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ppt/tags/tag747.xml" ContentType="application/vnd.openxmlformats-officedocument.presentationml.tags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tags/tag750.xml" ContentType="application/vnd.openxmlformats-officedocument.presentationml.tags+xml"/>
  <Override PartName="/ppt/tags/tag751.xml" ContentType="application/vnd.openxmlformats-officedocument.presentationml.tags+xml"/>
  <Override PartName="/ppt/tags/tag752.xml" ContentType="application/vnd.openxmlformats-officedocument.presentationml.tags+xml"/>
  <Override PartName="/ppt/tags/tag753.xml" ContentType="application/vnd.openxmlformats-officedocument.presentationml.tags+xml"/>
  <Override PartName="/ppt/tags/tag754.xml" ContentType="application/vnd.openxmlformats-officedocument.presentationml.tags+xml"/>
  <Override PartName="/ppt/tags/tag755.xml" ContentType="application/vnd.openxmlformats-officedocument.presentationml.tags+xml"/>
  <Override PartName="/ppt/tags/tag756.xml" ContentType="application/vnd.openxmlformats-officedocument.presentationml.tags+xml"/>
  <Override PartName="/ppt/tags/tag757.xml" ContentType="application/vnd.openxmlformats-officedocument.presentationml.tags+xml"/>
  <Override PartName="/ppt/tags/tag758.xml" ContentType="application/vnd.openxmlformats-officedocument.presentationml.tags+xml"/>
  <Override PartName="/ppt/tags/tag759.xml" ContentType="application/vnd.openxmlformats-officedocument.presentationml.tags+xml"/>
  <Override PartName="/ppt/tags/tag760.xml" ContentType="application/vnd.openxmlformats-officedocument.presentationml.tags+xml"/>
  <Override PartName="/ppt/tags/tag761.xml" ContentType="application/vnd.openxmlformats-officedocument.presentationml.tags+xml"/>
  <Override PartName="/ppt/tags/tag762.xml" ContentType="application/vnd.openxmlformats-officedocument.presentationml.tags+xml"/>
  <Override PartName="/ppt/tags/tag763.xml" ContentType="application/vnd.openxmlformats-officedocument.presentationml.tags+xml"/>
  <Override PartName="/ppt/tags/tag764.xml" ContentType="application/vnd.openxmlformats-officedocument.presentationml.tags+xml"/>
  <Override PartName="/ppt/tags/tag765.xml" ContentType="application/vnd.openxmlformats-officedocument.presentationml.tags+xml"/>
  <Override PartName="/ppt/tags/tag766.xml" ContentType="application/vnd.openxmlformats-officedocument.presentationml.tags+xml"/>
  <Override PartName="/ppt/tags/tag767.xml" ContentType="application/vnd.openxmlformats-officedocument.presentationml.tags+xml"/>
  <Override PartName="/ppt/tags/tag768.xml" ContentType="application/vnd.openxmlformats-officedocument.presentationml.tags+xml"/>
  <Override PartName="/ppt/tags/tag769.xml" ContentType="application/vnd.openxmlformats-officedocument.presentationml.tags+xml"/>
  <Override PartName="/ppt/tags/tag770.xml" ContentType="application/vnd.openxmlformats-officedocument.presentationml.tags+xml"/>
  <Override PartName="/ppt/tags/tag771.xml" ContentType="application/vnd.openxmlformats-officedocument.presentationml.tags+xml"/>
  <Override PartName="/ppt/tags/tag772.xml" ContentType="application/vnd.openxmlformats-officedocument.presentationml.tags+xml"/>
  <Override PartName="/ppt/tags/tag773.xml" ContentType="application/vnd.openxmlformats-officedocument.presentationml.tags+xml"/>
  <Override PartName="/ppt/tags/tag774.xml" ContentType="application/vnd.openxmlformats-officedocument.presentationml.tags+xml"/>
  <Override PartName="/ppt/tags/tag775.xml" ContentType="application/vnd.openxmlformats-officedocument.presentationml.tags+xml"/>
  <Override PartName="/ppt/tags/tag776.xml" ContentType="application/vnd.openxmlformats-officedocument.presentationml.tags+xml"/>
  <Override PartName="/ppt/tags/tag777.xml" ContentType="application/vnd.openxmlformats-officedocument.presentationml.tags+xml"/>
  <Override PartName="/ppt/tags/tag778.xml" ContentType="application/vnd.openxmlformats-officedocument.presentationml.tags+xml"/>
  <Override PartName="/ppt/tags/tag779.xml" ContentType="application/vnd.openxmlformats-officedocument.presentationml.tags+xml"/>
  <Override PartName="/ppt/tags/tag780.xml" ContentType="application/vnd.openxmlformats-officedocument.presentationml.tags+xml"/>
  <Override PartName="/ppt/tags/tag781.xml" ContentType="application/vnd.openxmlformats-officedocument.presentationml.tags+xml"/>
  <Override PartName="/ppt/tags/tag782.xml" ContentType="application/vnd.openxmlformats-officedocument.presentationml.tags+xml"/>
  <Override PartName="/ppt/tags/tag783.xml" ContentType="application/vnd.openxmlformats-officedocument.presentationml.tags+xml"/>
  <Override PartName="/ppt/tags/tag784.xml" ContentType="application/vnd.openxmlformats-officedocument.presentationml.tags+xml"/>
  <Override PartName="/ppt/tags/tag785.xml" ContentType="application/vnd.openxmlformats-officedocument.presentationml.tags+xml"/>
  <Override PartName="/ppt/tags/tag786.xml" ContentType="application/vnd.openxmlformats-officedocument.presentationml.tags+xml"/>
  <Override PartName="/ppt/tags/tag787.xml" ContentType="application/vnd.openxmlformats-officedocument.presentationml.tags+xml"/>
  <Override PartName="/ppt/tags/tag788.xml" ContentType="application/vnd.openxmlformats-officedocument.presentationml.tags+xml"/>
  <Override PartName="/ppt/tags/tag789.xml" ContentType="application/vnd.openxmlformats-officedocument.presentationml.tags+xml"/>
  <Override PartName="/ppt/tags/tag790.xml" ContentType="application/vnd.openxmlformats-officedocument.presentationml.tags+xml"/>
  <Override PartName="/ppt/tags/tag791.xml" ContentType="application/vnd.openxmlformats-officedocument.presentationml.tags+xml"/>
  <Override PartName="/ppt/tags/tag792.xml" ContentType="application/vnd.openxmlformats-officedocument.presentationml.tags+xml"/>
  <Override PartName="/ppt/tags/tag793.xml" ContentType="application/vnd.openxmlformats-officedocument.presentationml.tags+xml"/>
  <Override PartName="/ppt/tags/tag794.xml" ContentType="application/vnd.openxmlformats-officedocument.presentationml.tags+xml"/>
  <Override PartName="/ppt/tags/tag795.xml" ContentType="application/vnd.openxmlformats-officedocument.presentationml.tags+xml"/>
  <Override PartName="/ppt/tags/tag796.xml" ContentType="application/vnd.openxmlformats-officedocument.presentationml.tags+xml"/>
  <Override PartName="/ppt/tags/tag797.xml" ContentType="application/vnd.openxmlformats-officedocument.presentationml.tags+xml"/>
  <Override PartName="/ppt/tags/tag798.xml" ContentType="application/vnd.openxmlformats-officedocument.presentationml.tags+xml"/>
  <Override PartName="/ppt/tags/tag799.xml" ContentType="application/vnd.openxmlformats-officedocument.presentationml.tags+xml"/>
  <Override PartName="/ppt/tags/tag800.xml" ContentType="application/vnd.openxmlformats-officedocument.presentationml.tags+xml"/>
  <Override PartName="/ppt/tags/tag801.xml" ContentType="application/vnd.openxmlformats-officedocument.presentationml.tags+xml"/>
  <Override PartName="/ppt/tags/tag802.xml" ContentType="application/vnd.openxmlformats-officedocument.presentationml.tags+xml"/>
  <Override PartName="/ppt/tags/tag803.xml" ContentType="application/vnd.openxmlformats-officedocument.presentationml.tags+xml"/>
  <Override PartName="/ppt/tags/tag804.xml" ContentType="application/vnd.openxmlformats-officedocument.presentationml.tags+xml"/>
  <Override PartName="/ppt/tags/tag805.xml" ContentType="application/vnd.openxmlformats-officedocument.presentationml.tags+xml"/>
  <Override PartName="/ppt/tags/tag806.xml" ContentType="application/vnd.openxmlformats-officedocument.presentationml.tags+xml"/>
  <Override PartName="/ppt/tags/tag807.xml" ContentType="application/vnd.openxmlformats-officedocument.presentationml.tags+xml"/>
  <Override PartName="/ppt/tags/tag808.xml" ContentType="application/vnd.openxmlformats-officedocument.presentationml.tags+xml"/>
  <Override PartName="/ppt/tags/tag809.xml" ContentType="application/vnd.openxmlformats-officedocument.presentationml.tags+xml"/>
  <Override PartName="/ppt/tags/tag810.xml" ContentType="application/vnd.openxmlformats-officedocument.presentationml.tags+xml"/>
  <Override PartName="/ppt/tags/tag811.xml" ContentType="application/vnd.openxmlformats-officedocument.presentationml.tags+xml"/>
  <Override PartName="/ppt/tags/tag812.xml" ContentType="application/vnd.openxmlformats-officedocument.presentationml.tags+xml"/>
  <Override PartName="/ppt/tags/tag813.xml" ContentType="application/vnd.openxmlformats-officedocument.presentationml.tags+xml"/>
  <Override PartName="/ppt/tags/tag814.xml" ContentType="application/vnd.openxmlformats-officedocument.presentationml.tags+xml"/>
  <Override PartName="/ppt/tags/tag815.xml" ContentType="application/vnd.openxmlformats-officedocument.presentationml.tags+xml"/>
  <Override PartName="/ppt/tags/tag816.xml" ContentType="application/vnd.openxmlformats-officedocument.presentationml.tags+xml"/>
  <Override PartName="/ppt/tags/tag817.xml" ContentType="application/vnd.openxmlformats-officedocument.presentationml.tags+xml"/>
  <Override PartName="/ppt/tags/tag818.xml" ContentType="application/vnd.openxmlformats-officedocument.presentationml.tags+xml"/>
  <Override PartName="/ppt/tags/tag819.xml" ContentType="application/vnd.openxmlformats-officedocument.presentationml.tags+xml"/>
  <Override PartName="/ppt/tags/tag820.xml" ContentType="application/vnd.openxmlformats-officedocument.presentationml.tags+xml"/>
  <Override PartName="/ppt/tags/tag821.xml" ContentType="application/vnd.openxmlformats-officedocument.presentationml.tags+xml"/>
  <Override PartName="/ppt/tags/tag822.xml" ContentType="application/vnd.openxmlformats-officedocument.presentationml.tags+xml"/>
  <Override PartName="/ppt/tags/tag823.xml" ContentType="application/vnd.openxmlformats-officedocument.presentationml.tags+xml"/>
  <Override PartName="/ppt/tags/tag824.xml" ContentType="application/vnd.openxmlformats-officedocument.presentationml.tags+xml"/>
  <Override PartName="/ppt/tags/tag825.xml" ContentType="application/vnd.openxmlformats-officedocument.presentationml.tags+xml"/>
  <Override PartName="/ppt/tags/tag826.xml" ContentType="application/vnd.openxmlformats-officedocument.presentationml.tags+xml"/>
  <Override PartName="/ppt/tags/tag827.xml" ContentType="application/vnd.openxmlformats-officedocument.presentationml.tags+xml"/>
  <Override PartName="/ppt/tags/tag828.xml" ContentType="application/vnd.openxmlformats-officedocument.presentationml.tags+xml"/>
  <Override PartName="/ppt/tags/tag829.xml" ContentType="application/vnd.openxmlformats-officedocument.presentationml.tags+xml"/>
  <Override PartName="/ppt/tags/tag830.xml" ContentType="application/vnd.openxmlformats-officedocument.presentationml.tags+xml"/>
  <Override PartName="/ppt/tags/tag831.xml" ContentType="application/vnd.openxmlformats-officedocument.presentationml.tags+xml"/>
  <Override PartName="/ppt/tags/tag832.xml" ContentType="application/vnd.openxmlformats-officedocument.presentationml.tags+xml"/>
  <Override PartName="/ppt/tags/tag833.xml" ContentType="application/vnd.openxmlformats-officedocument.presentationml.tags+xml"/>
  <Override PartName="/ppt/tags/tag834.xml" ContentType="application/vnd.openxmlformats-officedocument.presentationml.tags+xml"/>
  <Override PartName="/ppt/tags/tag835.xml" ContentType="application/vnd.openxmlformats-officedocument.presentationml.tags+xml"/>
  <Override PartName="/ppt/tags/tag836.xml" ContentType="application/vnd.openxmlformats-officedocument.presentationml.tags+xml"/>
  <Override PartName="/ppt/tags/tag837.xml" ContentType="application/vnd.openxmlformats-officedocument.presentationml.tags+xml"/>
  <Override PartName="/ppt/tags/tag838.xml" ContentType="application/vnd.openxmlformats-officedocument.presentationml.tags+xml"/>
  <Override PartName="/ppt/tags/tag839.xml" ContentType="application/vnd.openxmlformats-officedocument.presentationml.tags+xml"/>
  <Override PartName="/ppt/tags/tag840.xml" ContentType="application/vnd.openxmlformats-officedocument.presentationml.tags+xml"/>
  <Override PartName="/ppt/tags/tag841.xml" ContentType="application/vnd.openxmlformats-officedocument.presentationml.tags+xml"/>
  <Override PartName="/ppt/tags/tag842.xml" ContentType="application/vnd.openxmlformats-officedocument.presentationml.tags+xml"/>
  <Override PartName="/ppt/tags/tag843.xml" ContentType="application/vnd.openxmlformats-officedocument.presentationml.tags+xml"/>
  <Override PartName="/ppt/tags/tag844.xml" ContentType="application/vnd.openxmlformats-officedocument.presentationml.tags+xml"/>
  <Override PartName="/ppt/tags/tag845.xml" ContentType="application/vnd.openxmlformats-officedocument.presentationml.tags+xml"/>
  <Override PartName="/ppt/tags/tag846.xml" ContentType="application/vnd.openxmlformats-officedocument.presentationml.tags+xml"/>
  <Override PartName="/ppt/tags/tag847.xml" ContentType="application/vnd.openxmlformats-officedocument.presentationml.tags+xml"/>
  <Override PartName="/ppt/tags/tag848.xml" ContentType="application/vnd.openxmlformats-officedocument.presentationml.tags+xml"/>
  <Override PartName="/ppt/tags/tag849.xml" ContentType="application/vnd.openxmlformats-officedocument.presentationml.tags+xml"/>
  <Override PartName="/ppt/tags/tag850.xml" ContentType="application/vnd.openxmlformats-officedocument.presentationml.tags+xml"/>
  <Override PartName="/ppt/tags/tag851.xml" ContentType="application/vnd.openxmlformats-officedocument.presentationml.tags+xml"/>
  <Override PartName="/ppt/tags/tag852.xml" ContentType="application/vnd.openxmlformats-officedocument.presentationml.tags+xml"/>
  <Override PartName="/ppt/tags/tag853.xml" ContentType="application/vnd.openxmlformats-officedocument.presentationml.tags+xml"/>
  <Override PartName="/ppt/tags/tag854.xml" ContentType="application/vnd.openxmlformats-officedocument.presentationml.tags+xml"/>
  <Override PartName="/ppt/tags/tag855.xml" ContentType="application/vnd.openxmlformats-officedocument.presentationml.tags+xml"/>
  <Override PartName="/ppt/tags/tag856.xml" ContentType="application/vnd.openxmlformats-officedocument.presentationml.tags+xml"/>
  <Override PartName="/ppt/tags/tag857.xml" ContentType="application/vnd.openxmlformats-officedocument.presentationml.tags+xml"/>
  <Override PartName="/ppt/tags/tag858.xml" ContentType="application/vnd.openxmlformats-officedocument.presentationml.tags+xml"/>
  <Override PartName="/ppt/tags/tag859.xml" ContentType="application/vnd.openxmlformats-officedocument.presentationml.tags+xml"/>
  <Override PartName="/ppt/tags/tag860.xml" ContentType="application/vnd.openxmlformats-officedocument.presentationml.tags+xml"/>
  <Override PartName="/ppt/tags/tag861.xml" ContentType="application/vnd.openxmlformats-officedocument.presentationml.tags+xml"/>
  <Override PartName="/ppt/tags/tag862.xml" ContentType="application/vnd.openxmlformats-officedocument.presentationml.tags+xml"/>
  <Override PartName="/ppt/tags/tag863.xml" ContentType="application/vnd.openxmlformats-officedocument.presentationml.tags+xml"/>
  <Override PartName="/ppt/tags/tag864.xml" ContentType="application/vnd.openxmlformats-officedocument.presentationml.tags+xml"/>
  <Override PartName="/ppt/tags/tag865.xml" ContentType="application/vnd.openxmlformats-officedocument.presentationml.tags+xml"/>
  <Override PartName="/ppt/tags/tag866.xml" ContentType="application/vnd.openxmlformats-officedocument.presentationml.tags+xml"/>
  <Override PartName="/ppt/tags/tag867.xml" ContentType="application/vnd.openxmlformats-officedocument.presentationml.tags+xml"/>
  <Override PartName="/ppt/tags/tag868.xml" ContentType="application/vnd.openxmlformats-officedocument.presentationml.tags+xml"/>
  <Override PartName="/ppt/tags/tag869.xml" ContentType="application/vnd.openxmlformats-officedocument.presentationml.tags+xml"/>
  <Override PartName="/ppt/tags/tag870.xml" ContentType="application/vnd.openxmlformats-officedocument.presentationml.tags+xml"/>
  <Override PartName="/ppt/tags/tag871.xml" ContentType="application/vnd.openxmlformats-officedocument.presentationml.tags+xml"/>
  <Override PartName="/ppt/tags/tag872.xml" ContentType="application/vnd.openxmlformats-officedocument.presentationml.tags+xml"/>
  <Override PartName="/ppt/tags/tag873.xml" ContentType="application/vnd.openxmlformats-officedocument.presentationml.tags+xml"/>
  <Override PartName="/ppt/tags/tag874.xml" ContentType="application/vnd.openxmlformats-officedocument.presentationml.tags+xml"/>
  <Override PartName="/ppt/tags/tag875.xml" ContentType="application/vnd.openxmlformats-officedocument.presentationml.tags+xml"/>
  <Override PartName="/ppt/tags/tag876.xml" ContentType="application/vnd.openxmlformats-officedocument.presentationml.tags+xml"/>
  <Override PartName="/ppt/tags/tag877.xml" ContentType="application/vnd.openxmlformats-officedocument.presentationml.tags+xml"/>
  <Override PartName="/ppt/tags/tag878.xml" ContentType="application/vnd.openxmlformats-officedocument.presentationml.tags+xml"/>
  <Override PartName="/ppt/tags/tag879.xml" ContentType="application/vnd.openxmlformats-officedocument.presentationml.tags+xml"/>
  <Override PartName="/ppt/tags/tag880.xml" ContentType="application/vnd.openxmlformats-officedocument.presentationml.tags+xml"/>
  <Override PartName="/ppt/tags/tag881.xml" ContentType="application/vnd.openxmlformats-officedocument.presentationml.tags+xml"/>
  <Override PartName="/ppt/tags/tag882.xml" ContentType="application/vnd.openxmlformats-officedocument.presentationml.tags+xml"/>
  <Override PartName="/ppt/tags/tag883.xml" ContentType="application/vnd.openxmlformats-officedocument.presentationml.tags+xml"/>
  <Override PartName="/ppt/tags/tag884.xml" ContentType="application/vnd.openxmlformats-officedocument.presentationml.tags+xml"/>
  <Override PartName="/ppt/tags/tag885.xml" ContentType="application/vnd.openxmlformats-officedocument.presentationml.tags+xml"/>
  <Override PartName="/ppt/tags/tag886.xml" ContentType="application/vnd.openxmlformats-officedocument.presentationml.tags+xml"/>
  <Override PartName="/ppt/tags/tag887.xml" ContentType="application/vnd.openxmlformats-officedocument.presentationml.tags+xml"/>
  <Override PartName="/ppt/tags/tag888.xml" ContentType="application/vnd.openxmlformats-officedocument.presentationml.tags+xml"/>
  <Override PartName="/ppt/tags/tag889.xml" ContentType="application/vnd.openxmlformats-officedocument.presentationml.tags+xml"/>
  <Override PartName="/ppt/tags/tag890.xml" ContentType="application/vnd.openxmlformats-officedocument.presentationml.tags+xml"/>
  <Override PartName="/ppt/tags/tag891.xml" ContentType="application/vnd.openxmlformats-officedocument.presentationml.tags+xml"/>
  <Override PartName="/ppt/tags/tag892.xml" ContentType="application/vnd.openxmlformats-officedocument.presentationml.tags+xml"/>
  <Override PartName="/ppt/tags/tag893.xml" ContentType="application/vnd.openxmlformats-officedocument.presentationml.tags+xml"/>
  <Override PartName="/ppt/tags/tag894.xml" ContentType="application/vnd.openxmlformats-officedocument.presentationml.tags+xml"/>
  <Override PartName="/ppt/tags/tag895.xml" ContentType="application/vnd.openxmlformats-officedocument.presentationml.tags+xml"/>
  <Override PartName="/ppt/tags/tag896.xml" ContentType="application/vnd.openxmlformats-officedocument.presentationml.tags+xml"/>
  <Override PartName="/ppt/tags/tag897.xml" ContentType="application/vnd.openxmlformats-officedocument.presentationml.tags+xml"/>
  <Override PartName="/ppt/tags/tag898.xml" ContentType="application/vnd.openxmlformats-officedocument.presentationml.tags+xml"/>
  <Override PartName="/ppt/tags/tag899.xml" ContentType="application/vnd.openxmlformats-officedocument.presentationml.tags+xml"/>
  <Override PartName="/ppt/tags/tag900.xml" ContentType="application/vnd.openxmlformats-officedocument.presentationml.tags+xml"/>
  <Override PartName="/ppt/tags/tag901.xml" ContentType="application/vnd.openxmlformats-officedocument.presentationml.tags+xml"/>
  <Override PartName="/ppt/tags/tag902.xml" ContentType="application/vnd.openxmlformats-officedocument.presentationml.tags+xml"/>
  <Override PartName="/ppt/tags/tag903.xml" ContentType="application/vnd.openxmlformats-officedocument.presentationml.tags+xml"/>
  <Override PartName="/ppt/tags/tag904.xml" ContentType="application/vnd.openxmlformats-officedocument.presentationml.tags+xml"/>
  <Override PartName="/ppt/tags/tag905.xml" ContentType="application/vnd.openxmlformats-officedocument.presentationml.tags+xml"/>
  <Override PartName="/ppt/tags/tag906.xml" ContentType="application/vnd.openxmlformats-officedocument.presentationml.tags+xml"/>
  <Override PartName="/ppt/tags/tag907.xml" ContentType="application/vnd.openxmlformats-officedocument.presentationml.tags+xml"/>
  <Override PartName="/ppt/tags/tag908.xml" ContentType="application/vnd.openxmlformats-officedocument.presentationml.tags+xml"/>
  <Override PartName="/ppt/tags/tag909.xml" ContentType="application/vnd.openxmlformats-officedocument.presentationml.tags+xml"/>
  <Override PartName="/ppt/tags/tag910.xml" ContentType="application/vnd.openxmlformats-officedocument.presentationml.tags+xml"/>
  <Override PartName="/ppt/tags/tag911.xml" ContentType="application/vnd.openxmlformats-officedocument.presentationml.tags+xml"/>
  <Override PartName="/ppt/tags/tag912.xml" ContentType="application/vnd.openxmlformats-officedocument.presentationml.tags+xml"/>
  <Override PartName="/ppt/tags/tag913.xml" ContentType="application/vnd.openxmlformats-officedocument.presentationml.tags+xml"/>
  <Override PartName="/ppt/tags/tag914.xml" ContentType="application/vnd.openxmlformats-officedocument.presentationml.tags+xml"/>
  <Override PartName="/ppt/tags/tag915.xml" ContentType="application/vnd.openxmlformats-officedocument.presentationml.tags+xml"/>
  <Override PartName="/ppt/tags/tag916.xml" ContentType="application/vnd.openxmlformats-officedocument.presentationml.tags+xml"/>
  <Override PartName="/ppt/tags/tag917.xml" ContentType="application/vnd.openxmlformats-officedocument.presentationml.tags+xml"/>
  <Override PartName="/ppt/tags/tag918.xml" ContentType="application/vnd.openxmlformats-officedocument.presentationml.tags+xml"/>
  <Override PartName="/ppt/tags/tag919.xml" ContentType="application/vnd.openxmlformats-officedocument.presentationml.tags+xml"/>
  <Override PartName="/ppt/tags/tag920.xml" ContentType="application/vnd.openxmlformats-officedocument.presentationml.tags+xml"/>
  <Override PartName="/ppt/tags/tag921.xml" ContentType="application/vnd.openxmlformats-officedocument.presentationml.tags+xml"/>
  <Override PartName="/ppt/tags/tag922.xml" ContentType="application/vnd.openxmlformats-officedocument.presentationml.tags+xml"/>
  <Override PartName="/ppt/tags/tag923.xml" ContentType="application/vnd.openxmlformats-officedocument.presentationml.tags+xml"/>
  <Override PartName="/ppt/tags/tag924.xml" ContentType="application/vnd.openxmlformats-officedocument.presentationml.tags+xml"/>
  <Override PartName="/ppt/tags/tag925.xml" ContentType="application/vnd.openxmlformats-officedocument.presentationml.tags+xml"/>
  <Override PartName="/ppt/tags/tag926.xml" ContentType="application/vnd.openxmlformats-officedocument.presentationml.tags+xml"/>
  <Override PartName="/ppt/tags/tag927.xml" ContentType="application/vnd.openxmlformats-officedocument.presentationml.tags+xml"/>
  <Override PartName="/ppt/tags/tag928.xml" ContentType="application/vnd.openxmlformats-officedocument.presentationml.tags+xml"/>
  <Override PartName="/ppt/tags/tag929.xml" ContentType="application/vnd.openxmlformats-officedocument.presentationml.tags+xml"/>
  <Override PartName="/ppt/tags/tag930.xml" ContentType="application/vnd.openxmlformats-officedocument.presentationml.tags+xml"/>
  <Override PartName="/ppt/tags/tag931.xml" ContentType="application/vnd.openxmlformats-officedocument.presentationml.tags+xml"/>
  <Override PartName="/ppt/tags/tag932.xml" ContentType="application/vnd.openxmlformats-officedocument.presentationml.tags+xml"/>
  <Override PartName="/ppt/tags/tag933.xml" ContentType="application/vnd.openxmlformats-officedocument.presentationml.tags+xml"/>
  <Override PartName="/ppt/tags/tag934.xml" ContentType="application/vnd.openxmlformats-officedocument.presentationml.tags+xml"/>
  <Override PartName="/ppt/tags/tag935.xml" ContentType="application/vnd.openxmlformats-officedocument.presentationml.tags+xml"/>
  <Override PartName="/ppt/tags/tag936.xml" ContentType="application/vnd.openxmlformats-officedocument.presentationml.tags+xml"/>
  <Override PartName="/ppt/tags/tag937.xml" ContentType="application/vnd.openxmlformats-officedocument.presentationml.tags+xml"/>
  <Override PartName="/ppt/tags/tag938.xml" ContentType="application/vnd.openxmlformats-officedocument.presentationml.tags+xml"/>
  <Override PartName="/ppt/tags/tag939.xml" ContentType="application/vnd.openxmlformats-officedocument.presentationml.tags+xml"/>
  <Override PartName="/ppt/tags/tag940.xml" ContentType="application/vnd.openxmlformats-officedocument.presentationml.tags+xml"/>
  <Override PartName="/ppt/tags/tag941.xml" ContentType="application/vnd.openxmlformats-officedocument.presentationml.tags+xml"/>
  <Override PartName="/ppt/tags/tag942.xml" ContentType="application/vnd.openxmlformats-officedocument.presentationml.tags+xml"/>
  <Override PartName="/ppt/tags/tag943.xml" ContentType="application/vnd.openxmlformats-officedocument.presentationml.tags+xml"/>
  <Override PartName="/ppt/tags/tag944.xml" ContentType="application/vnd.openxmlformats-officedocument.presentationml.tags+xml"/>
  <Override PartName="/ppt/tags/tag945.xml" ContentType="application/vnd.openxmlformats-officedocument.presentationml.tags+xml"/>
  <Override PartName="/ppt/tags/tag946.xml" ContentType="application/vnd.openxmlformats-officedocument.presentationml.tags+xml"/>
  <Override PartName="/ppt/tags/tag947.xml" ContentType="application/vnd.openxmlformats-officedocument.presentationml.tags+xml"/>
  <Override PartName="/ppt/tags/tag948.xml" ContentType="application/vnd.openxmlformats-officedocument.presentationml.tags+xml"/>
  <Override PartName="/ppt/tags/tag949.xml" ContentType="application/vnd.openxmlformats-officedocument.presentationml.tags+xml"/>
  <Override PartName="/ppt/tags/tag950.xml" ContentType="application/vnd.openxmlformats-officedocument.presentationml.tags+xml"/>
  <Override PartName="/ppt/tags/tag951.xml" ContentType="application/vnd.openxmlformats-officedocument.presentationml.tags+xml"/>
  <Override PartName="/ppt/tags/tag952.xml" ContentType="application/vnd.openxmlformats-officedocument.presentationml.tags+xml"/>
  <Override PartName="/ppt/tags/tag953.xml" ContentType="application/vnd.openxmlformats-officedocument.presentationml.tags+xml"/>
  <Override PartName="/ppt/tags/tag954.xml" ContentType="application/vnd.openxmlformats-officedocument.presentationml.tags+xml"/>
  <Override PartName="/ppt/tags/tag955.xml" ContentType="application/vnd.openxmlformats-officedocument.presentationml.tags+xml"/>
  <Override PartName="/ppt/tags/tag956.xml" ContentType="application/vnd.openxmlformats-officedocument.presentationml.tags+xml"/>
  <Override PartName="/ppt/tags/tag957.xml" ContentType="application/vnd.openxmlformats-officedocument.presentationml.tags+xml"/>
  <Override PartName="/ppt/tags/tag958.xml" ContentType="application/vnd.openxmlformats-officedocument.presentationml.tags+xml"/>
  <Override PartName="/ppt/tags/tag959.xml" ContentType="application/vnd.openxmlformats-officedocument.presentationml.tags+xml"/>
  <Override PartName="/ppt/tags/tag960.xml" ContentType="application/vnd.openxmlformats-officedocument.presentationml.tags+xml"/>
  <Override PartName="/ppt/tags/tag961.xml" ContentType="application/vnd.openxmlformats-officedocument.presentationml.tags+xml"/>
  <Override PartName="/ppt/tags/tag962.xml" ContentType="application/vnd.openxmlformats-officedocument.presentationml.tags+xml"/>
  <Override PartName="/ppt/tags/tag963.xml" ContentType="application/vnd.openxmlformats-officedocument.presentationml.tags+xml"/>
  <Override PartName="/ppt/tags/tag964.xml" ContentType="application/vnd.openxmlformats-officedocument.presentationml.tags+xml"/>
  <Override PartName="/ppt/tags/tag965.xml" ContentType="application/vnd.openxmlformats-officedocument.presentationml.tags+xml"/>
  <Override PartName="/ppt/tags/tag966.xml" ContentType="application/vnd.openxmlformats-officedocument.presentationml.tags+xml"/>
  <Override PartName="/ppt/tags/tag967.xml" ContentType="application/vnd.openxmlformats-officedocument.presentationml.tags+xml"/>
  <Override PartName="/ppt/tags/tag968.xml" ContentType="application/vnd.openxmlformats-officedocument.presentationml.tags+xml"/>
  <Override PartName="/ppt/tags/tag969.xml" ContentType="application/vnd.openxmlformats-officedocument.presentationml.tags+xml"/>
  <Override PartName="/ppt/tags/tag970.xml" ContentType="application/vnd.openxmlformats-officedocument.presentationml.tags+xml"/>
  <Override PartName="/ppt/tags/tag971.xml" ContentType="application/vnd.openxmlformats-officedocument.presentationml.tags+xml"/>
  <Override PartName="/ppt/tags/tag972.xml" ContentType="application/vnd.openxmlformats-officedocument.presentationml.tags+xml"/>
  <Override PartName="/ppt/tags/tag973.xml" ContentType="application/vnd.openxmlformats-officedocument.presentationml.tags+xml"/>
  <Override PartName="/ppt/tags/tag974.xml" ContentType="application/vnd.openxmlformats-officedocument.presentationml.tags+xml"/>
  <Override PartName="/ppt/tags/tag975.xml" ContentType="application/vnd.openxmlformats-officedocument.presentationml.tags+xml"/>
  <Override PartName="/ppt/tags/tag976.xml" ContentType="application/vnd.openxmlformats-officedocument.presentationml.tags+xml"/>
  <Override PartName="/ppt/tags/tag977.xml" ContentType="application/vnd.openxmlformats-officedocument.presentationml.tags+xml"/>
  <Override PartName="/ppt/tags/tag978.xml" ContentType="application/vnd.openxmlformats-officedocument.presentationml.tags+xml"/>
  <Override PartName="/ppt/tags/tag979.xml" ContentType="application/vnd.openxmlformats-officedocument.presentationml.tags+xml"/>
  <Override PartName="/ppt/tags/tag980.xml" ContentType="application/vnd.openxmlformats-officedocument.presentationml.tags+xml"/>
  <Override PartName="/ppt/tags/tag981.xml" ContentType="application/vnd.openxmlformats-officedocument.presentationml.tags+xml"/>
  <Override PartName="/ppt/tags/tag982.xml" ContentType="application/vnd.openxmlformats-officedocument.presentationml.tags+xml"/>
  <Override PartName="/ppt/tags/tag983.xml" ContentType="application/vnd.openxmlformats-officedocument.presentationml.tags+xml"/>
  <Override PartName="/ppt/tags/tag984.xml" ContentType="application/vnd.openxmlformats-officedocument.presentationml.tags+xml"/>
  <Override PartName="/ppt/tags/tag985.xml" ContentType="application/vnd.openxmlformats-officedocument.presentationml.tags+xml"/>
  <Override PartName="/ppt/tags/tag986.xml" ContentType="application/vnd.openxmlformats-officedocument.presentationml.tags+xml"/>
  <Override PartName="/ppt/tags/tag987.xml" ContentType="application/vnd.openxmlformats-officedocument.presentationml.tags+xml"/>
  <Override PartName="/ppt/tags/tag988.xml" ContentType="application/vnd.openxmlformats-officedocument.presentationml.tags+xml"/>
  <Override PartName="/ppt/tags/tag989.xml" ContentType="application/vnd.openxmlformats-officedocument.presentationml.tags+xml"/>
  <Override PartName="/ppt/tags/tag990.xml" ContentType="application/vnd.openxmlformats-officedocument.presentationml.tags+xml"/>
  <Override PartName="/ppt/tags/tag991.xml" ContentType="application/vnd.openxmlformats-officedocument.presentationml.tags+xml"/>
  <Override PartName="/ppt/tags/tag992.xml" ContentType="application/vnd.openxmlformats-officedocument.presentationml.tags+xml"/>
  <Override PartName="/ppt/tags/tag993.xml" ContentType="application/vnd.openxmlformats-officedocument.presentationml.tags+xml"/>
  <Override PartName="/ppt/tags/tag994.xml" ContentType="application/vnd.openxmlformats-officedocument.presentationml.tags+xml"/>
  <Override PartName="/ppt/tags/tag995.xml" ContentType="application/vnd.openxmlformats-officedocument.presentationml.tags+xml"/>
  <Override PartName="/ppt/tags/tag996.xml" ContentType="application/vnd.openxmlformats-officedocument.presentationml.tags+xml"/>
  <Override PartName="/ppt/tags/tag997.xml" ContentType="application/vnd.openxmlformats-officedocument.presentationml.tags+xml"/>
  <Override PartName="/ppt/tags/tag998.xml" ContentType="application/vnd.openxmlformats-officedocument.presentationml.tags+xml"/>
  <Override PartName="/ppt/tags/tag999.xml" ContentType="application/vnd.openxmlformats-officedocument.presentationml.tags+xml"/>
  <Override PartName="/ppt/tags/tag1000.xml" ContentType="application/vnd.openxmlformats-officedocument.presentationml.tags+xml"/>
  <Override PartName="/ppt/tags/tag1001.xml" ContentType="application/vnd.openxmlformats-officedocument.presentationml.tags+xml"/>
  <Override PartName="/ppt/tags/tag1002.xml" ContentType="application/vnd.openxmlformats-officedocument.presentationml.tags+xml"/>
  <Override PartName="/ppt/tags/tag1003.xml" ContentType="application/vnd.openxmlformats-officedocument.presentationml.tags+xml"/>
  <Override PartName="/ppt/tags/tag1004.xml" ContentType="application/vnd.openxmlformats-officedocument.presentationml.tags+xml"/>
  <Override PartName="/ppt/tags/tag1005.xml" ContentType="application/vnd.openxmlformats-officedocument.presentationml.tags+xml"/>
  <Override PartName="/ppt/tags/tag1006.xml" ContentType="application/vnd.openxmlformats-officedocument.presentationml.tags+xml"/>
  <Override PartName="/ppt/tags/tag1007.xml" ContentType="application/vnd.openxmlformats-officedocument.presentationml.tags+xml"/>
  <Override PartName="/ppt/tags/tag1008.xml" ContentType="application/vnd.openxmlformats-officedocument.presentationml.tags+xml"/>
  <Override PartName="/ppt/tags/tag1009.xml" ContentType="application/vnd.openxmlformats-officedocument.presentationml.tags+xml"/>
  <Override PartName="/ppt/tags/tag1010.xml" ContentType="application/vnd.openxmlformats-officedocument.presentationml.tags+xml"/>
  <Override PartName="/ppt/tags/tag1011.xml" ContentType="application/vnd.openxmlformats-officedocument.presentationml.tags+xml"/>
  <Override PartName="/ppt/tags/tag1012.xml" ContentType="application/vnd.openxmlformats-officedocument.presentationml.tags+xml"/>
  <Override PartName="/ppt/tags/tag1013.xml" ContentType="application/vnd.openxmlformats-officedocument.presentationml.tags+xml"/>
  <Override PartName="/ppt/tags/tag1014.xml" ContentType="application/vnd.openxmlformats-officedocument.presentationml.tags+xml"/>
  <Override PartName="/ppt/tags/tag1015.xml" ContentType="application/vnd.openxmlformats-officedocument.presentationml.tags+xml"/>
  <Override PartName="/ppt/tags/tag1016.xml" ContentType="application/vnd.openxmlformats-officedocument.presentationml.tags+xml"/>
  <Override PartName="/ppt/tags/tag1017.xml" ContentType="application/vnd.openxmlformats-officedocument.presentationml.tags+xml"/>
  <Override PartName="/ppt/tags/tag1018.xml" ContentType="application/vnd.openxmlformats-officedocument.presentationml.tags+xml"/>
  <Override PartName="/ppt/tags/tag1019.xml" ContentType="application/vnd.openxmlformats-officedocument.presentationml.tags+xml"/>
  <Override PartName="/ppt/tags/tag1020.xml" ContentType="application/vnd.openxmlformats-officedocument.presentationml.tags+xml"/>
  <Override PartName="/ppt/tags/tag1021.xml" ContentType="application/vnd.openxmlformats-officedocument.presentationml.tags+xml"/>
  <Override PartName="/ppt/tags/tag1022.xml" ContentType="application/vnd.openxmlformats-officedocument.presentationml.tags+xml"/>
  <Override PartName="/ppt/tags/tag1023.xml" ContentType="application/vnd.openxmlformats-officedocument.presentationml.tags+xml"/>
  <Override PartName="/ppt/tags/tag1024.xml" ContentType="application/vnd.openxmlformats-officedocument.presentationml.tags+xml"/>
  <Override PartName="/ppt/tags/tag1025.xml" ContentType="application/vnd.openxmlformats-officedocument.presentationml.tags+xml"/>
  <Override PartName="/ppt/tags/tag1026.xml" ContentType="application/vnd.openxmlformats-officedocument.presentationml.tags+xml"/>
  <Override PartName="/ppt/tags/tag1027.xml" ContentType="application/vnd.openxmlformats-officedocument.presentationml.tags+xml"/>
  <Override PartName="/ppt/tags/tag1028.xml" ContentType="application/vnd.openxmlformats-officedocument.presentationml.tags+xml"/>
  <Override PartName="/ppt/tags/tag1029.xml" ContentType="application/vnd.openxmlformats-officedocument.presentationml.tags+xml"/>
  <Override PartName="/ppt/tags/tag1030.xml" ContentType="application/vnd.openxmlformats-officedocument.presentationml.tags+xml"/>
  <Override PartName="/ppt/tags/tag1031.xml" ContentType="application/vnd.openxmlformats-officedocument.presentationml.tags+xml"/>
  <Override PartName="/ppt/tags/tag1032.xml" ContentType="application/vnd.openxmlformats-officedocument.presentationml.tags+xml"/>
  <Override PartName="/ppt/tags/tag1033.xml" ContentType="application/vnd.openxmlformats-officedocument.presentationml.tags+xml"/>
  <Override PartName="/ppt/tags/tag1034.xml" ContentType="application/vnd.openxmlformats-officedocument.presentationml.tags+xml"/>
  <Override PartName="/ppt/tags/tag1035.xml" ContentType="application/vnd.openxmlformats-officedocument.presentationml.tags+xml"/>
  <Override PartName="/ppt/tags/tag1036.xml" ContentType="application/vnd.openxmlformats-officedocument.presentationml.tags+xml"/>
  <Override PartName="/ppt/tags/tag1037.xml" ContentType="application/vnd.openxmlformats-officedocument.presentationml.tags+xml"/>
  <Override PartName="/ppt/tags/tag1038.xml" ContentType="application/vnd.openxmlformats-officedocument.presentationml.tags+xml"/>
  <Override PartName="/ppt/tags/tag1039.xml" ContentType="application/vnd.openxmlformats-officedocument.presentationml.tags+xml"/>
  <Override PartName="/ppt/tags/tag1040.xml" ContentType="application/vnd.openxmlformats-officedocument.presentationml.tags+xml"/>
  <Override PartName="/ppt/tags/tag1041.xml" ContentType="application/vnd.openxmlformats-officedocument.presentationml.tags+xml"/>
  <Override PartName="/ppt/tags/tag1042.xml" ContentType="application/vnd.openxmlformats-officedocument.presentationml.tags+xml"/>
  <Override PartName="/ppt/tags/tag1043.xml" ContentType="application/vnd.openxmlformats-officedocument.presentationml.tags+xml"/>
  <Override PartName="/ppt/tags/tag1044.xml" ContentType="application/vnd.openxmlformats-officedocument.presentationml.tags+xml"/>
  <Override PartName="/ppt/tags/tag1045.xml" ContentType="application/vnd.openxmlformats-officedocument.presentationml.tags+xml"/>
  <Override PartName="/ppt/tags/tag1046.xml" ContentType="application/vnd.openxmlformats-officedocument.presentationml.tags+xml"/>
  <Override PartName="/ppt/tags/tag1047.xml" ContentType="application/vnd.openxmlformats-officedocument.presentationml.tags+xml"/>
  <Override PartName="/ppt/tags/tag1048.xml" ContentType="application/vnd.openxmlformats-officedocument.presentationml.tags+xml"/>
  <Override PartName="/ppt/tags/tag1049.xml" ContentType="application/vnd.openxmlformats-officedocument.presentationml.tags+xml"/>
  <Override PartName="/ppt/tags/tag1050.xml" ContentType="application/vnd.openxmlformats-officedocument.presentationml.tags+xml"/>
  <Override PartName="/ppt/tags/tag1051.xml" ContentType="application/vnd.openxmlformats-officedocument.presentationml.tags+xml"/>
  <Override PartName="/ppt/tags/tag1052.xml" ContentType="application/vnd.openxmlformats-officedocument.presentationml.tags+xml"/>
  <Override PartName="/ppt/tags/tag1053.xml" ContentType="application/vnd.openxmlformats-officedocument.presentationml.tags+xml"/>
  <Override PartName="/ppt/tags/tag1054.xml" ContentType="application/vnd.openxmlformats-officedocument.presentationml.tags+xml"/>
  <Override PartName="/ppt/tags/tag1055.xml" ContentType="application/vnd.openxmlformats-officedocument.presentationml.tags+xml"/>
  <Override PartName="/ppt/tags/tag1056.xml" ContentType="application/vnd.openxmlformats-officedocument.presentationml.tags+xml"/>
  <Override PartName="/ppt/tags/tag1057.xml" ContentType="application/vnd.openxmlformats-officedocument.presentationml.tags+xml"/>
  <Override PartName="/ppt/tags/tag1058.xml" ContentType="application/vnd.openxmlformats-officedocument.presentationml.tags+xml"/>
  <Override PartName="/ppt/tags/tag1059.xml" ContentType="application/vnd.openxmlformats-officedocument.presentationml.tags+xml"/>
  <Override PartName="/ppt/tags/tag1060.xml" ContentType="application/vnd.openxmlformats-officedocument.presentationml.tags+xml"/>
  <Override PartName="/ppt/tags/tag1061.xml" ContentType="application/vnd.openxmlformats-officedocument.presentationml.tags+xml"/>
  <Override PartName="/ppt/tags/tag1062.xml" ContentType="application/vnd.openxmlformats-officedocument.presentationml.tags+xml"/>
  <Override PartName="/ppt/tags/tag1063.xml" ContentType="application/vnd.openxmlformats-officedocument.presentationml.tags+xml"/>
  <Override PartName="/ppt/tags/tag1064.xml" ContentType="application/vnd.openxmlformats-officedocument.presentationml.tags+xml"/>
  <Override PartName="/ppt/tags/tag1065.xml" ContentType="application/vnd.openxmlformats-officedocument.presentationml.tags+xml"/>
  <Override PartName="/ppt/tags/tag1066.xml" ContentType="application/vnd.openxmlformats-officedocument.presentationml.tags+xml"/>
  <Override PartName="/ppt/tags/tag1067.xml" ContentType="application/vnd.openxmlformats-officedocument.presentationml.tags+xml"/>
  <Override PartName="/ppt/tags/tag1068.xml" ContentType="application/vnd.openxmlformats-officedocument.presentationml.tags+xml"/>
  <Override PartName="/ppt/tags/tag1069.xml" ContentType="application/vnd.openxmlformats-officedocument.presentationml.tags+xml"/>
  <Override PartName="/ppt/tags/tag1070.xml" ContentType="application/vnd.openxmlformats-officedocument.presentationml.tags+xml"/>
  <Override PartName="/ppt/tags/tag1071.xml" ContentType="application/vnd.openxmlformats-officedocument.presentationml.tags+xml"/>
  <Override PartName="/ppt/tags/tag1072.xml" ContentType="application/vnd.openxmlformats-officedocument.presentationml.tags+xml"/>
  <Override PartName="/ppt/tags/tag1073.xml" ContentType="application/vnd.openxmlformats-officedocument.presentationml.tags+xml"/>
  <Override PartName="/ppt/tags/tag1074.xml" ContentType="application/vnd.openxmlformats-officedocument.presentationml.tags+xml"/>
  <Override PartName="/ppt/tags/tag1075.xml" ContentType="application/vnd.openxmlformats-officedocument.presentationml.tags+xml"/>
  <Override PartName="/ppt/tags/tag1076.xml" ContentType="application/vnd.openxmlformats-officedocument.presentationml.tags+xml"/>
  <Override PartName="/ppt/tags/tag1077.xml" ContentType="application/vnd.openxmlformats-officedocument.presentationml.tags+xml"/>
  <Override PartName="/ppt/tags/tag1078.xml" ContentType="application/vnd.openxmlformats-officedocument.presentationml.tags+xml"/>
  <Override PartName="/ppt/tags/tag1079.xml" ContentType="application/vnd.openxmlformats-officedocument.presentationml.tags+xml"/>
  <Override PartName="/ppt/tags/tag1080.xml" ContentType="application/vnd.openxmlformats-officedocument.presentationml.tags+xml"/>
  <Override PartName="/ppt/tags/tag1081.xml" ContentType="application/vnd.openxmlformats-officedocument.presentationml.tags+xml"/>
  <Override PartName="/ppt/tags/tag1082.xml" ContentType="application/vnd.openxmlformats-officedocument.presentationml.tags+xml"/>
  <Override PartName="/ppt/tags/tag1083.xml" ContentType="application/vnd.openxmlformats-officedocument.presentationml.tags+xml"/>
  <Override PartName="/ppt/tags/tag1084.xml" ContentType="application/vnd.openxmlformats-officedocument.presentationml.tags+xml"/>
  <Override PartName="/ppt/tags/tag1085.xml" ContentType="application/vnd.openxmlformats-officedocument.presentationml.tags+xml"/>
  <Override PartName="/ppt/tags/tag1086.xml" ContentType="application/vnd.openxmlformats-officedocument.presentationml.tags+xml"/>
  <Override PartName="/ppt/tags/tag1087.xml" ContentType="application/vnd.openxmlformats-officedocument.presentationml.tags+xml"/>
  <Override PartName="/ppt/tags/tag1088.xml" ContentType="application/vnd.openxmlformats-officedocument.presentationml.tags+xml"/>
  <Override PartName="/ppt/tags/tag1089.xml" ContentType="application/vnd.openxmlformats-officedocument.presentationml.tags+xml"/>
  <Override PartName="/ppt/tags/tag1090.xml" ContentType="application/vnd.openxmlformats-officedocument.presentationml.tags+xml"/>
  <Override PartName="/ppt/tags/tag1091.xml" ContentType="application/vnd.openxmlformats-officedocument.presentationml.tags+xml"/>
  <Override PartName="/ppt/tags/tag1092.xml" ContentType="application/vnd.openxmlformats-officedocument.presentationml.tags+xml"/>
  <Override PartName="/ppt/tags/tag1093.xml" ContentType="application/vnd.openxmlformats-officedocument.presentationml.tags+xml"/>
  <Override PartName="/ppt/tags/tag1094.xml" ContentType="application/vnd.openxmlformats-officedocument.presentationml.tags+xml"/>
  <Override PartName="/ppt/tags/tag1095.xml" ContentType="application/vnd.openxmlformats-officedocument.presentationml.tags+xml"/>
  <Override PartName="/ppt/tags/tag1096.xml" ContentType="application/vnd.openxmlformats-officedocument.presentationml.tags+xml"/>
  <Override PartName="/ppt/tags/tag1097.xml" ContentType="application/vnd.openxmlformats-officedocument.presentationml.tags+xml"/>
  <Override PartName="/ppt/tags/tag1098.xml" ContentType="application/vnd.openxmlformats-officedocument.presentationml.tags+xml"/>
  <Override PartName="/ppt/tags/tag1099.xml" ContentType="application/vnd.openxmlformats-officedocument.presentationml.tags+xml"/>
  <Override PartName="/ppt/tags/tag1100.xml" ContentType="application/vnd.openxmlformats-officedocument.presentationml.tags+xml"/>
  <Override PartName="/ppt/tags/tag1101.xml" ContentType="application/vnd.openxmlformats-officedocument.presentationml.tags+xml"/>
  <Override PartName="/ppt/tags/tag1102.xml" ContentType="application/vnd.openxmlformats-officedocument.presentationml.tags+xml"/>
  <Override PartName="/ppt/tags/tag1103.xml" ContentType="application/vnd.openxmlformats-officedocument.presentationml.tags+xml"/>
  <Override PartName="/ppt/tags/tag1104.xml" ContentType="application/vnd.openxmlformats-officedocument.presentationml.tags+xml"/>
  <Override PartName="/ppt/tags/tag1105.xml" ContentType="application/vnd.openxmlformats-officedocument.presentationml.tags+xml"/>
  <Override PartName="/ppt/tags/tag1106.xml" ContentType="application/vnd.openxmlformats-officedocument.presentationml.tags+xml"/>
  <Override PartName="/ppt/tags/tag1107.xml" ContentType="application/vnd.openxmlformats-officedocument.presentationml.tags+xml"/>
  <Override PartName="/ppt/tags/tag1108.xml" ContentType="application/vnd.openxmlformats-officedocument.presentationml.tags+xml"/>
  <Override PartName="/ppt/tags/tag1109.xml" ContentType="application/vnd.openxmlformats-officedocument.presentationml.tags+xml"/>
  <Override PartName="/ppt/tags/tag1110.xml" ContentType="application/vnd.openxmlformats-officedocument.presentationml.tags+xml"/>
  <Override PartName="/ppt/tags/tag1111.xml" ContentType="application/vnd.openxmlformats-officedocument.presentationml.tags+xml"/>
  <Override PartName="/ppt/tags/tag1112.xml" ContentType="application/vnd.openxmlformats-officedocument.presentationml.tags+xml"/>
  <Override PartName="/ppt/tags/tag1113.xml" ContentType="application/vnd.openxmlformats-officedocument.presentationml.tags+xml"/>
  <Override PartName="/ppt/tags/tag1114.xml" ContentType="application/vnd.openxmlformats-officedocument.presentationml.tags+xml"/>
  <Override PartName="/ppt/tags/tag1115.xml" ContentType="application/vnd.openxmlformats-officedocument.presentationml.tags+xml"/>
  <Override PartName="/ppt/tags/tag1116.xml" ContentType="application/vnd.openxmlformats-officedocument.presentationml.tags+xml"/>
  <Override PartName="/ppt/tags/tag1117.xml" ContentType="application/vnd.openxmlformats-officedocument.presentationml.tags+xml"/>
  <Override PartName="/ppt/tags/tag1118.xml" ContentType="application/vnd.openxmlformats-officedocument.presentationml.tags+xml"/>
  <Override PartName="/ppt/tags/tag1119.xml" ContentType="application/vnd.openxmlformats-officedocument.presentationml.tags+xml"/>
  <Override PartName="/ppt/tags/tag1120.xml" ContentType="application/vnd.openxmlformats-officedocument.presentationml.tags+xml"/>
  <Override PartName="/ppt/tags/tag1121.xml" ContentType="application/vnd.openxmlformats-officedocument.presentationml.tags+xml"/>
  <Override PartName="/ppt/tags/tag1122.xml" ContentType="application/vnd.openxmlformats-officedocument.presentationml.tags+xml"/>
  <Override PartName="/ppt/tags/tag1123.xml" ContentType="application/vnd.openxmlformats-officedocument.presentationml.tags+xml"/>
  <Override PartName="/ppt/tags/tag1124.xml" ContentType="application/vnd.openxmlformats-officedocument.presentationml.tags+xml"/>
  <Override PartName="/ppt/tags/tag1125.xml" ContentType="application/vnd.openxmlformats-officedocument.presentationml.tags+xml"/>
  <Override PartName="/ppt/tags/tag1126.xml" ContentType="application/vnd.openxmlformats-officedocument.presentationml.tags+xml"/>
  <Override PartName="/ppt/tags/tag1127.xml" ContentType="application/vnd.openxmlformats-officedocument.presentationml.tags+xml"/>
  <Override PartName="/ppt/tags/tag1128.xml" ContentType="application/vnd.openxmlformats-officedocument.presentationml.tags+xml"/>
  <Override PartName="/ppt/tags/tag1129.xml" ContentType="application/vnd.openxmlformats-officedocument.presentationml.tags+xml"/>
  <Override PartName="/ppt/tags/tag1130.xml" ContentType="application/vnd.openxmlformats-officedocument.presentationml.tags+xml"/>
  <Override PartName="/ppt/tags/tag1131.xml" ContentType="application/vnd.openxmlformats-officedocument.presentationml.tags+xml"/>
  <Override PartName="/ppt/tags/tag1132.xml" ContentType="application/vnd.openxmlformats-officedocument.presentationml.tags+xml"/>
  <Override PartName="/ppt/tags/tag1133.xml" ContentType="application/vnd.openxmlformats-officedocument.presentationml.tags+xml"/>
  <Override PartName="/ppt/tags/tag1134.xml" ContentType="application/vnd.openxmlformats-officedocument.presentationml.tags+xml"/>
  <Override PartName="/ppt/tags/tag1135.xml" ContentType="application/vnd.openxmlformats-officedocument.presentationml.tags+xml"/>
  <Override PartName="/ppt/tags/tag1136.xml" ContentType="application/vnd.openxmlformats-officedocument.presentationml.tags+xml"/>
  <Override PartName="/ppt/tags/tag1137.xml" ContentType="application/vnd.openxmlformats-officedocument.presentationml.tags+xml"/>
  <Override PartName="/ppt/tags/tag1138.xml" ContentType="application/vnd.openxmlformats-officedocument.presentationml.tags+xml"/>
  <Override PartName="/ppt/tags/tag1139.xml" ContentType="application/vnd.openxmlformats-officedocument.presentationml.tags+xml"/>
  <Override PartName="/ppt/tags/tag1140.xml" ContentType="application/vnd.openxmlformats-officedocument.presentationml.tags+xml"/>
  <Override PartName="/ppt/tags/tag1141.xml" ContentType="application/vnd.openxmlformats-officedocument.presentationml.tags+xml"/>
  <Override PartName="/ppt/tags/tag1142.xml" ContentType="application/vnd.openxmlformats-officedocument.presentationml.tags+xml"/>
  <Override PartName="/ppt/tags/tag1143.xml" ContentType="application/vnd.openxmlformats-officedocument.presentationml.tags+xml"/>
  <Override PartName="/ppt/tags/tag1144.xml" ContentType="application/vnd.openxmlformats-officedocument.presentationml.tags+xml"/>
  <Override PartName="/ppt/tags/tag1145.xml" ContentType="application/vnd.openxmlformats-officedocument.presentationml.tags+xml"/>
  <Override PartName="/ppt/tags/tag1146.xml" ContentType="application/vnd.openxmlformats-officedocument.presentationml.tags+xml"/>
  <Override PartName="/ppt/tags/tag1147.xml" ContentType="application/vnd.openxmlformats-officedocument.presentationml.tags+xml"/>
  <Override PartName="/ppt/tags/tag1148.xml" ContentType="application/vnd.openxmlformats-officedocument.presentationml.tags+xml"/>
  <Override PartName="/ppt/tags/tag1149.xml" ContentType="application/vnd.openxmlformats-officedocument.presentationml.tags+xml"/>
  <Override PartName="/ppt/tags/tag1150.xml" ContentType="application/vnd.openxmlformats-officedocument.presentationml.tags+xml"/>
  <Override PartName="/ppt/tags/tag1151.xml" ContentType="application/vnd.openxmlformats-officedocument.presentationml.tags+xml"/>
  <Override PartName="/ppt/tags/tag1152.xml" ContentType="application/vnd.openxmlformats-officedocument.presentationml.tags+xml"/>
  <Override PartName="/ppt/tags/tag1153.xml" ContentType="application/vnd.openxmlformats-officedocument.presentationml.tags+xml"/>
  <Override PartName="/ppt/tags/tag1154.xml" ContentType="application/vnd.openxmlformats-officedocument.presentationml.tags+xml"/>
  <Override PartName="/ppt/tags/tag1155.xml" ContentType="application/vnd.openxmlformats-officedocument.presentationml.tags+xml"/>
  <Override PartName="/ppt/tags/tag1156.xml" ContentType="application/vnd.openxmlformats-officedocument.presentationml.tags+xml"/>
  <Override PartName="/ppt/tags/tag1157.xml" ContentType="application/vnd.openxmlformats-officedocument.presentationml.tags+xml"/>
  <Override PartName="/ppt/tags/tag1158.xml" ContentType="application/vnd.openxmlformats-officedocument.presentationml.tags+xml"/>
  <Override PartName="/ppt/tags/tag1159.xml" ContentType="application/vnd.openxmlformats-officedocument.presentationml.tags+xml"/>
  <Override PartName="/ppt/tags/tag1160.xml" ContentType="application/vnd.openxmlformats-officedocument.presentationml.tags+xml"/>
  <Override PartName="/ppt/tags/tag1161.xml" ContentType="application/vnd.openxmlformats-officedocument.presentationml.tags+xml"/>
  <Override PartName="/ppt/tags/tag1162.xml" ContentType="application/vnd.openxmlformats-officedocument.presentationml.tags+xml"/>
  <Override PartName="/ppt/tags/tag1163.xml" ContentType="application/vnd.openxmlformats-officedocument.presentationml.tags+xml"/>
  <Override PartName="/ppt/tags/tag1164.xml" ContentType="application/vnd.openxmlformats-officedocument.presentationml.tags+xml"/>
  <Override PartName="/ppt/tags/tag1165.xml" ContentType="application/vnd.openxmlformats-officedocument.presentationml.tags+xml"/>
  <Override PartName="/ppt/tags/tag1166.xml" ContentType="application/vnd.openxmlformats-officedocument.presentationml.tags+xml"/>
  <Override PartName="/ppt/tags/tag1167.xml" ContentType="application/vnd.openxmlformats-officedocument.presentationml.tags+xml"/>
  <Override PartName="/ppt/tags/tag1168.xml" ContentType="application/vnd.openxmlformats-officedocument.presentationml.tags+xml"/>
  <Override PartName="/ppt/tags/tag1169.xml" ContentType="application/vnd.openxmlformats-officedocument.presentationml.tags+xml"/>
  <Override PartName="/ppt/tags/tag1170.xml" ContentType="application/vnd.openxmlformats-officedocument.presentationml.tags+xml"/>
  <Override PartName="/ppt/tags/tag1171.xml" ContentType="application/vnd.openxmlformats-officedocument.presentationml.tags+xml"/>
  <Override PartName="/ppt/tags/tag1172.xml" ContentType="application/vnd.openxmlformats-officedocument.presentationml.tags+xml"/>
  <Override PartName="/ppt/tags/tag1173.xml" ContentType="application/vnd.openxmlformats-officedocument.presentationml.tags+xml"/>
  <Override PartName="/ppt/tags/tag1174.xml" ContentType="application/vnd.openxmlformats-officedocument.presentationml.tags+xml"/>
  <Override PartName="/ppt/tags/tag1175.xml" ContentType="application/vnd.openxmlformats-officedocument.presentationml.tags+xml"/>
  <Override PartName="/ppt/tags/tag1176.xml" ContentType="application/vnd.openxmlformats-officedocument.presentationml.tags+xml"/>
  <Override PartName="/ppt/tags/tag1177.xml" ContentType="application/vnd.openxmlformats-officedocument.presentationml.tags+xml"/>
  <Override PartName="/ppt/tags/tag1178.xml" ContentType="application/vnd.openxmlformats-officedocument.presentationml.tags+xml"/>
  <Override PartName="/ppt/tags/tag1179.xml" ContentType="application/vnd.openxmlformats-officedocument.presentationml.tags+xml"/>
  <Override PartName="/ppt/tags/tag1180.xml" ContentType="application/vnd.openxmlformats-officedocument.presentationml.tags+xml"/>
  <Override PartName="/ppt/tags/tag1181.xml" ContentType="application/vnd.openxmlformats-officedocument.presentationml.tags+xml"/>
  <Override PartName="/ppt/tags/tag1182.xml" ContentType="application/vnd.openxmlformats-officedocument.presentationml.tags+xml"/>
  <Override PartName="/ppt/tags/tag1183.xml" ContentType="application/vnd.openxmlformats-officedocument.presentationml.tags+xml"/>
  <Override PartName="/ppt/tags/tag1184.xml" ContentType="application/vnd.openxmlformats-officedocument.presentationml.tags+xml"/>
  <Override PartName="/ppt/tags/tag1185.xml" ContentType="application/vnd.openxmlformats-officedocument.presentationml.tags+xml"/>
  <Override PartName="/ppt/tags/tag1186.xml" ContentType="application/vnd.openxmlformats-officedocument.presentationml.tags+xml"/>
  <Override PartName="/ppt/tags/tag1187.xml" ContentType="application/vnd.openxmlformats-officedocument.presentationml.tags+xml"/>
  <Override PartName="/ppt/tags/tag1188.xml" ContentType="application/vnd.openxmlformats-officedocument.presentationml.tags+xml"/>
  <Override PartName="/ppt/tags/tag1189.xml" ContentType="application/vnd.openxmlformats-officedocument.presentationml.tags+xml"/>
  <Override PartName="/ppt/tags/tag1190.xml" ContentType="application/vnd.openxmlformats-officedocument.presentationml.tags+xml"/>
  <Override PartName="/ppt/tags/tag1191.xml" ContentType="application/vnd.openxmlformats-officedocument.presentationml.tags+xml"/>
  <Override PartName="/ppt/tags/tag1192.xml" ContentType="application/vnd.openxmlformats-officedocument.presentationml.tags+xml"/>
  <Override PartName="/ppt/tags/tag1193.xml" ContentType="application/vnd.openxmlformats-officedocument.presentationml.tags+xml"/>
  <Override PartName="/ppt/tags/tag1194.xml" ContentType="application/vnd.openxmlformats-officedocument.presentationml.tags+xml"/>
  <Override PartName="/ppt/tags/tag1195.xml" ContentType="application/vnd.openxmlformats-officedocument.presentationml.tags+xml"/>
  <Override PartName="/ppt/tags/tag1196.xml" ContentType="application/vnd.openxmlformats-officedocument.presentationml.tags+xml"/>
  <Override PartName="/ppt/tags/tag1197.xml" ContentType="application/vnd.openxmlformats-officedocument.presentationml.tags+xml"/>
  <Override PartName="/ppt/tags/tag1198.xml" ContentType="application/vnd.openxmlformats-officedocument.presentationml.tags+xml"/>
  <Override PartName="/ppt/tags/tag1199.xml" ContentType="application/vnd.openxmlformats-officedocument.presentationml.tags+xml"/>
  <Override PartName="/ppt/tags/tag1200.xml" ContentType="application/vnd.openxmlformats-officedocument.presentationml.tags+xml"/>
  <Override PartName="/ppt/tags/tag1201.xml" ContentType="application/vnd.openxmlformats-officedocument.presentationml.tags+xml"/>
  <Override PartName="/ppt/tags/tag1202.xml" ContentType="application/vnd.openxmlformats-officedocument.presentationml.tags+xml"/>
  <Override PartName="/ppt/tags/tag1203.xml" ContentType="application/vnd.openxmlformats-officedocument.presentationml.tags+xml"/>
  <Override PartName="/ppt/tags/tag1204.xml" ContentType="application/vnd.openxmlformats-officedocument.presentationml.tags+xml"/>
  <Override PartName="/ppt/tags/tag1205.xml" ContentType="application/vnd.openxmlformats-officedocument.presentationml.tags+xml"/>
  <Override PartName="/ppt/tags/tag1206.xml" ContentType="application/vnd.openxmlformats-officedocument.presentationml.tags+xml"/>
  <Override PartName="/ppt/tags/tag1207.xml" ContentType="application/vnd.openxmlformats-officedocument.presentationml.tags+xml"/>
  <Override PartName="/ppt/tags/tag1208.xml" ContentType="application/vnd.openxmlformats-officedocument.presentationml.tags+xml"/>
  <Override PartName="/ppt/tags/tag1209.xml" ContentType="application/vnd.openxmlformats-officedocument.presentationml.tags+xml"/>
  <Override PartName="/ppt/tags/tag1210.xml" ContentType="application/vnd.openxmlformats-officedocument.presentationml.tags+xml"/>
  <Override PartName="/ppt/tags/tag1211.xml" ContentType="application/vnd.openxmlformats-officedocument.presentationml.tags+xml"/>
  <Override PartName="/ppt/tags/tag1212.xml" ContentType="application/vnd.openxmlformats-officedocument.presentationml.tags+xml"/>
  <Override PartName="/ppt/tags/tag1213.xml" ContentType="application/vnd.openxmlformats-officedocument.presentationml.tags+xml"/>
  <Override PartName="/ppt/tags/tag1214.xml" ContentType="application/vnd.openxmlformats-officedocument.presentationml.tags+xml"/>
  <Override PartName="/ppt/tags/tag1215.xml" ContentType="application/vnd.openxmlformats-officedocument.presentationml.tags+xml"/>
  <Override PartName="/ppt/tags/tag1216.xml" ContentType="application/vnd.openxmlformats-officedocument.presentationml.tags+xml"/>
  <Override PartName="/ppt/tags/tag1217.xml" ContentType="application/vnd.openxmlformats-officedocument.presentationml.tags+xml"/>
  <Override PartName="/ppt/tags/tag1218.xml" ContentType="application/vnd.openxmlformats-officedocument.presentationml.tags+xml"/>
  <Override PartName="/ppt/tags/tag1219.xml" ContentType="application/vnd.openxmlformats-officedocument.presentationml.tags+xml"/>
  <Override PartName="/ppt/tags/tag1220.xml" ContentType="application/vnd.openxmlformats-officedocument.presentationml.tags+xml"/>
  <Override PartName="/ppt/tags/tag1221.xml" ContentType="application/vnd.openxmlformats-officedocument.presentationml.tags+xml"/>
  <Override PartName="/ppt/tags/tag1222.xml" ContentType="application/vnd.openxmlformats-officedocument.presentationml.tags+xml"/>
  <Override PartName="/ppt/tags/tag1223.xml" ContentType="application/vnd.openxmlformats-officedocument.presentationml.tags+xml"/>
  <Override PartName="/ppt/tags/tag1224.xml" ContentType="application/vnd.openxmlformats-officedocument.presentationml.tags+xml"/>
  <Override PartName="/ppt/tags/tag1225.xml" ContentType="application/vnd.openxmlformats-officedocument.presentationml.tags+xml"/>
  <Override PartName="/ppt/tags/tag1226.xml" ContentType="application/vnd.openxmlformats-officedocument.presentationml.tags+xml"/>
  <Override PartName="/ppt/tags/tag1227.xml" ContentType="application/vnd.openxmlformats-officedocument.presentationml.tags+xml"/>
  <Override PartName="/ppt/tags/tag1228.xml" ContentType="application/vnd.openxmlformats-officedocument.presentationml.tags+xml"/>
  <Override PartName="/ppt/tags/tag1229.xml" ContentType="application/vnd.openxmlformats-officedocument.presentationml.tags+xml"/>
  <Override PartName="/ppt/tags/tag1230.xml" ContentType="application/vnd.openxmlformats-officedocument.presentationml.tags+xml"/>
  <Override PartName="/ppt/tags/tag1231.xml" ContentType="application/vnd.openxmlformats-officedocument.presentationml.tags+xml"/>
  <Override PartName="/ppt/tags/tag1232.xml" ContentType="application/vnd.openxmlformats-officedocument.presentationml.tags+xml"/>
  <Override PartName="/ppt/tags/tag1233.xml" ContentType="application/vnd.openxmlformats-officedocument.presentationml.tags+xml"/>
  <Override PartName="/ppt/tags/tag1234.xml" ContentType="application/vnd.openxmlformats-officedocument.presentationml.tags+xml"/>
  <Override PartName="/ppt/tags/tag1235.xml" ContentType="application/vnd.openxmlformats-officedocument.presentationml.tags+xml"/>
  <Override PartName="/ppt/tags/tag1236.xml" ContentType="application/vnd.openxmlformats-officedocument.presentationml.tags+xml"/>
  <Override PartName="/ppt/tags/tag1237.xml" ContentType="application/vnd.openxmlformats-officedocument.presentationml.tags+xml"/>
  <Override PartName="/ppt/tags/tag1238.xml" ContentType="application/vnd.openxmlformats-officedocument.presentationml.tags+xml"/>
  <Override PartName="/ppt/tags/tag1239.xml" ContentType="application/vnd.openxmlformats-officedocument.presentationml.tags+xml"/>
  <Override PartName="/ppt/tags/tag1240.xml" ContentType="application/vnd.openxmlformats-officedocument.presentationml.tags+xml"/>
  <Override PartName="/ppt/tags/tag1241.xml" ContentType="application/vnd.openxmlformats-officedocument.presentationml.tags+xml"/>
  <Override PartName="/ppt/tags/tag1242.xml" ContentType="application/vnd.openxmlformats-officedocument.presentationml.tags+xml"/>
  <Override PartName="/ppt/tags/tag1243.xml" ContentType="application/vnd.openxmlformats-officedocument.presentationml.tags+xml"/>
  <Override PartName="/ppt/tags/tag1244.xml" ContentType="application/vnd.openxmlformats-officedocument.presentationml.tags+xml"/>
  <Override PartName="/ppt/tags/tag1245.xml" ContentType="application/vnd.openxmlformats-officedocument.presentationml.tags+xml"/>
  <Override PartName="/ppt/tags/tag1246.xml" ContentType="application/vnd.openxmlformats-officedocument.presentationml.tags+xml"/>
  <Override PartName="/ppt/tags/tag1247.xml" ContentType="application/vnd.openxmlformats-officedocument.presentationml.tags+xml"/>
  <Override PartName="/ppt/tags/tag1248.xml" ContentType="application/vnd.openxmlformats-officedocument.presentationml.tags+xml"/>
  <Override PartName="/ppt/tags/tag1249.xml" ContentType="application/vnd.openxmlformats-officedocument.presentationml.tags+xml"/>
  <Override PartName="/ppt/tags/tag1250.xml" ContentType="application/vnd.openxmlformats-officedocument.presentationml.tags+xml"/>
  <Override PartName="/ppt/tags/tag1251.xml" ContentType="application/vnd.openxmlformats-officedocument.presentationml.tags+xml"/>
  <Override PartName="/ppt/tags/tag1252.xml" ContentType="application/vnd.openxmlformats-officedocument.presentationml.tags+xml"/>
  <Override PartName="/ppt/tags/tag1253.xml" ContentType="application/vnd.openxmlformats-officedocument.presentationml.tags+xml"/>
  <Override PartName="/ppt/tags/tag1254.xml" ContentType="application/vnd.openxmlformats-officedocument.presentationml.tags+xml"/>
  <Override PartName="/ppt/tags/tag1255.xml" ContentType="application/vnd.openxmlformats-officedocument.presentationml.tags+xml"/>
  <Override PartName="/ppt/tags/tag1256.xml" ContentType="application/vnd.openxmlformats-officedocument.presentationml.tags+xml"/>
  <Override PartName="/ppt/tags/tag1257.xml" ContentType="application/vnd.openxmlformats-officedocument.presentationml.tags+xml"/>
  <Override PartName="/ppt/tags/tag1258.xml" ContentType="application/vnd.openxmlformats-officedocument.presentationml.tags+xml"/>
  <Override PartName="/ppt/tags/tag1259.xml" ContentType="application/vnd.openxmlformats-officedocument.presentationml.tags+xml"/>
  <Override PartName="/ppt/tags/tag1260.xml" ContentType="application/vnd.openxmlformats-officedocument.presentationml.tags+xml"/>
  <Override PartName="/ppt/tags/tag1261.xml" ContentType="application/vnd.openxmlformats-officedocument.presentationml.tags+xml"/>
  <Override PartName="/ppt/tags/tag1262.xml" ContentType="application/vnd.openxmlformats-officedocument.presentationml.tags+xml"/>
  <Override PartName="/ppt/tags/tag1263.xml" ContentType="application/vnd.openxmlformats-officedocument.presentationml.tags+xml"/>
  <Override PartName="/ppt/tags/tag1264.xml" ContentType="application/vnd.openxmlformats-officedocument.presentationml.tags+xml"/>
  <Override PartName="/ppt/tags/tag1265.xml" ContentType="application/vnd.openxmlformats-officedocument.presentationml.tags+xml"/>
  <Override PartName="/ppt/tags/tag1266.xml" ContentType="application/vnd.openxmlformats-officedocument.presentationml.tags+xml"/>
  <Override PartName="/ppt/tags/tag1267.xml" ContentType="application/vnd.openxmlformats-officedocument.presentationml.tags+xml"/>
  <Override PartName="/ppt/tags/tag1268.xml" ContentType="application/vnd.openxmlformats-officedocument.presentationml.tags+xml"/>
  <Override PartName="/ppt/tags/tag1269.xml" ContentType="application/vnd.openxmlformats-officedocument.presentationml.tags+xml"/>
  <Override PartName="/ppt/tags/tag1270.xml" ContentType="application/vnd.openxmlformats-officedocument.presentationml.tags+xml"/>
  <Override PartName="/ppt/tags/tag1271.xml" ContentType="application/vnd.openxmlformats-officedocument.presentationml.tags+xml"/>
  <Override PartName="/ppt/tags/tag1272.xml" ContentType="application/vnd.openxmlformats-officedocument.presentationml.tags+xml"/>
  <Override PartName="/ppt/tags/tag1273.xml" ContentType="application/vnd.openxmlformats-officedocument.presentationml.tags+xml"/>
  <Override PartName="/ppt/tags/tag1274.xml" ContentType="application/vnd.openxmlformats-officedocument.presentationml.tags+xml"/>
  <Override PartName="/ppt/tags/tag1275.xml" ContentType="application/vnd.openxmlformats-officedocument.presentationml.tags+xml"/>
  <Override PartName="/ppt/tags/tag1276.xml" ContentType="application/vnd.openxmlformats-officedocument.presentationml.tags+xml"/>
  <Override PartName="/ppt/tags/tag1277.xml" ContentType="application/vnd.openxmlformats-officedocument.presentationml.tags+xml"/>
  <Override PartName="/ppt/tags/tag1278.xml" ContentType="application/vnd.openxmlformats-officedocument.presentationml.tags+xml"/>
  <Override PartName="/ppt/tags/tag1279.xml" ContentType="application/vnd.openxmlformats-officedocument.presentationml.tags+xml"/>
  <Override PartName="/ppt/tags/tag1280.xml" ContentType="application/vnd.openxmlformats-officedocument.presentationml.tags+xml"/>
  <Override PartName="/ppt/tags/tag1281.xml" ContentType="application/vnd.openxmlformats-officedocument.presentationml.tags+xml"/>
  <Override PartName="/ppt/tags/tag1282.xml" ContentType="application/vnd.openxmlformats-officedocument.presentationml.tags+xml"/>
  <Override PartName="/ppt/tags/tag1283.xml" ContentType="application/vnd.openxmlformats-officedocument.presentationml.tags+xml"/>
  <Override PartName="/ppt/tags/tag1284.xml" ContentType="application/vnd.openxmlformats-officedocument.presentationml.tags+xml"/>
  <Override PartName="/ppt/tags/tag1285.xml" ContentType="application/vnd.openxmlformats-officedocument.presentationml.tags+xml"/>
  <Override PartName="/ppt/tags/tag1286.xml" ContentType="application/vnd.openxmlformats-officedocument.presentationml.tags+xml"/>
  <Override PartName="/ppt/tags/tag1287.xml" ContentType="application/vnd.openxmlformats-officedocument.presentationml.tags+xml"/>
  <Override PartName="/ppt/tags/tag1288.xml" ContentType="application/vnd.openxmlformats-officedocument.presentationml.tags+xml"/>
  <Override PartName="/ppt/tags/tag1289.xml" ContentType="application/vnd.openxmlformats-officedocument.presentationml.tags+xml"/>
  <Override PartName="/ppt/tags/tag1290.xml" ContentType="application/vnd.openxmlformats-officedocument.presentationml.tags+xml"/>
  <Override PartName="/ppt/tags/tag1291.xml" ContentType="application/vnd.openxmlformats-officedocument.presentationml.tags+xml"/>
  <Override PartName="/ppt/tags/tag1292.xml" ContentType="application/vnd.openxmlformats-officedocument.presentationml.tags+xml"/>
  <Override PartName="/ppt/tags/tag1293.xml" ContentType="application/vnd.openxmlformats-officedocument.presentationml.tags+xml"/>
  <Override PartName="/ppt/tags/tag1294.xml" ContentType="application/vnd.openxmlformats-officedocument.presentationml.tags+xml"/>
  <Override PartName="/ppt/tags/tag1295.xml" ContentType="application/vnd.openxmlformats-officedocument.presentationml.tags+xml"/>
  <Override PartName="/ppt/tags/tag1296.xml" ContentType="application/vnd.openxmlformats-officedocument.presentationml.tags+xml"/>
  <Override PartName="/ppt/tags/tag1297.xml" ContentType="application/vnd.openxmlformats-officedocument.presentationml.tags+xml"/>
  <Override PartName="/ppt/tags/tag1298.xml" ContentType="application/vnd.openxmlformats-officedocument.presentationml.tags+xml"/>
  <Override PartName="/ppt/tags/tag1299.xml" ContentType="application/vnd.openxmlformats-officedocument.presentationml.tags+xml"/>
  <Override PartName="/ppt/tags/tag1300.xml" ContentType="application/vnd.openxmlformats-officedocument.presentationml.tags+xml"/>
  <Override PartName="/ppt/tags/tag1301.xml" ContentType="application/vnd.openxmlformats-officedocument.presentationml.tags+xml"/>
  <Override PartName="/ppt/tags/tag1302.xml" ContentType="application/vnd.openxmlformats-officedocument.presentationml.tags+xml"/>
  <Override PartName="/ppt/tags/tag1303.xml" ContentType="application/vnd.openxmlformats-officedocument.presentationml.tags+xml"/>
  <Override PartName="/ppt/tags/tag1304.xml" ContentType="application/vnd.openxmlformats-officedocument.presentationml.tags+xml"/>
  <Override PartName="/ppt/tags/tag1305.xml" ContentType="application/vnd.openxmlformats-officedocument.presentationml.tags+xml"/>
  <Override PartName="/ppt/tags/tag1306.xml" ContentType="application/vnd.openxmlformats-officedocument.presentationml.tags+xml"/>
  <Override PartName="/ppt/tags/tag1307.xml" ContentType="application/vnd.openxmlformats-officedocument.presentationml.tags+xml"/>
  <Override PartName="/ppt/tags/tag1308.xml" ContentType="application/vnd.openxmlformats-officedocument.presentationml.tags+xml"/>
  <Override PartName="/ppt/tags/tag1309.xml" ContentType="application/vnd.openxmlformats-officedocument.presentationml.tags+xml"/>
  <Override PartName="/ppt/tags/tag1310.xml" ContentType="application/vnd.openxmlformats-officedocument.presentationml.tags+xml"/>
  <Override PartName="/ppt/tags/tag1311.xml" ContentType="application/vnd.openxmlformats-officedocument.presentationml.tags+xml"/>
  <Override PartName="/ppt/tags/tag1312.xml" ContentType="application/vnd.openxmlformats-officedocument.presentationml.tags+xml"/>
  <Override PartName="/ppt/tags/tag1313.xml" ContentType="application/vnd.openxmlformats-officedocument.presentationml.tags+xml"/>
  <Override PartName="/ppt/tags/tag1314.xml" ContentType="application/vnd.openxmlformats-officedocument.presentationml.tags+xml"/>
  <Override PartName="/ppt/tags/tag1315.xml" ContentType="application/vnd.openxmlformats-officedocument.presentationml.tags+xml"/>
  <Override PartName="/ppt/tags/tag1316.xml" ContentType="application/vnd.openxmlformats-officedocument.presentationml.tags+xml"/>
  <Override PartName="/ppt/tags/tag1317.xml" ContentType="application/vnd.openxmlformats-officedocument.presentationml.tags+xml"/>
  <Override PartName="/ppt/tags/tag1318.xml" ContentType="application/vnd.openxmlformats-officedocument.presentationml.tags+xml"/>
  <Override PartName="/ppt/tags/tag1319.xml" ContentType="application/vnd.openxmlformats-officedocument.presentationml.tags+xml"/>
  <Override PartName="/ppt/tags/tag1320.xml" ContentType="application/vnd.openxmlformats-officedocument.presentationml.tags+xml"/>
  <Override PartName="/ppt/tags/tag1321.xml" ContentType="application/vnd.openxmlformats-officedocument.presentationml.tags+xml"/>
  <Override PartName="/ppt/tags/tag1322.xml" ContentType="application/vnd.openxmlformats-officedocument.presentationml.tags+xml"/>
  <Override PartName="/ppt/tags/tag1323.xml" ContentType="application/vnd.openxmlformats-officedocument.presentationml.tags+xml"/>
  <Override PartName="/ppt/tags/tag1324.xml" ContentType="application/vnd.openxmlformats-officedocument.presentationml.tags+xml"/>
  <Override PartName="/ppt/tags/tag1325.xml" ContentType="application/vnd.openxmlformats-officedocument.presentationml.tags+xml"/>
  <Override PartName="/ppt/tags/tag1326.xml" ContentType="application/vnd.openxmlformats-officedocument.presentationml.tags+xml"/>
  <Override PartName="/ppt/tags/tag1327.xml" ContentType="application/vnd.openxmlformats-officedocument.presentationml.tags+xml"/>
  <Override PartName="/ppt/tags/tag1328.xml" ContentType="application/vnd.openxmlformats-officedocument.presentationml.tags+xml"/>
  <Override PartName="/ppt/tags/tag1329.xml" ContentType="application/vnd.openxmlformats-officedocument.presentationml.tags+xml"/>
  <Override PartName="/ppt/tags/tag1330.xml" ContentType="application/vnd.openxmlformats-officedocument.presentationml.tags+xml"/>
  <Override PartName="/ppt/tags/tag1331.xml" ContentType="application/vnd.openxmlformats-officedocument.presentationml.tags+xml"/>
  <Override PartName="/ppt/tags/tag1332.xml" ContentType="application/vnd.openxmlformats-officedocument.presentationml.tags+xml"/>
  <Override PartName="/ppt/tags/tag1333.xml" ContentType="application/vnd.openxmlformats-officedocument.presentationml.tags+xml"/>
  <Override PartName="/ppt/tags/tag1334.xml" ContentType="application/vnd.openxmlformats-officedocument.presentationml.tags+xml"/>
  <Override PartName="/ppt/tags/tag1335.xml" ContentType="application/vnd.openxmlformats-officedocument.presentationml.tags+xml"/>
  <Override PartName="/ppt/tags/tag1336.xml" ContentType="application/vnd.openxmlformats-officedocument.presentationml.tags+xml"/>
  <Override PartName="/ppt/tags/tag1337.xml" ContentType="application/vnd.openxmlformats-officedocument.presentationml.tags+xml"/>
  <Override PartName="/ppt/tags/tag1338.xml" ContentType="application/vnd.openxmlformats-officedocument.presentationml.tags+xml"/>
  <Override PartName="/ppt/tags/tag1339.xml" ContentType="application/vnd.openxmlformats-officedocument.presentationml.tags+xml"/>
  <Override PartName="/ppt/tags/tag1340.xml" ContentType="application/vnd.openxmlformats-officedocument.presentationml.tags+xml"/>
  <Override PartName="/ppt/tags/tag1341.xml" ContentType="application/vnd.openxmlformats-officedocument.presentationml.tags+xml"/>
  <Override PartName="/ppt/tags/tag1342.xml" ContentType="application/vnd.openxmlformats-officedocument.presentationml.tags+xml"/>
  <Override PartName="/ppt/tags/tag1343.xml" ContentType="application/vnd.openxmlformats-officedocument.presentationml.tags+xml"/>
  <Override PartName="/ppt/tags/tag1344.xml" ContentType="application/vnd.openxmlformats-officedocument.presentationml.tags+xml"/>
  <Override PartName="/ppt/tags/tag1345.xml" ContentType="application/vnd.openxmlformats-officedocument.presentationml.tags+xml"/>
  <Override PartName="/ppt/tags/tag1346.xml" ContentType="application/vnd.openxmlformats-officedocument.presentationml.tags+xml"/>
  <Override PartName="/ppt/tags/tag1347.xml" ContentType="application/vnd.openxmlformats-officedocument.presentationml.tags+xml"/>
  <Override PartName="/ppt/tags/tag1348.xml" ContentType="application/vnd.openxmlformats-officedocument.presentationml.tags+xml"/>
  <Override PartName="/ppt/tags/tag1349.xml" ContentType="application/vnd.openxmlformats-officedocument.presentationml.tags+xml"/>
  <Override PartName="/ppt/tags/tag1350.xml" ContentType="application/vnd.openxmlformats-officedocument.presentationml.tags+xml"/>
  <Override PartName="/ppt/tags/tag1351.xml" ContentType="application/vnd.openxmlformats-officedocument.presentationml.tags+xml"/>
  <Override PartName="/ppt/tags/tag1352.xml" ContentType="application/vnd.openxmlformats-officedocument.presentationml.tags+xml"/>
  <Override PartName="/ppt/tags/tag1353.xml" ContentType="application/vnd.openxmlformats-officedocument.presentationml.tags+xml"/>
  <Override PartName="/ppt/tags/tag1354.xml" ContentType="application/vnd.openxmlformats-officedocument.presentationml.tags+xml"/>
  <Override PartName="/ppt/tags/tag1355.xml" ContentType="application/vnd.openxmlformats-officedocument.presentationml.tags+xml"/>
  <Override PartName="/ppt/tags/tag1356.xml" ContentType="application/vnd.openxmlformats-officedocument.presentationml.tags+xml"/>
  <Override PartName="/ppt/tags/tag1357.xml" ContentType="application/vnd.openxmlformats-officedocument.presentationml.tags+xml"/>
  <Override PartName="/ppt/tags/tag1358.xml" ContentType="application/vnd.openxmlformats-officedocument.presentationml.tags+xml"/>
  <Override PartName="/ppt/tags/tag1359.xml" ContentType="application/vnd.openxmlformats-officedocument.presentationml.tags+xml"/>
  <Override PartName="/ppt/tags/tag1360.xml" ContentType="application/vnd.openxmlformats-officedocument.presentationml.tags+xml"/>
  <Override PartName="/ppt/tags/tag1361.xml" ContentType="application/vnd.openxmlformats-officedocument.presentationml.tags+xml"/>
  <Override PartName="/ppt/tags/tag1362.xml" ContentType="application/vnd.openxmlformats-officedocument.presentationml.tags+xml"/>
  <Override PartName="/ppt/tags/tag1363.xml" ContentType="application/vnd.openxmlformats-officedocument.presentationml.tags+xml"/>
  <Override PartName="/ppt/tags/tag1364.xml" ContentType="application/vnd.openxmlformats-officedocument.presentationml.tags+xml"/>
  <Override PartName="/ppt/tags/tag1365.xml" ContentType="application/vnd.openxmlformats-officedocument.presentationml.tags+xml"/>
  <Override PartName="/ppt/tags/tag1366.xml" ContentType="application/vnd.openxmlformats-officedocument.presentationml.tags+xml"/>
  <Override PartName="/ppt/tags/tag1367.xml" ContentType="application/vnd.openxmlformats-officedocument.presentationml.tags+xml"/>
  <Override PartName="/ppt/tags/tag1368.xml" ContentType="application/vnd.openxmlformats-officedocument.presentationml.tags+xml"/>
  <Override PartName="/ppt/tags/tag1369.xml" ContentType="application/vnd.openxmlformats-officedocument.presentationml.tags+xml"/>
  <Override PartName="/ppt/tags/tag1370.xml" ContentType="application/vnd.openxmlformats-officedocument.presentationml.tags+xml"/>
  <Override PartName="/ppt/tags/tag1371.xml" ContentType="application/vnd.openxmlformats-officedocument.presentationml.tags+xml"/>
  <Override PartName="/ppt/tags/tag1372.xml" ContentType="application/vnd.openxmlformats-officedocument.presentationml.tags+xml"/>
  <Override PartName="/ppt/tags/tag1373.xml" ContentType="application/vnd.openxmlformats-officedocument.presentationml.tags+xml"/>
  <Override PartName="/ppt/tags/tag1374.xml" ContentType="application/vnd.openxmlformats-officedocument.presentationml.tags+xml"/>
  <Override PartName="/ppt/tags/tag1375.xml" ContentType="application/vnd.openxmlformats-officedocument.presentationml.tags+xml"/>
  <Override PartName="/ppt/tags/tag1376.xml" ContentType="application/vnd.openxmlformats-officedocument.presentationml.tags+xml"/>
  <Override PartName="/ppt/tags/tag1377.xml" ContentType="application/vnd.openxmlformats-officedocument.presentationml.tags+xml"/>
  <Override PartName="/ppt/tags/tag1378.xml" ContentType="application/vnd.openxmlformats-officedocument.presentationml.tags+xml"/>
  <Override PartName="/ppt/tags/tag1379.xml" ContentType="application/vnd.openxmlformats-officedocument.presentationml.tags+xml"/>
  <Override PartName="/ppt/tags/tag1380.xml" ContentType="application/vnd.openxmlformats-officedocument.presentationml.tags+xml"/>
  <Override PartName="/ppt/tags/tag1381.xml" ContentType="application/vnd.openxmlformats-officedocument.presentationml.tags+xml"/>
  <Override PartName="/ppt/tags/tag1382.xml" ContentType="application/vnd.openxmlformats-officedocument.presentationml.tags+xml"/>
  <Override PartName="/ppt/tags/tag1383.xml" ContentType="application/vnd.openxmlformats-officedocument.presentationml.tags+xml"/>
  <Override PartName="/ppt/tags/tag1384.xml" ContentType="application/vnd.openxmlformats-officedocument.presentationml.tags+xml"/>
  <Override PartName="/ppt/tags/tag1385.xml" ContentType="application/vnd.openxmlformats-officedocument.presentationml.tags+xml"/>
  <Override PartName="/ppt/tags/tag1386.xml" ContentType="application/vnd.openxmlformats-officedocument.presentationml.tags+xml"/>
  <Override PartName="/ppt/tags/tag1387.xml" ContentType="application/vnd.openxmlformats-officedocument.presentationml.tags+xml"/>
  <Override PartName="/ppt/tags/tag1388.xml" ContentType="application/vnd.openxmlformats-officedocument.presentationml.tags+xml"/>
  <Override PartName="/ppt/tags/tag1389.xml" ContentType="application/vnd.openxmlformats-officedocument.presentationml.tags+xml"/>
  <Override PartName="/ppt/tags/tag1390.xml" ContentType="application/vnd.openxmlformats-officedocument.presentationml.tags+xml"/>
  <Override PartName="/ppt/tags/tag1391.xml" ContentType="application/vnd.openxmlformats-officedocument.presentationml.tags+xml"/>
  <Override PartName="/ppt/tags/tag1392.xml" ContentType="application/vnd.openxmlformats-officedocument.presentationml.tags+xml"/>
  <Override PartName="/ppt/tags/tag1393.xml" ContentType="application/vnd.openxmlformats-officedocument.presentationml.tags+xml"/>
  <Override PartName="/ppt/tags/tag1394.xml" ContentType="application/vnd.openxmlformats-officedocument.presentationml.tags+xml"/>
  <Override PartName="/ppt/tags/tag1395.xml" ContentType="application/vnd.openxmlformats-officedocument.presentationml.tags+xml"/>
  <Override PartName="/ppt/tags/tag1396.xml" ContentType="application/vnd.openxmlformats-officedocument.presentationml.tags+xml"/>
  <Override PartName="/ppt/tags/tag1397.xml" ContentType="application/vnd.openxmlformats-officedocument.presentationml.tags+xml"/>
  <Override PartName="/ppt/tags/tag1398.xml" ContentType="application/vnd.openxmlformats-officedocument.presentationml.tags+xml"/>
  <Override PartName="/ppt/tags/tag1399.xml" ContentType="application/vnd.openxmlformats-officedocument.presentationml.tags+xml"/>
  <Override PartName="/ppt/tags/tag1400.xml" ContentType="application/vnd.openxmlformats-officedocument.presentationml.tags+xml"/>
  <Override PartName="/ppt/tags/tag1401.xml" ContentType="application/vnd.openxmlformats-officedocument.presentationml.tags+xml"/>
  <Override PartName="/ppt/tags/tag1402.xml" ContentType="application/vnd.openxmlformats-officedocument.presentationml.tags+xml"/>
  <Override PartName="/ppt/tags/tag1403.xml" ContentType="application/vnd.openxmlformats-officedocument.presentationml.tags+xml"/>
  <Override PartName="/ppt/tags/tag1404.xml" ContentType="application/vnd.openxmlformats-officedocument.presentationml.tags+xml"/>
  <Override PartName="/ppt/tags/tag1405.xml" ContentType="application/vnd.openxmlformats-officedocument.presentationml.tags+xml"/>
  <Override PartName="/ppt/tags/tag1406.xml" ContentType="application/vnd.openxmlformats-officedocument.presentationml.tags+xml"/>
  <Override PartName="/ppt/tags/tag1407.xml" ContentType="application/vnd.openxmlformats-officedocument.presentationml.tags+xml"/>
  <Override PartName="/ppt/tags/tag1408.xml" ContentType="application/vnd.openxmlformats-officedocument.presentationml.tags+xml"/>
  <Override PartName="/ppt/tags/tag1409.xml" ContentType="application/vnd.openxmlformats-officedocument.presentationml.tags+xml"/>
  <Override PartName="/ppt/tags/tag1410.xml" ContentType="application/vnd.openxmlformats-officedocument.presentationml.tags+xml"/>
  <Override PartName="/ppt/tags/tag1411.xml" ContentType="application/vnd.openxmlformats-officedocument.presentationml.tags+xml"/>
  <Override PartName="/ppt/tags/tag1412.xml" ContentType="application/vnd.openxmlformats-officedocument.presentationml.tags+xml"/>
  <Override PartName="/ppt/tags/tag1413.xml" ContentType="application/vnd.openxmlformats-officedocument.presentationml.tags+xml"/>
  <Override PartName="/ppt/tags/tag1414.xml" ContentType="application/vnd.openxmlformats-officedocument.presentationml.tags+xml"/>
  <Override PartName="/ppt/tags/tag1415.xml" ContentType="application/vnd.openxmlformats-officedocument.presentationml.tags+xml"/>
  <Override PartName="/ppt/tags/tag1416.xml" ContentType="application/vnd.openxmlformats-officedocument.presentationml.tags+xml"/>
  <Override PartName="/ppt/tags/tag1417.xml" ContentType="application/vnd.openxmlformats-officedocument.presentationml.tags+xml"/>
  <Override PartName="/ppt/tags/tag1418.xml" ContentType="application/vnd.openxmlformats-officedocument.presentationml.tags+xml"/>
  <Override PartName="/ppt/tags/tag1419.xml" ContentType="application/vnd.openxmlformats-officedocument.presentationml.tags+xml"/>
  <Override PartName="/ppt/tags/tag1420.xml" ContentType="application/vnd.openxmlformats-officedocument.presentationml.tags+xml"/>
  <Override PartName="/ppt/tags/tag1421.xml" ContentType="application/vnd.openxmlformats-officedocument.presentationml.tags+xml"/>
  <Override PartName="/ppt/tags/tag1422.xml" ContentType="application/vnd.openxmlformats-officedocument.presentationml.tags+xml"/>
  <Override PartName="/ppt/tags/tag1423.xml" ContentType="application/vnd.openxmlformats-officedocument.presentationml.tags+xml"/>
  <Override PartName="/ppt/tags/tag1424.xml" ContentType="application/vnd.openxmlformats-officedocument.presentationml.tags+xml"/>
  <Override PartName="/ppt/tags/tag1425.xml" ContentType="application/vnd.openxmlformats-officedocument.presentationml.tags+xml"/>
  <Override PartName="/ppt/tags/tag1426.xml" ContentType="application/vnd.openxmlformats-officedocument.presentationml.tags+xml"/>
  <Override PartName="/ppt/tags/tag1427.xml" ContentType="application/vnd.openxmlformats-officedocument.presentationml.tags+xml"/>
  <Override PartName="/ppt/tags/tag1428.xml" ContentType="application/vnd.openxmlformats-officedocument.presentationml.tags+xml"/>
  <Override PartName="/ppt/tags/tag1429.xml" ContentType="application/vnd.openxmlformats-officedocument.presentationml.tags+xml"/>
  <Override PartName="/ppt/tags/tag1430.xml" ContentType="application/vnd.openxmlformats-officedocument.presentationml.tags+xml"/>
  <Override PartName="/ppt/tags/tag1431.xml" ContentType="application/vnd.openxmlformats-officedocument.presentationml.tags+xml"/>
  <Override PartName="/ppt/tags/tag1432.xml" ContentType="application/vnd.openxmlformats-officedocument.presentationml.tags+xml"/>
  <Override PartName="/ppt/tags/tag1433.xml" ContentType="application/vnd.openxmlformats-officedocument.presentationml.tags+xml"/>
  <Override PartName="/ppt/tags/tag1434.xml" ContentType="application/vnd.openxmlformats-officedocument.presentationml.tags+xml"/>
  <Override PartName="/ppt/tags/tag1435.xml" ContentType="application/vnd.openxmlformats-officedocument.presentationml.tags+xml"/>
  <Override PartName="/ppt/tags/tag1436.xml" ContentType="application/vnd.openxmlformats-officedocument.presentationml.tags+xml"/>
  <Override PartName="/ppt/tags/tag1437.xml" ContentType="application/vnd.openxmlformats-officedocument.presentationml.tags+xml"/>
  <Override PartName="/ppt/tags/tag1438.xml" ContentType="application/vnd.openxmlformats-officedocument.presentationml.tags+xml"/>
  <Override PartName="/ppt/tags/tag1439.xml" ContentType="application/vnd.openxmlformats-officedocument.presentationml.tags+xml"/>
  <Override PartName="/ppt/tags/tag1440.xml" ContentType="application/vnd.openxmlformats-officedocument.presentationml.tags+xml"/>
  <Override PartName="/ppt/tags/tag1441.xml" ContentType="application/vnd.openxmlformats-officedocument.presentationml.tags+xml"/>
  <Override PartName="/ppt/tags/tag1442.xml" ContentType="application/vnd.openxmlformats-officedocument.presentationml.tags+xml"/>
  <Override PartName="/ppt/tags/tag1443.xml" ContentType="application/vnd.openxmlformats-officedocument.presentationml.tags+xml"/>
  <Override PartName="/ppt/tags/tag1444.xml" ContentType="application/vnd.openxmlformats-officedocument.presentationml.tags+xml"/>
  <Override PartName="/ppt/tags/tag1445.xml" ContentType="application/vnd.openxmlformats-officedocument.presentationml.tags+xml"/>
  <Override PartName="/ppt/tags/tag1446.xml" ContentType="application/vnd.openxmlformats-officedocument.presentationml.tags+xml"/>
  <Override PartName="/ppt/tags/tag1447.xml" ContentType="application/vnd.openxmlformats-officedocument.presentationml.tags+xml"/>
  <Override PartName="/ppt/tags/tag1448.xml" ContentType="application/vnd.openxmlformats-officedocument.presentationml.tags+xml"/>
  <Override PartName="/ppt/tags/tag1449.xml" ContentType="application/vnd.openxmlformats-officedocument.presentationml.tags+xml"/>
  <Override PartName="/ppt/tags/tag1450.xml" ContentType="application/vnd.openxmlformats-officedocument.presentationml.tags+xml"/>
  <Override PartName="/ppt/tags/tag1451.xml" ContentType="application/vnd.openxmlformats-officedocument.presentationml.tags+xml"/>
  <Override PartName="/ppt/tags/tag1452.xml" ContentType="application/vnd.openxmlformats-officedocument.presentationml.tags+xml"/>
  <Override PartName="/ppt/tags/tag1453.xml" ContentType="application/vnd.openxmlformats-officedocument.presentationml.tags+xml"/>
  <Override PartName="/ppt/tags/tag1454.xml" ContentType="application/vnd.openxmlformats-officedocument.presentationml.tags+xml"/>
  <Override PartName="/ppt/tags/tag1455.xml" ContentType="application/vnd.openxmlformats-officedocument.presentationml.tags+xml"/>
  <Override PartName="/ppt/tags/tag1456.xml" ContentType="application/vnd.openxmlformats-officedocument.presentationml.tags+xml"/>
  <Override PartName="/ppt/tags/tag1457.xml" ContentType="application/vnd.openxmlformats-officedocument.presentationml.tags+xml"/>
  <Override PartName="/ppt/tags/tag1458.xml" ContentType="application/vnd.openxmlformats-officedocument.presentationml.tags+xml"/>
  <Override PartName="/ppt/tags/tag1459.xml" ContentType="application/vnd.openxmlformats-officedocument.presentationml.tags+xml"/>
  <Override PartName="/ppt/tags/tag1460.xml" ContentType="application/vnd.openxmlformats-officedocument.presentationml.tags+xml"/>
  <Override PartName="/ppt/tags/tag1461.xml" ContentType="application/vnd.openxmlformats-officedocument.presentationml.tags+xml"/>
  <Override PartName="/ppt/tags/tag1462.xml" ContentType="application/vnd.openxmlformats-officedocument.presentationml.tags+xml"/>
  <Override PartName="/ppt/tags/tag1463.xml" ContentType="application/vnd.openxmlformats-officedocument.presentationml.tags+xml"/>
  <Override PartName="/ppt/tags/tag1464.xml" ContentType="application/vnd.openxmlformats-officedocument.presentationml.tags+xml"/>
  <Override PartName="/ppt/tags/tag1465.xml" ContentType="application/vnd.openxmlformats-officedocument.presentationml.tags+xml"/>
  <Override PartName="/ppt/tags/tag1466.xml" ContentType="application/vnd.openxmlformats-officedocument.presentationml.tags+xml"/>
  <Override PartName="/ppt/tags/tag1467.xml" ContentType="application/vnd.openxmlformats-officedocument.presentationml.tags+xml"/>
  <Override PartName="/ppt/tags/tag1468.xml" ContentType="application/vnd.openxmlformats-officedocument.presentationml.tags+xml"/>
  <Override PartName="/ppt/tags/tag1469.xml" ContentType="application/vnd.openxmlformats-officedocument.presentationml.tags+xml"/>
  <Override PartName="/ppt/tags/tag1470.xml" ContentType="application/vnd.openxmlformats-officedocument.presentationml.tags+xml"/>
  <Override PartName="/ppt/tags/tag1471.xml" ContentType="application/vnd.openxmlformats-officedocument.presentationml.tags+xml"/>
  <Override PartName="/ppt/tags/tag1472.xml" ContentType="application/vnd.openxmlformats-officedocument.presentationml.tags+xml"/>
  <Override PartName="/ppt/tags/tag1473.xml" ContentType="application/vnd.openxmlformats-officedocument.presentationml.tags+xml"/>
  <Override PartName="/ppt/tags/tag1474.xml" ContentType="application/vnd.openxmlformats-officedocument.presentationml.tags+xml"/>
  <Override PartName="/ppt/tags/tag1475.xml" ContentType="application/vnd.openxmlformats-officedocument.presentationml.tags+xml"/>
  <Override PartName="/ppt/tags/tag1476.xml" ContentType="application/vnd.openxmlformats-officedocument.presentationml.tags+xml"/>
  <Override PartName="/ppt/tags/tag1477.xml" ContentType="application/vnd.openxmlformats-officedocument.presentationml.tags+xml"/>
  <Override PartName="/ppt/tags/tag1478.xml" ContentType="application/vnd.openxmlformats-officedocument.presentationml.tags+xml"/>
  <Override PartName="/ppt/tags/tag1479.xml" ContentType="application/vnd.openxmlformats-officedocument.presentationml.tags+xml"/>
  <Override PartName="/ppt/tags/tag1480.xml" ContentType="application/vnd.openxmlformats-officedocument.presentationml.tags+xml"/>
  <Override PartName="/ppt/tags/tag1481.xml" ContentType="application/vnd.openxmlformats-officedocument.presentationml.tags+xml"/>
  <Override PartName="/ppt/tags/tag1482.xml" ContentType="application/vnd.openxmlformats-officedocument.presentationml.tags+xml"/>
  <Override PartName="/ppt/tags/tag1483.xml" ContentType="application/vnd.openxmlformats-officedocument.presentationml.tags+xml"/>
  <Override PartName="/ppt/tags/tag1484.xml" ContentType="application/vnd.openxmlformats-officedocument.presentationml.tags+xml"/>
  <Override PartName="/ppt/tags/tag1485.xml" ContentType="application/vnd.openxmlformats-officedocument.presentationml.tags+xml"/>
  <Override PartName="/ppt/tags/tag1486.xml" ContentType="application/vnd.openxmlformats-officedocument.presentationml.tags+xml"/>
  <Override PartName="/ppt/tags/tag1487.xml" ContentType="application/vnd.openxmlformats-officedocument.presentationml.tags+xml"/>
  <Override PartName="/ppt/tags/tag1488.xml" ContentType="application/vnd.openxmlformats-officedocument.presentationml.tags+xml"/>
  <Override PartName="/ppt/tags/tag1489.xml" ContentType="application/vnd.openxmlformats-officedocument.presentationml.tags+xml"/>
  <Override PartName="/ppt/tags/tag1490.xml" ContentType="application/vnd.openxmlformats-officedocument.presentationml.tags+xml"/>
  <Override PartName="/ppt/tags/tag1491.xml" ContentType="application/vnd.openxmlformats-officedocument.presentationml.tags+xml"/>
  <Override PartName="/ppt/tags/tag1492.xml" ContentType="application/vnd.openxmlformats-officedocument.presentationml.tags+xml"/>
  <Override PartName="/ppt/tags/tag1493.xml" ContentType="application/vnd.openxmlformats-officedocument.presentationml.tags+xml"/>
  <Override PartName="/ppt/tags/tag1494.xml" ContentType="application/vnd.openxmlformats-officedocument.presentationml.tags+xml"/>
  <Override PartName="/ppt/tags/tag1495.xml" ContentType="application/vnd.openxmlformats-officedocument.presentationml.tags+xml"/>
  <Override PartName="/ppt/tags/tag1496.xml" ContentType="application/vnd.openxmlformats-officedocument.presentationml.tags+xml"/>
  <Override PartName="/ppt/tags/tag1497.xml" ContentType="application/vnd.openxmlformats-officedocument.presentationml.tags+xml"/>
  <Override PartName="/ppt/tags/tag1498.xml" ContentType="application/vnd.openxmlformats-officedocument.presentationml.tags+xml"/>
  <Override PartName="/ppt/tags/tag1499.xml" ContentType="application/vnd.openxmlformats-officedocument.presentationml.tags+xml"/>
  <Override PartName="/ppt/tags/tag1500.xml" ContentType="application/vnd.openxmlformats-officedocument.presentationml.tags+xml"/>
  <Override PartName="/ppt/tags/tag1501.xml" ContentType="application/vnd.openxmlformats-officedocument.presentationml.tags+xml"/>
  <Override PartName="/ppt/tags/tag1502.xml" ContentType="application/vnd.openxmlformats-officedocument.presentationml.tags+xml"/>
  <Override PartName="/ppt/tags/tag1503.xml" ContentType="application/vnd.openxmlformats-officedocument.presentationml.tags+xml"/>
  <Override PartName="/ppt/tags/tag1504.xml" ContentType="application/vnd.openxmlformats-officedocument.presentationml.tags+xml"/>
  <Override PartName="/ppt/tags/tag1505.xml" ContentType="application/vnd.openxmlformats-officedocument.presentationml.tags+xml"/>
  <Override PartName="/ppt/tags/tag1506.xml" ContentType="application/vnd.openxmlformats-officedocument.presentationml.tags+xml"/>
  <Override PartName="/ppt/tags/tag1507.xml" ContentType="application/vnd.openxmlformats-officedocument.presentationml.tags+xml"/>
  <Override PartName="/ppt/tags/tag1508.xml" ContentType="application/vnd.openxmlformats-officedocument.presentationml.tags+xml"/>
  <Override PartName="/ppt/tags/tag1509.xml" ContentType="application/vnd.openxmlformats-officedocument.presentationml.tags+xml"/>
  <Override PartName="/ppt/tags/tag1510.xml" ContentType="application/vnd.openxmlformats-officedocument.presentationml.tags+xml"/>
  <Override PartName="/ppt/tags/tag1511.xml" ContentType="application/vnd.openxmlformats-officedocument.presentationml.tags+xml"/>
  <Override PartName="/ppt/tags/tag1512.xml" ContentType="application/vnd.openxmlformats-officedocument.presentationml.tags+xml"/>
  <Override PartName="/ppt/tags/tag1513.xml" ContentType="application/vnd.openxmlformats-officedocument.presentationml.tags+xml"/>
  <Override PartName="/ppt/tags/tag1514.xml" ContentType="application/vnd.openxmlformats-officedocument.presentationml.tags+xml"/>
  <Override PartName="/ppt/tags/tag1515.xml" ContentType="application/vnd.openxmlformats-officedocument.presentationml.tags+xml"/>
  <Override PartName="/ppt/tags/tag1516.xml" ContentType="application/vnd.openxmlformats-officedocument.presentationml.tags+xml"/>
  <Override PartName="/ppt/tags/tag1517.xml" ContentType="application/vnd.openxmlformats-officedocument.presentationml.tags+xml"/>
  <Override PartName="/ppt/tags/tag1518.xml" ContentType="application/vnd.openxmlformats-officedocument.presentationml.tags+xml"/>
  <Override PartName="/ppt/tags/tag1519.xml" ContentType="application/vnd.openxmlformats-officedocument.presentationml.tags+xml"/>
  <Override PartName="/ppt/tags/tag1520.xml" ContentType="application/vnd.openxmlformats-officedocument.presentationml.tags+xml"/>
  <Override PartName="/ppt/tags/tag1521.xml" ContentType="application/vnd.openxmlformats-officedocument.presentationml.tags+xml"/>
  <Override PartName="/ppt/tags/tag1522.xml" ContentType="application/vnd.openxmlformats-officedocument.presentationml.tags+xml"/>
  <Override PartName="/ppt/tags/tag1523.xml" ContentType="application/vnd.openxmlformats-officedocument.presentationml.tags+xml"/>
  <Override PartName="/ppt/tags/tag1524.xml" ContentType="application/vnd.openxmlformats-officedocument.presentationml.tags+xml"/>
  <Override PartName="/ppt/tags/tag1525.xml" ContentType="application/vnd.openxmlformats-officedocument.presentationml.tags+xml"/>
  <Override PartName="/ppt/tags/tag1526.xml" ContentType="application/vnd.openxmlformats-officedocument.presentationml.tags+xml"/>
  <Override PartName="/ppt/tags/tag1527.xml" ContentType="application/vnd.openxmlformats-officedocument.presentationml.tags+xml"/>
  <Override PartName="/ppt/tags/tag1528.xml" ContentType="application/vnd.openxmlformats-officedocument.presentationml.tags+xml"/>
  <Override PartName="/ppt/tags/tag1529.xml" ContentType="application/vnd.openxmlformats-officedocument.presentationml.tags+xml"/>
  <Override PartName="/ppt/tags/tag1530.xml" ContentType="application/vnd.openxmlformats-officedocument.presentationml.tags+xml"/>
  <Override PartName="/ppt/tags/tag1531.xml" ContentType="application/vnd.openxmlformats-officedocument.presentationml.tags+xml"/>
  <Override PartName="/ppt/tags/tag1532.xml" ContentType="application/vnd.openxmlformats-officedocument.presentationml.tags+xml"/>
  <Override PartName="/ppt/tags/tag1533.xml" ContentType="application/vnd.openxmlformats-officedocument.presentationml.tags+xml"/>
  <Override PartName="/ppt/tags/tag1534.xml" ContentType="application/vnd.openxmlformats-officedocument.presentationml.tags+xml"/>
  <Override PartName="/ppt/tags/tag1535.xml" ContentType="application/vnd.openxmlformats-officedocument.presentationml.tags+xml"/>
  <Override PartName="/ppt/tags/tag1536.xml" ContentType="application/vnd.openxmlformats-officedocument.presentationml.tags+xml"/>
  <Override PartName="/ppt/tags/tag1537.xml" ContentType="application/vnd.openxmlformats-officedocument.presentationml.tags+xml"/>
  <Override PartName="/ppt/tags/tag1538.xml" ContentType="application/vnd.openxmlformats-officedocument.presentationml.tags+xml"/>
  <Override PartName="/ppt/tags/tag1539.xml" ContentType="application/vnd.openxmlformats-officedocument.presentationml.tags+xml"/>
  <Override PartName="/ppt/tags/tag1540.xml" ContentType="application/vnd.openxmlformats-officedocument.presentationml.tags+xml"/>
  <Override PartName="/ppt/tags/tag1541.xml" ContentType="application/vnd.openxmlformats-officedocument.presentationml.tags+xml"/>
  <Override PartName="/ppt/tags/tag1542.xml" ContentType="application/vnd.openxmlformats-officedocument.presentationml.tags+xml"/>
  <Override PartName="/ppt/tags/tag1543.xml" ContentType="application/vnd.openxmlformats-officedocument.presentationml.tags+xml"/>
  <Override PartName="/ppt/tags/tag1544.xml" ContentType="application/vnd.openxmlformats-officedocument.presentationml.tags+xml"/>
  <Override PartName="/ppt/tags/tag1545.xml" ContentType="application/vnd.openxmlformats-officedocument.presentationml.tags+xml"/>
  <Override PartName="/ppt/tags/tag1546.xml" ContentType="application/vnd.openxmlformats-officedocument.presentationml.tags+xml"/>
  <Override PartName="/ppt/tags/tag1547.xml" ContentType="application/vnd.openxmlformats-officedocument.presentationml.tags+xml"/>
  <Override PartName="/ppt/tags/tag1548.xml" ContentType="application/vnd.openxmlformats-officedocument.presentationml.tags+xml"/>
  <Override PartName="/ppt/tags/tag1549.xml" ContentType="application/vnd.openxmlformats-officedocument.presentationml.tags+xml"/>
  <Override PartName="/ppt/tags/tag1550.xml" ContentType="application/vnd.openxmlformats-officedocument.presentationml.tags+xml"/>
  <Override PartName="/ppt/tags/tag1551.xml" ContentType="application/vnd.openxmlformats-officedocument.presentationml.tags+xml"/>
  <Override PartName="/ppt/tags/tag1552.xml" ContentType="application/vnd.openxmlformats-officedocument.presentationml.tags+xml"/>
  <Override PartName="/ppt/tags/tag1553.xml" ContentType="application/vnd.openxmlformats-officedocument.presentationml.tags+xml"/>
  <Override PartName="/ppt/tags/tag1554.xml" ContentType="application/vnd.openxmlformats-officedocument.presentationml.tags+xml"/>
  <Override PartName="/ppt/tags/tag1555.xml" ContentType="application/vnd.openxmlformats-officedocument.presentationml.tags+xml"/>
  <Override PartName="/ppt/tags/tag1556.xml" ContentType="application/vnd.openxmlformats-officedocument.presentationml.tags+xml"/>
  <Override PartName="/ppt/tags/tag1557.xml" ContentType="application/vnd.openxmlformats-officedocument.presentationml.tags+xml"/>
  <Override PartName="/ppt/tags/tag1558.xml" ContentType="application/vnd.openxmlformats-officedocument.presentationml.tags+xml"/>
  <Override PartName="/ppt/tags/tag1559.xml" ContentType="application/vnd.openxmlformats-officedocument.presentationml.tags+xml"/>
  <Override PartName="/ppt/tags/tag1560.xml" ContentType="application/vnd.openxmlformats-officedocument.presentationml.tags+xml"/>
  <Override PartName="/ppt/tags/tag1561.xml" ContentType="application/vnd.openxmlformats-officedocument.presentationml.tags+xml"/>
  <Override PartName="/ppt/tags/tag1562.xml" ContentType="application/vnd.openxmlformats-officedocument.presentationml.tags+xml"/>
  <Override PartName="/ppt/tags/tag1563.xml" ContentType="application/vnd.openxmlformats-officedocument.presentationml.tags+xml"/>
  <Override PartName="/ppt/tags/tag1564.xml" ContentType="application/vnd.openxmlformats-officedocument.presentationml.tags+xml"/>
  <Override PartName="/ppt/tags/tag1565.xml" ContentType="application/vnd.openxmlformats-officedocument.presentationml.tags+xml"/>
  <Override PartName="/ppt/tags/tag1566.xml" ContentType="application/vnd.openxmlformats-officedocument.presentationml.tags+xml"/>
  <Override PartName="/ppt/tags/tag1567.xml" ContentType="application/vnd.openxmlformats-officedocument.presentationml.tags+xml"/>
  <Override PartName="/ppt/tags/tag1568.xml" ContentType="application/vnd.openxmlformats-officedocument.presentationml.tags+xml"/>
  <Override PartName="/ppt/tags/tag1569.xml" ContentType="application/vnd.openxmlformats-officedocument.presentationml.tags+xml"/>
  <Override PartName="/ppt/tags/tag1570.xml" ContentType="application/vnd.openxmlformats-officedocument.presentationml.tags+xml"/>
  <Override PartName="/ppt/tags/tag1571.xml" ContentType="application/vnd.openxmlformats-officedocument.presentationml.tags+xml"/>
  <Override PartName="/ppt/tags/tag1572.xml" ContentType="application/vnd.openxmlformats-officedocument.presentationml.tags+xml"/>
  <Override PartName="/ppt/tags/tag1573.xml" ContentType="application/vnd.openxmlformats-officedocument.presentationml.tags+xml"/>
  <Override PartName="/ppt/tags/tag1574.xml" ContentType="application/vnd.openxmlformats-officedocument.presentationml.tags+xml"/>
  <Override PartName="/ppt/tags/tag1575.xml" ContentType="application/vnd.openxmlformats-officedocument.presentationml.tags+xml"/>
  <Override PartName="/ppt/tags/tag1576.xml" ContentType="application/vnd.openxmlformats-officedocument.presentationml.tags+xml"/>
  <Override PartName="/ppt/tags/tag1577.xml" ContentType="application/vnd.openxmlformats-officedocument.presentationml.tags+xml"/>
  <Override PartName="/ppt/tags/tag1578.xml" ContentType="application/vnd.openxmlformats-officedocument.presentationml.tags+xml"/>
  <Override PartName="/ppt/tags/tag1579.xml" ContentType="application/vnd.openxmlformats-officedocument.presentationml.tags+xml"/>
  <Override PartName="/ppt/tags/tag1580.xml" ContentType="application/vnd.openxmlformats-officedocument.presentationml.tags+xml"/>
  <Override PartName="/ppt/tags/tag1581.xml" ContentType="application/vnd.openxmlformats-officedocument.presentationml.tags+xml"/>
  <Override PartName="/ppt/tags/tag1582.xml" ContentType="application/vnd.openxmlformats-officedocument.presentationml.tags+xml"/>
  <Override PartName="/ppt/tags/tag1583.xml" ContentType="application/vnd.openxmlformats-officedocument.presentationml.tags+xml"/>
  <Override PartName="/ppt/tags/tag1584.xml" ContentType="application/vnd.openxmlformats-officedocument.presentationml.tags+xml"/>
  <Override PartName="/ppt/tags/tag1585.xml" ContentType="application/vnd.openxmlformats-officedocument.presentationml.tags+xml"/>
  <Override PartName="/ppt/tags/tag1586.xml" ContentType="application/vnd.openxmlformats-officedocument.presentationml.tags+xml"/>
  <Override PartName="/ppt/tags/tag1587.xml" ContentType="application/vnd.openxmlformats-officedocument.presentationml.tags+xml"/>
  <Override PartName="/ppt/tags/tag1588.xml" ContentType="application/vnd.openxmlformats-officedocument.presentationml.tags+xml"/>
  <Override PartName="/ppt/tags/tag1589.xml" ContentType="application/vnd.openxmlformats-officedocument.presentationml.tags+xml"/>
  <Override PartName="/ppt/tags/tag1590.xml" ContentType="application/vnd.openxmlformats-officedocument.presentationml.tags+xml"/>
  <Override PartName="/ppt/tags/tag1591.xml" ContentType="application/vnd.openxmlformats-officedocument.presentationml.tags+xml"/>
  <Override PartName="/ppt/tags/tag1592.xml" ContentType="application/vnd.openxmlformats-officedocument.presentationml.tags+xml"/>
  <Override PartName="/ppt/tags/tag1593.xml" ContentType="application/vnd.openxmlformats-officedocument.presentationml.tags+xml"/>
  <Override PartName="/ppt/tags/tag1594.xml" ContentType="application/vnd.openxmlformats-officedocument.presentationml.tags+xml"/>
  <Override PartName="/ppt/tags/tag1595.xml" ContentType="application/vnd.openxmlformats-officedocument.presentationml.tags+xml"/>
  <Override PartName="/ppt/tags/tag1596.xml" ContentType="application/vnd.openxmlformats-officedocument.presentationml.tags+xml"/>
  <Override PartName="/ppt/tags/tag1597.xml" ContentType="application/vnd.openxmlformats-officedocument.presentationml.tags+xml"/>
  <Override PartName="/ppt/tags/tag1598.xml" ContentType="application/vnd.openxmlformats-officedocument.presentationml.tags+xml"/>
  <Override PartName="/ppt/tags/tag1599.xml" ContentType="application/vnd.openxmlformats-officedocument.presentationml.tags+xml"/>
  <Override PartName="/ppt/tags/tag1600.xml" ContentType="application/vnd.openxmlformats-officedocument.presentationml.tags+xml"/>
  <Override PartName="/ppt/tags/tag1601.xml" ContentType="application/vnd.openxmlformats-officedocument.presentationml.tags+xml"/>
  <Override PartName="/ppt/tags/tag1602.xml" ContentType="application/vnd.openxmlformats-officedocument.presentationml.tags+xml"/>
  <Override PartName="/ppt/tags/tag1603.xml" ContentType="application/vnd.openxmlformats-officedocument.presentationml.tags+xml"/>
  <Override PartName="/ppt/tags/tag1604.xml" ContentType="application/vnd.openxmlformats-officedocument.presentationml.tags+xml"/>
  <Override PartName="/ppt/tags/tag1605.xml" ContentType="application/vnd.openxmlformats-officedocument.presentationml.tags+xml"/>
  <Override PartName="/ppt/tags/tag1606.xml" ContentType="application/vnd.openxmlformats-officedocument.presentationml.tags+xml"/>
  <Override PartName="/ppt/tags/tag1607.xml" ContentType="application/vnd.openxmlformats-officedocument.presentationml.tags+xml"/>
  <Override PartName="/ppt/tags/tag1608.xml" ContentType="application/vnd.openxmlformats-officedocument.presentationml.tags+xml"/>
  <Override PartName="/ppt/tags/tag1609.xml" ContentType="application/vnd.openxmlformats-officedocument.presentationml.tags+xml"/>
  <Override PartName="/ppt/tags/tag1610.xml" ContentType="application/vnd.openxmlformats-officedocument.presentationml.tags+xml"/>
  <Override PartName="/ppt/tags/tag1611.xml" ContentType="application/vnd.openxmlformats-officedocument.presentationml.tags+xml"/>
  <Override PartName="/ppt/tags/tag1612.xml" ContentType="application/vnd.openxmlformats-officedocument.presentationml.tags+xml"/>
  <Override PartName="/ppt/tags/tag1613.xml" ContentType="application/vnd.openxmlformats-officedocument.presentationml.tags+xml"/>
  <Override PartName="/ppt/tags/tag1614.xml" ContentType="application/vnd.openxmlformats-officedocument.presentationml.tags+xml"/>
  <Override PartName="/ppt/tags/tag1615.xml" ContentType="application/vnd.openxmlformats-officedocument.presentationml.tags+xml"/>
  <Override PartName="/ppt/tags/tag1616.xml" ContentType="application/vnd.openxmlformats-officedocument.presentationml.tags+xml"/>
  <Override PartName="/ppt/tags/tag1617.xml" ContentType="application/vnd.openxmlformats-officedocument.presentationml.tags+xml"/>
  <Override PartName="/ppt/tags/tag1618.xml" ContentType="application/vnd.openxmlformats-officedocument.presentationml.tags+xml"/>
  <Override PartName="/ppt/tags/tag1619.xml" ContentType="application/vnd.openxmlformats-officedocument.presentationml.tags+xml"/>
  <Override PartName="/ppt/tags/tag1620.xml" ContentType="application/vnd.openxmlformats-officedocument.presentationml.tags+xml"/>
  <Override PartName="/ppt/tags/tag1621.xml" ContentType="application/vnd.openxmlformats-officedocument.presentationml.tags+xml"/>
  <Override PartName="/ppt/tags/tag1622.xml" ContentType="application/vnd.openxmlformats-officedocument.presentationml.tags+xml"/>
  <Override PartName="/ppt/tags/tag1623.xml" ContentType="application/vnd.openxmlformats-officedocument.presentationml.tags+xml"/>
  <Override PartName="/ppt/tags/tag1624.xml" ContentType="application/vnd.openxmlformats-officedocument.presentationml.tags+xml"/>
  <Override PartName="/ppt/tags/tag1625.xml" ContentType="application/vnd.openxmlformats-officedocument.presentationml.tags+xml"/>
  <Override PartName="/ppt/tags/tag1626.xml" ContentType="application/vnd.openxmlformats-officedocument.presentationml.tags+xml"/>
  <Override PartName="/ppt/tags/tag1627.xml" ContentType="application/vnd.openxmlformats-officedocument.presentationml.tags+xml"/>
  <Override PartName="/ppt/tags/tag1628.xml" ContentType="application/vnd.openxmlformats-officedocument.presentationml.tags+xml"/>
  <Override PartName="/ppt/tags/tag1629.xml" ContentType="application/vnd.openxmlformats-officedocument.presentationml.tags+xml"/>
  <Override PartName="/ppt/tags/tag1630.xml" ContentType="application/vnd.openxmlformats-officedocument.presentationml.tags+xml"/>
  <Override PartName="/ppt/tags/tag1631.xml" ContentType="application/vnd.openxmlformats-officedocument.presentationml.tags+xml"/>
  <Override PartName="/ppt/tags/tag1632.xml" ContentType="application/vnd.openxmlformats-officedocument.presentationml.tags+xml"/>
  <Override PartName="/ppt/tags/tag1633.xml" ContentType="application/vnd.openxmlformats-officedocument.presentationml.tags+xml"/>
  <Override PartName="/ppt/tags/tag1634.xml" ContentType="application/vnd.openxmlformats-officedocument.presentationml.tags+xml"/>
  <Override PartName="/ppt/tags/tag1635.xml" ContentType="application/vnd.openxmlformats-officedocument.presentationml.tags+xml"/>
  <Override PartName="/ppt/tags/tag1636.xml" ContentType="application/vnd.openxmlformats-officedocument.presentationml.tags+xml"/>
  <Override PartName="/ppt/tags/tag1637.xml" ContentType="application/vnd.openxmlformats-officedocument.presentationml.tags+xml"/>
  <Override PartName="/ppt/tags/tag1638.xml" ContentType="application/vnd.openxmlformats-officedocument.presentationml.tags+xml"/>
  <Override PartName="/ppt/tags/tag1639.xml" ContentType="application/vnd.openxmlformats-officedocument.presentationml.tags+xml"/>
  <Override PartName="/ppt/tags/tag1640.xml" ContentType="application/vnd.openxmlformats-officedocument.presentationml.tags+xml"/>
  <Override PartName="/ppt/tags/tag1641.xml" ContentType="application/vnd.openxmlformats-officedocument.presentationml.tags+xml"/>
  <Override PartName="/ppt/tags/tag1642.xml" ContentType="application/vnd.openxmlformats-officedocument.presentationml.tags+xml"/>
  <Override PartName="/ppt/tags/tag1643.xml" ContentType="application/vnd.openxmlformats-officedocument.presentationml.tags+xml"/>
  <Override PartName="/ppt/tags/tag1644.xml" ContentType="application/vnd.openxmlformats-officedocument.presentationml.tags+xml"/>
  <Override PartName="/ppt/tags/tag1645.xml" ContentType="application/vnd.openxmlformats-officedocument.presentationml.tags+xml"/>
  <Override PartName="/ppt/tags/tag1646.xml" ContentType="application/vnd.openxmlformats-officedocument.presentationml.tags+xml"/>
  <Override PartName="/ppt/tags/tag1647.xml" ContentType="application/vnd.openxmlformats-officedocument.presentationml.tags+xml"/>
  <Override PartName="/ppt/tags/tag1648.xml" ContentType="application/vnd.openxmlformats-officedocument.presentationml.tags+xml"/>
  <Override PartName="/ppt/tags/tag1649.xml" ContentType="application/vnd.openxmlformats-officedocument.presentationml.tags+xml"/>
  <Override PartName="/ppt/tags/tag1650.xml" ContentType="application/vnd.openxmlformats-officedocument.presentationml.tags+xml"/>
  <Override PartName="/ppt/tags/tag1651.xml" ContentType="application/vnd.openxmlformats-officedocument.presentationml.tags+xml"/>
  <Override PartName="/ppt/tags/tag1652.xml" ContentType="application/vnd.openxmlformats-officedocument.presentationml.tags+xml"/>
  <Override PartName="/ppt/tags/tag1653.xml" ContentType="application/vnd.openxmlformats-officedocument.presentationml.tags+xml"/>
  <Override PartName="/ppt/tags/tag1654.xml" ContentType="application/vnd.openxmlformats-officedocument.presentationml.tags+xml"/>
  <Override PartName="/ppt/tags/tag1655.xml" ContentType="application/vnd.openxmlformats-officedocument.presentationml.tags+xml"/>
  <Override PartName="/ppt/tags/tag1656.xml" ContentType="application/vnd.openxmlformats-officedocument.presentationml.tags+xml"/>
  <Override PartName="/ppt/tags/tag1657.xml" ContentType="application/vnd.openxmlformats-officedocument.presentationml.tags+xml"/>
  <Override PartName="/ppt/tags/tag1658.xml" ContentType="application/vnd.openxmlformats-officedocument.presentationml.tags+xml"/>
  <Override PartName="/ppt/tags/tag1659.xml" ContentType="application/vnd.openxmlformats-officedocument.presentationml.tags+xml"/>
  <Override PartName="/ppt/tags/tag1660.xml" ContentType="application/vnd.openxmlformats-officedocument.presentationml.tags+xml"/>
  <Override PartName="/ppt/tags/tag1661.xml" ContentType="application/vnd.openxmlformats-officedocument.presentationml.tags+xml"/>
  <Override PartName="/ppt/tags/tag1662.xml" ContentType="application/vnd.openxmlformats-officedocument.presentationml.tags+xml"/>
  <Override PartName="/ppt/tags/tag1663.xml" ContentType="application/vnd.openxmlformats-officedocument.presentationml.tags+xml"/>
  <Override PartName="/ppt/tags/tag1664.xml" ContentType="application/vnd.openxmlformats-officedocument.presentationml.tags+xml"/>
  <Override PartName="/ppt/tags/tag1665.xml" ContentType="application/vnd.openxmlformats-officedocument.presentationml.tags+xml"/>
  <Override PartName="/ppt/tags/tag1666.xml" ContentType="application/vnd.openxmlformats-officedocument.presentationml.tags+xml"/>
  <Override PartName="/ppt/tags/tag1667.xml" ContentType="application/vnd.openxmlformats-officedocument.presentationml.tags+xml"/>
  <Override PartName="/ppt/tags/tag1668.xml" ContentType="application/vnd.openxmlformats-officedocument.presentationml.tags+xml"/>
  <Override PartName="/ppt/tags/tag1669.xml" ContentType="application/vnd.openxmlformats-officedocument.presentationml.tags+xml"/>
  <Override PartName="/ppt/tags/tag1670.xml" ContentType="application/vnd.openxmlformats-officedocument.presentationml.tags+xml"/>
  <Override PartName="/ppt/tags/tag1671.xml" ContentType="application/vnd.openxmlformats-officedocument.presentationml.tags+xml"/>
  <Override PartName="/ppt/tags/tag1672.xml" ContentType="application/vnd.openxmlformats-officedocument.presentationml.tags+xml"/>
  <Override PartName="/ppt/tags/tag1673.xml" ContentType="application/vnd.openxmlformats-officedocument.presentationml.tags+xml"/>
  <Override PartName="/ppt/tags/tag1674.xml" ContentType="application/vnd.openxmlformats-officedocument.presentationml.tags+xml"/>
  <Override PartName="/ppt/tags/tag1675.xml" ContentType="application/vnd.openxmlformats-officedocument.presentationml.tags+xml"/>
  <Override PartName="/ppt/tags/tag1676.xml" ContentType="application/vnd.openxmlformats-officedocument.presentationml.tags+xml"/>
  <Override PartName="/ppt/tags/tag1677.xml" ContentType="application/vnd.openxmlformats-officedocument.presentationml.tags+xml"/>
  <Override PartName="/ppt/tags/tag1678.xml" ContentType="application/vnd.openxmlformats-officedocument.presentationml.tags+xml"/>
  <Override PartName="/ppt/tags/tag1679.xml" ContentType="application/vnd.openxmlformats-officedocument.presentationml.tags+xml"/>
  <Override PartName="/ppt/tags/tag1680.xml" ContentType="application/vnd.openxmlformats-officedocument.presentationml.tags+xml"/>
  <Override PartName="/ppt/tags/tag1681.xml" ContentType="application/vnd.openxmlformats-officedocument.presentationml.tags+xml"/>
  <Override PartName="/ppt/tags/tag1682.xml" ContentType="application/vnd.openxmlformats-officedocument.presentationml.tags+xml"/>
  <Override PartName="/ppt/tags/tag1683.xml" ContentType="application/vnd.openxmlformats-officedocument.presentationml.tags+xml"/>
  <Override PartName="/ppt/tags/tag1684.xml" ContentType="application/vnd.openxmlformats-officedocument.presentationml.tags+xml"/>
  <Override PartName="/ppt/tags/tag1685.xml" ContentType="application/vnd.openxmlformats-officedocument.presentationml.tags+xml"/>
  <Override PartName="/ppt/tags/tag1686.xml" ContentType="application/vnd.openxmlformats-officedocument.presentationml.tags+xml"/>
  <Override PartName="/ppt/tags/tag1687.xml" ContentType="application/vnd.openxmlformats-officedocument.presentationml.tags+xml"/>
  <Override PartName="/ppt/tags/tag1688.xml" ContentType="application/vnd.openxmlformats-officedocument.presentationml.tags+xml"/>
  <Override PartName="/ppt/tags/tag1689.xml" ContentType="application/vnd.openxmlformats-officedocument.presentationml.tags+xml"/>
  <Override PartName="/ppt/tags/tag1690.xml" ContentType="application/vnd.openxmlformats-officedocument.presentationml.tags+xml"/>
  <Override PartName="/ppt/tags/tag1691.xml" ContentType="application/vnd.openxmlformats-officedocument.presentationml.tags+xml"/>
  <Override PartName="/ppt/tags/tag1692.xml" ContentType="application/vnd.openxmlformats-officedocument.presentationml.tags+xml"/>
  <Override PartName="/ppt/tags/tag1693.xml" ContentType="application/vnd.openxmlformats-officedocument.presentationml.tags+xml"/>
  <Override PartName="/ppt/tags/tag1694.xml" ContentType="application/vnd.openxmlformats-officedocument.presentationml.tags+xml"/>
  <Override PartName="/ppt/tags/tag1695.xml" ContentType="application/vnd.openxmlformats-officedocument.presentationml.tags+xml"/>
  <Override PartName="/ppt/tags/tag1696.xml" ContentType="application/vnd.openxmlformats-officedocument.presentationml.tags+xml"/>
  <Override PartName="/ppt/tags/tag1697.xml" ContentType="application/vnd.openxmlformats-officedocument.presentationml.tags+xml"/>
  <Override PartName="/ppt/tags/tag1698.xml" ContentType="application/vnd.openxmlformats-officedocument.presentationml.tags+xml"/>
  <Override PartName="/ppt/tags/tag1699.xml" ContentType="application/vnd.openxmlformats-officedocument.presentationml.tags+xml"/>
  <Override PartName="/ppt/tags/tag1700.xml" ContentType="application/vnd.openxmlformats-officedocument.presentationml.tags+xml"/>
  <Override PartName="/ppt/tags/tag1701.xml" ContentType="application/vnd.openxmlformats-officedocument.presentationml.tags+xml"/>
  <Override PartName="/ppt/tags/tag1702.xml" ContentType="application/vnd.openxmlformats-officedocument.presentationml.tags+xml"/>
  <Override PartName="/ppt/tags/tag1703.xml" ContentType="application/vnd.openxmlformats-officedocument.presentationml.tags+xml"/>
  <Override PartName="/ppt/tags/tag1704.xml" ContentType="application/vnd.openxmlformats-officedocument.presentationml.tags+xml"/>
  <Override PartName="/ppt/tags/tag1705.xml" ContentType="application/vnd.openxmlformats-officedocument.presentationml.tags+xml"/>
  <Override PartName="/ppt/tags/tag1706.xml" ContentType="application/vnd.openxmlformats-officedocument.presentationml.tags+xml"/>
  <Override PartName="/ppt/tags/tag1707.xml" ContentType="application/vnd.openxmlformats-officedocument.presentationml.tags+xml"/>
  <Override PartName="/ppt/tags/tag1708.xml" ContentType="application/vnd.openxmlformats-officedocument.presentationml.tags+xml"/>
  <Override PartName="/ppt/tags/tag1709.xml" ContentType="application/vnd.openxmlformats-officedocument.presentationml.tags+xml"/>
  <Override PartName="/ppt/tags/tag1710.xml" ContentType="application/vnd.openxmlformats-officedocument.presentationml.tags+xml"/>
  <Override PartName="/ppt/tags/tag1711.xml" ContentType="application/vnd.openxmlformats-officedocument.presentationml.tags+xml"/>
  <Override PartName="/ppt/tags/tag1712.xml" ContentType="application/vnd.openxmlformats-officedocument.presentationml.tags+xml"/>
  <Override PartName="/ppt/tags/tag1713.xml" ContentType="application/vnd.openxmlformats-officedocument.presentationml.tags+xml"/>
  <Override PartName="/ppt/tags/tag1714.xml" ContentType="application/vnd.openxmlformats-officedocument.presentationml.tags+xml"/>
  <Override PartName="/ppt/tags/tag1715.xml" ContentType="application/vnd.openxmlformats-officedocument.presentationml.tags+xml"/>
  <Override PartName="/ppt/tags/tag1716.xml" ContentType="application/vnd.openxmlformats-officedocument.presentationml.tags+xml"/>
  <Override PartName="/ppt/tags/tag1717.xml" ContentType="application/vnd.openxmlformats-officedocument.presentationml.tags+xml"/>
  <Override PartName="/ppt/tags/tag1718.xml" ContentType="application/vnd.openxmlformats-officedocument.presentationml.tags+xml"/>
  <Override PartName="/ppt/tags/tag1719.xml" ContentType="application/vnd.openxmlformats-officedocument.presentationml.tags+xml"/>
  <Override PartName="/ppt/tags/tag1720.xml" ContentType="application/vnd.openxmlformats-officedocument.presentationml.tags+xml"/>
  <Override PartName="/ppt/tags/tag1721.xml" ContentType="application/vnd.openxmlformats-officedocument.presentationml.tags+xml"/>
  <Override PartName="/ppt/tags/tag1722.xml" ContentType="application/vnd.openxmlformats-officedocument.presentationml.tags+xml"/>
  <Override PartName="/ppt/tags/tag1723.xml" ContentType="application/vnd.openxmlformats-officedocument.presentationml.tags+xml"/>
  <Override PartName="/ppt/tags/tag1724.xml" ContentType="application/vnd.openxmlformats-officedocument.presentationml.tags+xml"/>
  <Override PartName="/ppt/tags/tag1725.xml" ContentType="application/vnd.openxmlformats-officedocument.presentationml.tags+xml"/>
  <Override PartName="/ppt/tags/tag1726.xml" ContentType="application/vnd.openxmlformats-officedocument.presentationml.tags+xml"/>
  <Override PartName="/ppt/tags/tag1727.xml" ContentType="application/vnd.openxmlformats-officedocument.presentationml.tags+xml"/>
  <Override PartName="/ppt/tags/tag1728.xml" ContentType="application/vnd.openxmlformats-officedocument.presentationml.tags+xml"/>
  <Override PartName="/ppt/tags/tag1729.xml" ContentType="application/vnd.openxmlformats-officedocument.presentationml.tags+xml"/>
  <Override PartName="/ppt/tags/tag1730.xml" ContentType="application/vnd.openxmlformats-officedocument.presentationml.tags+xml"/>
  <Override PartName="/ppt/tags/tag1731.xml" ContentType="application/vnd.openxmlformats-officedocument.presentationml.tags+xml"/>
  <Override PartName="/ppt/tags/tag1732.xml" ContentType="application/vnd.openxmlformats-officedocument.presentationml.tags+xml"/>
  <Override PartName="/ppt/tags/tag1733.xml" ContentType="application/vnd.openxmlformats-officedocument.presentationml.tags+xml"/>
  <Override PartName="/ppt/tags/tag1734.xml" ContentType="application/vnd.openxmlformats-officedocument.presentationml.tags+xml"/>
  <Override PartName="/ppt/tags/tag1735.xml" ContentType="application/vnd.openxmlformats-officedocument.presentationml.tags+xml"/>
  <Override PartName="/ppt/tags/tag1736.xml" ContentType="application/vnd.openxmlformats-officedocument.presentationml.tags+xml"/>
  <Override PartName="/ppt/tags/tag1737.xml" ContentType="application/vnd.openxmlformats-officedocument.presentationml.tags+xml"/>
  <Override PartName="/ppt/tags/tag1738.xml" ContentType="application/vnd.openxmlformats-officedocument.presentationml.tags+xml"/>
  <Override PartName="/ppt/tags/tag1739.xml" ContentType="application/vnd.openxmlformats-officedocument.presentationml.tags+xml"/>
  <Override PartName="/ppt/tags/tag1740.xml" ContentType="application/vnd.openxmlformats-officedocument.presentationml.tags+xml"/>
  <Override PartName="/ppt/tags/tag1741.xml" ContentType="application/vnd.openxmlformats-officedocument.presentationml.tags+xml"/>
  <Override PartName="/ppt/tags/tag1742.xml" ContentType="application/vnd.openxmlformats-officedocument.presentationml.tags+xml"/>
  <Override PartName="/ppt/tags/tag1743.xml" ContentType="application/vnd.openxmlformats-officedocument.presentationml.tags+xml"/>
  <Override PartName="/ppt/tags/tag1744.xml" ContentType="application/vnd.openxmlformats-officedocument.presentationml.tags+xml"/>
  <Override PartName="/ppt/tags/tag1745.xml" ContentType="application/vnd.openxmlformats-officedocument.presentationml.tags+xml"/>
  <Override PartName="/ppt/tags/tag1746.xml" ContentType="application/vnd.openxmlformats-officedocument.presentationml.tags+xml"/>
  <Override PartName="/ppt/tags/tag1747.xml" ContentType="application/vnd.openxmlformats-officedocument.presentationml.tags+xml"/>
  <Override PartName="/ppt/tags/tag1748.xml" ContentType="application/vnd.openxmlformats-officedocument.presentationml.tags+xml"/>
  <Override PartName="/ppt/tags/tag1749.xml" ContentType="application/vnd.openxmlformats-officedocument.presentationml.tags+xml"/>
  <Override PartName="/ppt/tags/tag1750.xml" ContentType="application/vnd.openxmlformats-officedocument.presentationml.tags+xml"/>
  <Override PartName="/ppt/tags/tag1751.xml" ContentType="application/vnd.openxmlformats-officedocument.presentationml.tags+xml"/>
  <Override PartName="/ppt/tags/tag1752.xml" ContentType="application/vnd.openxmlformats-officedocument.presentationml.tags+xml"/>
  <Override PartName="/ppt/tags/tag1753.xml" ContentType="application/vnd.openxmlformats-officedocument.presentationml.tags+xml"/>
  <Override PartName="/ppt/tags/tag1754.xml" ContentType="application/vnd.openxmlformats-officedocument.presentationml.tags+xml"/>
  <Override PartName="/ppt/tags/tag1755.xml" ContentType="application/vnd.openxmlformats-officedocument.presentationml.tags+xml"/>
  <Override PartName="/ppt/tags/tag1756.xml" ContentType="application/vnd.openxmlformats-officedocument.presentationml.tags+xml"/>
  <Override PartName="/ppt/tags/tag1757.xml" ContentType="application/vnd.openxmlformats-officedocument.presentationml.tags+xml"/>
  <Override PartName="/ppt/tags/tag1758.xml" ContentType="application/vnd.openxmlformats-officedocument.presentationml.tags+xml"/>
  <Override PartName="/ppt/tags/tag1759.xml" ContentType="application/vnd.openxmlformats-officedocument.presentationml.tags+xml"/>
  <Override PartName="/ppt/tags/tag1760.xml" ContentType="application/vnd.openxmlformats-officedocument.presentationml.tags+xml"/>
  <Override PartName="/ppt/tags/tag1761.xml" ContentType="application/vnd.openxmlformats-officedocument.presentationml.tags+xml"/>
  <Override PartName="/ppt/tags/tag1762.xml" ContentType="application/vnd.openxmlformats-officedocument.presentationml.tags+xml"/>
  <Override PartName="/ppt/tags/tag1763.xml" ContentType="application/vnd.openxmlformats-officedocument.presentationml.tags+xml"/>
  <Override PartName="/ppt/tags/tag1764.xml" ContentType="application/vnd.openxmlformats-officedocument.presentationml.tags+xml"/>
  <Override PartName="/ppt/tags/tag1765.xml" ContentType="application/vnd.openxmlformats-officedocument.presentationml.tags+xml"/>
  <Override PartName="/ppt/tags/tag1766.xml" ContentType="application/vnd.openxmlformats-officedocument.presentationml.tags+xml"/>
  <Override PartName="/ppt/tags/tag1767.xml" ContentType="application/vnd.openxmlformats-officedocument.presentationml.tags+xml"/>
  <Override PartName="/ppt/tags/tag1768.xml" ContentType="application/vnd.openxmlformats-officedocument.presentationml.tags+xml"/>
  <Override PartName="/ppt/tags/tag1769.xml" ContentType="application/vnd.openxmlformats-officedocument.presentationml.tags+xml"/>
  <Override PartName="/ppt/tags/tag1770.xml" ContentType="application/vnd.openxmlformats-officedocument.presentationml.tags+xml"/>
  <Override PartName="/ppt/tags/tag1771.xml" ContentType="application/vnd.openxmlformats-officedocument.presentationml.tags+xml"/>
  <Override PartName="/ppt/tags/tag1772.xml" ContentType="application/vnd.openxmlformats-officedocument.presentationml.tags+xml"/>
  <Override PartName="/ppt/tags/tag1773.xml" ContentType="application/vnd.openxmlformats-officedocument.presentationml.tags+xml"/>
  <Override PartName="/ppt/tags/tag1774.xml" ContentType="application/vnd.openxmlformats-officedocument.presentationml.tags+xml"/>
  <Override PartName="/ppt/tags/tag1775.xml" ContentType="application/vnd.openxmlformats-officedocument.presentationml.tags+xml"/>
  <Override PartName="/ppt/tags/tag1776.xml" ContentType="application/vnd.openxmlformats-officedocument.presentationml.tags+xml"/>
  <Override PartName="/ppt/tags/tag1777.xml" ContentType="application/vnd.openxmlformats-officedocument.presentationml.tags+xml"/>
  <Override PartName="/ppt/tags/tag1778.xml" ContentType="application/vnd.openxmlformats-officedocument.presentationml.tags+xml"/>
  <Override PartName="/ppt/tags/tag1779.xml" ContentType="application/vnd.openxmlformats-officedocument.presentationml.tags+xml"/>
  <Override PartName="/ppt/tags/tag1780.xml" ContentType="application/vnd.openxmlformats-officedocument.presentationml.tags+xml"/>
  <Override PartName="/ppt/tags/tag1781.xml" ContentType="application/vnd.openxmlformats-officedocument.presentationml.tags+xml"/>
  <Override PartName="/ppt/tags/tag1782.xml" ContentType="application/vnd.openxmlformats-officedocument.presentationml.tags+xml"/>
  <Override PartName="/ppt/tags/tag1783.xml" ContentType="application/vnd.openxmlformats-officedocument.presentationml.tags+xml"/>
  <Override PartName="/ppt/tags/tag1784.xml" ContentType="application/vnd.openxmlformats-officedocument.presentationml.tags+xml"/>
  <Override PartName="/ppt/tags/tag1785.xml" ContentType="application/vnd.openxmlformats-officedocument.presentationml.tags+xml"/>
  <Override PartName="/ppt/tags/tag1786.xml" ContentType="application/vnd.openxmlformats-officedocument.presentationml.tags+xml"/>
  <Override PartName="/ppt/tags/tag1787.xml" ContentType="application/vnd.openxmlformats-officedocument.presentationml.tags+xml"/>
  <Override PartName="/ppt/tags/tag1788.xml" ContentType="application/vnd.openxmlformats-officedocument.presentationml.tags+xml"/>
  <Override PartName="/ppt/tags/tag1789.xml" ContentType="application/vnd.openxmlformats-officedocument.presentationml.tags+xml"/>
  <Override PartName="/ppt/tags/tag1790.xml" ContentType="application/vnd.openxmlformats-officedocument.presentationml.tags+xml"/>
  <Override PartName="/ppt/tags/tag1791.xml" ContentType="application/vnd.openxmlformats-officedocument.presentationml.tags+xml"/>
  <Override PartName="/ppt/tags/tag1792.xml" ContentType="application/vnd.openxmlformats-officedocument.presentationml.tags+xml"/>
  <Override PartName="/ppt/tags/tag1793.xml" ContentType="application/vnd.openxmlformats-officedocument.presentationml.tags+xml"/>
  <Override PartName="/ppt/tags/tag1794.xml" ContentType="application/vnd.openxmlformats-officedocument.presentationml.tags+xml"/>
  <Override PartName="/ppt/tags/tag1795.xml" ContentType="application/vnd.openxmlformats-officedocument.presentationml.tags+xml"/>
  <Override PartName="/ppt/tags/tag1796.xml" ContentType="application/vnd.openxmlformats-officedocument.presentationml.tags+xml"/>
  <Override PartName="/ppt/tags/tag1797.xml" ContentType="application/vnd.openxmlformats-officedocument.presentationml.tags+xml"/>
  <Override PartName="/ppt/tags/tag1798.xml" ContentType="application/vnd.openxmlformats-officedocument.presentationml.tags+xml"/>
  <Override PartName="/ppt/tags/tag1799.xml" ContentType="application/vnd.openxmlformats-officedocument.presentationml.tags+xml"/>
  <Override PartName="/ppt/tags/tag1800.xml" ContentType="application/vnd.openxmlformats-officedocument.presentationml.tags+xml"/>
  <Override PartName="/ppt/tags/tag1801.xml" ContentType="application/vnd.openxmlformats-officedocument.presentationml.tags+xml"/>
  <Override PartName="/ppt/tags/tag1802.xml" ContentType="application/vnd.openxmlformats-officedocument.presentationml.tags+xml"/>
  <Override PartName="/ppt/tags/tag1803.xml" ContentType="application/vnd.openxmlformats-officedocument.presentationml.tags+xml"/>
  <Override PartName="/ppt/tags/tag1804.xml" ContentType="application/vnd.openxmlformats-officedocument.presentationml.tags+xml"/>
  <Override PartName="/ppt/tags/tag1805.xml" ContentType="application/vnd.openxmlformats-officedocument.presentationml.tags+xml"/>
  <Override PartName="/ppt/tags/tag1806.xml" ContentType="application/vnd.openxmlformats-officedocument.presentationml.tags+xml"/>
  <Override PartName="/ppt/tags/tag1807.xml" ContentType="application/vnd.openxmlformats-officedocument.presentationml.tags+xml"/>
  <Override PartName="/ppt/tags/tag1808.xml" ContentType="application/vnd.openxmlformats-officedocument.presentationml.tags+xml"/>
  <Override PartName="/ppt/tags/tag1809.xml" ContentType="application/vnd.openxmlformats-officedocument.presentationml.tags+xml"/>
  <Override PartName="/ppt/tags/tag1810.xml" ContentType="application/vnd.openxmlformats-officedocument.presentationml.tags+xml"/>
  <Override PartName="/ppt/tags/tag1811.xml" ContentType="application/vnd.openxmlformats-officedocument.presentationml.tags+xml"/>
  <Override PartName="/ppt/tags/tag1812.xml" ContentType="application/vnd.openxmlformats-officedocument.presentationml.tags+xml"/>
  <Override PartName="/ppt/tags/tag1813.xml" ContentType="application/vnd.openxmlformats-officedocument.presentationml.tags+xml"/>
  <Override PartName="/ppt/tags/tag1814.xml" ContentType="application/vnd.openxmlformats-officedocument.presentationml.tags+xml"/>
  <Override PartName="/ppt/tags/tag1815.xml" ContentType="application/vnd.openxmlformats-officedocument.presentationml.tags+xml"/>
  <Override PartName="/ppt/tags/tag1816.xml" ContentType="application/vnd.openxmlformats-officedocument.presentationml.tags+xml"/>
  <Override PartName="/ppt/tags/tag1817.xml" ContentType="application/vnd.openxmlformats-officedocument.presentationml.tags+xml"/>
  <Override PartName="/ppt/tags/tag1818.xml" ContentType="application/vnd.openxmlformats-officedocument.presentationml.tags+xml"/>
  <Override PartName="/ppt/tags/tag1819.xml" ContentType="application/vnd.openxmlformats-officedocument.presentationml.tags+xml"/>
  <Override PartName="/ppt/tags/tag1820.xml" ContentType="application/vnd.openxmlformats-officedocument.presentationml.tags+xml"/>
  <Override PartName="/ppt/tags/tag1821.xml" ContentType="application/vnd.openxmlformats-officedocument.presentationml.tags+xml"/>
  <Override PartName="/ppt/tags/tag1822.xml" ContentType="application/vnd.openxmlformats-officedocument.presentationml.tags+xml"/>
  <Override PartName="/ppt/tags/tag1823.xml" ContentType="application/vnd.openxmlformats-officedocument.presentationml.tags+xml"/>
  <Override PartName="/ppt/tags/tag1824.xml" ContentType="application/vnd.openxmlformats-officedocument.presentationml.tags+xml"/>
  <Override PartName="/ppt/tags/tag1825.xml" ContentType="application/vnd.openxmlformats-officedocument.presentationml.tags+xml"/>
  <Override PartName="/ppt/tags/tag1826.xml" ContentType="application/vnd.openxmlformats-officedocument.presentationml.tags+xml"/>
  <Override PartName="/ppt/tags/tag1827.xml" ContentType="application/vnd.openxmlformats-officedocument.presentationml.tags+xml"/>
  <Override PartName="/ppt/tags/tag1828.xml" ContentType="application/vnd.openxmlformats-officedocument.presentationml.tags+xml"/>
  <Override PartName="/ppt/tags/tag1829.xml" ContentType="application/vnd.openxmlformats-officedocument.presentationml.tags+xml"/>
  <Override PartName="/ppt/tags/tag1830.xml" ContentType="application/vnd.openxmlformats-officedocument.presentationml.tags+xml"/>
  <Override PartName="/ppt/tags/tag1831.xml" ContentType="application/vnd.openxmlformats-officedocument.presentationml.tags+xml"/>
  <Override PartName="/ppt/tags/tag1832.xml" ContentType="application/vnd.openxmlformats-officedocument.presentationml.tags+xml"/>
  <Override PartName="/ppt/tags/tag1833.xml" ContentType="application/vnd.openxmlformats-officedocument.presentationml.tags+xml"/>
  <Override PartName="/ppt/tags/tag1834.xml" ContentType="application/vnd.openxmlformats-officedocument.presentationml.tags+xml"/>
  <Override PartName="/ppt/tags/tag1835.xml" ContentType="application/vnd.openxmlformats-officedocument.presentationml.tags+xml"/>
  <Override PartName="/ppt/tags/tag1836.xml" ContentType="application/vnd.openxmlformats-officedocument.presentationml.tags+xml"/>
  <Override PartName="/ppt/tags/tag1837.xml" ContentType="application/vnd.openxmlformats-officedocument.presentationml.tags+xml"/>
  <Override PartName="/ppt/tags/tag1838.xml" ContentType="application/vnd.openxmlformats-officedocument.presentationml.tags+xml"/>
  <Override PartName="/ppt/tags/tag1839.xml" ContentType="application/vnd.openxmlformats-officedocument.presentationml.tags+xml"/>
  <Override PartName="/ppt/tags/tag1840.xml" ContentType="application/vnd.openxmlformats-officedocument.presentationml.tags+xml"/>
  <Override PartName="/ppt/tags/tag1841.xml" ContentType="application/vnd.openxmlformats-officedocument.presentationml.tags+xml"/>
  <Override PartName="/ppt/tags/tag1842.xml" ContentType="application/vnd.openxmlformats-officedocument.presentationml.tags+xml"/>
  <Override PartName="/ppt/tags/tag1843.xml" ContentType="application/vnd.openxmlformats-officedocument.presentationml.tags+xml"/>
  <Override PartName="/ppt/tags/tag1844.xml" ContentType="application/vnd.openxmlformats-officedocument.presentationml.tags+xml"/>
  <Override PartName="/ppt/tags/tag1845.xml" ContentType="application/vnd.openxmlformats-officedocument.presentationml.tags+xml"/>
  <Override PartName="/ppt/tags/tag1846.xml" ContentType="application/vnd.openxmlformats-officedocument.presentationml.tags+xml"/>
  <Override PartName="/ppt/tags/tag1847.xml" ContentType="application/vnd.openxmlformats-officedocument.presentationml.tags+xml"/>
  <Override PartName="/ppt/tags/tag1848.xml" ContentType="application/vnd.openxmlformats-officedocument.presentationml.tags+xml"/>
  <Override PartName="/ppt/tags/tag1849.xml" ContentType="application/vnd.openxmlformats-officedocument.presentationml.tags+xml"/>
  <Override PartName="/ppt/tags/tag1850.xml" ContentType="application/vnd.openxmlformats-officedocument.presentationml.tags+xml"/>
  <Override PartName="/ppt/tags/tag1851.xml" ContentType="application/vnd.openxmlformats-officedocument.presentationml.tags+xml"/>
  <Override PartName="/ppt/tags/tag1852.xml" ContentType="application/vnd.openxmlformats-officedocument.presentationml.tags+xml"/>
  <Override PartName="/ppt/tags/tag1853.xml" ContentType="application/vnd.openxmlformats-officedocument.presentationml.tags+xml"/>
  <Override PartName="/ppt/tags/tag1854.xml" ContentType="application/vnd.openxmlformats-officedocument.presentationml.tags+xml"/>
  <Override PartName="/ppt/tags/tag1855.xml" ContentType="application/vnd.openxmlformats-officedocument.presentationml.tags+xml"/>
  <Override PartName="/ppt/tags/tag1856.xml" ContentType="application/vnd.openxmlformats-officedocument.presentationml.tags+xml"/>
  <Override PartName="/ppt/tags/tag1857.xml" ContentType="application/vnd.openxmlformats-officedocument.presentationml.tags+xml"/>
  <Override PartName="/ppt/tags/tag1858.xml" ContentType="application/vnd.openxmlformats-officedocument.presentationml.tags+xml"/>
  <Override PartName="/ppt/tags/tag1859.xml" ContentType="application/vnd.openxmlformats-officedocument.presentationml.tags+xml"/>
  <Override PartName="/ppt/tags/tag1860.xml" ContentType="application/vnd.openxmlformats-officedocument.presentationml.tags+xml"/>
  <Override PartName="/ppt/tags/tag1861.xml" ContentType="application/vnd.openxmlformats-officedocument.presentationml.tags+xml"/>
  <Override PartName="/ppt/tags/tag1862.xml" ContentType="application/vnd.openxmlformats-officedocument.presentationml.tags+xml"/>
  <Override PartName="/ppt/tags/tag1863.xml" ContentType="application/vnd.openxmlformats-officedocument.presentationml.tags+xml"/>
  <Override PartName="/ppt/tags/tag1864.xml" ContentType="application/vnd.openxmlformats-officedocument.presentationml.tags+xml"/>
  <Override PartName="/ppt/tags/tag1865.xml" ContentType="application/vnd.openxmlformats-officedocument.presentationml.tags+xml"/>
  <Override PartName="/ppt/tags/tag1866.xml" ContentType="application/vnd.openxmlformats-officedocument.presentationml.tags+xml"/>
  <Override PartName="/ppt/tags/tag1867.xml" ContentType="application/vnd.openxmlformats-officedocument.presentationml.tags+xml"/>
  <Override PartName="/ppt/tags/tag1868.xml" ContentType="application/vnd.openxmlformats-officedocument.presentationml.tags+xml"/>
  <Override PartName="/ppt/tags/tag1869.xml" ContentType="application/vnd.openxmlformats-officedocument.presentationml.tags+xml"/>
  <Override PartName="/ppt/tags/tag1870.xml" ContentType="application/vnd.openxmlformats-officedocument.presentationml.tags+xml"/>
  <Override PartName="/ppt/tags/tag1871.xml" ContentType="application/vnd.openxmlformats-officedocument.presentationml.tags+xml"/>
  <Override PartName="/ppt/tags/tag1872.xml" ContentType="application/vnd.openxmlformats-officedocument.presentationml.tags+xml"/>
  <Override PartName="/ppt/tags/tag1873.xml" ContentType="application/vnd.openxmlformats-officedocument.presentationml.tags+xml"/>
  <Override PartName="/ppt/tags/tag1874.xml" ContentType="application/vnd.openxmlformats-officedocument.presentationml.tags+xml"/>
  <Override PartName="/ppt/tags/tag1875.xml" ContentType="application/vnd.openxmlformats-officedocument.presentationml.tags+xml"/>
  <Override PartName="/ppt/tags/tag1876.xml" ContentType="application/vnd.openxmlformats-officedocument.presentationml.tags+xml"/>
  <Override PartName="/ppt/tags/tag1877.xml" ContentType="application/vnd.openxmlformats-officedocument.presentationml.tags+xml"/>
  <Override PartName="/ppt/tags/tag1878.xml" ContentType="application/vnd.openxmlformats-officedocument.presentationml.tags+xml"/>
  <Override PartName="/ppt/tags/tag1879.xml" ContentType="application/vnd.openxmlformats-officedocument.presentationml.tags+xml"/>
  <Override PartName="/ppt/tags/tag1880.xml" ContentType="application/vnd.openxmlformats-officedocument.presentationml.tags+xml"/>
  <Override PartName="/ppt/tags/tag1881.xml" ContentType="application/vnd.openxmlformats-officedocument.presentationml.tags+xml"/>
  <Override PartName="/ppt/tags/tag1882.xml" ContentType="application/vnd.openxmlformats-officedocument.presentationml.tags+xml"/>
  <Override PartName="/ppt/tags/tag1883.xml" ContentType="application/vnd.openxmlformats-officedocument.presentationml.tags+xml"/>
  <Override PartName="/ppt/tags/tag1884.xml" ContentType="application/vnd.openxmlformats-officedocument.presentationml.tags+xml"/>
  <Override PartName="/ppt/tags/tag1885.xml" ContentType="application/vnd.openxmlformats-officedocument.presentationml.tags+xml"/>
  <Override PartName="/ppt/tags/tag1886.xml" ContentType="application/vnd.openxmlformats-officedocument.presentationml.tags+xml"/>
  <Override PartName="/ppt/tags/tag1887.xml" ContentType="application/vnd.openxmlformats-officedocument.presentationml.tags+xml"/>
  <Override PartName="/ppt/tags/tag1888.xml" ContentType="application/vnd.openxmlformats-officedocument.presentationml.tags+xml"/>
  <Override PartName="/ppt/tags/tag1889.xml" ContentType="application/vnd.openxmlformats-officedocument.presentationml.tags+xml"/>
  <Override PartName="/ppt/tags/tag1890.xml" ContentType="application/vnd.openxmlformats-officedocument.presentationml.tags+xml"/>
  <Override PartName="/ppt/tags/tag1891.xml" ContentType="application/vnd.openxmlformats-officedocument.presentationml.tags+xml"/>
  <Override PartName="/ppt/tags/tag1892.xml" ContentType="application/vnd.openxmlformats-officedocument.presentationml.tags+xml"/>
  <Override PartName="/ppt/tags/tag1893.xml" ContentType="application/vnd.openxmlformats-officedocument.presentationml.tags+xml"/>
  <Override PartName="/ppt/tags/tag1894.xml" ContentType="application/vnd.openxmlformats-officedocument.presentationml.tags+xml"/>
  <Override PartName="/ppt/tags/tag1895.xml" ContentType="application/vnd.openxmlformats-officedocument.presentationml.tags+xml"/>
  <Override PartName="/ppt/tags/tag1896.xml" ContentType="application/vnd.openxmlformats-officedocument.presentationml.tags+xml"/>
  <Override PartName="/ppt/tags/tag1897.xml" ContentType="application/vnd.openxmlformats-officedocument.presentationml.tags+xml"/>
  <Override PartName="/ppt/tags/tag1898.xml" ContentType="application/vnd.openxmlformats-officedocument.presentationml.tags+xml"/>
  <Override PartName="/ppt/tags/tag1899.xml" ContentType="application/vnd.openxmlformats-officedocument.presentationml.tags+xml"/>
  <Override PartName="/ppt/tags/tag1900.xml" ContentType="application/vnd.openxmlformats-officedocument.presentationml.tags+xml"/>
  <Override PartName="/ppt/tags/tag1901.xml" ContentType="application/vnd.openxmlformats-officedocument.presentationml.tags+xml"/>
  <Override PartName="/ppt/tags/tag1902.xml" ContentType="application/vnd.openxmlformats-officedocument.presentationml.tags+xml"/>
  <Override PartName="/ppt/tags/tag1903.xml" ContentType="application/vnd.openxmlformats-officedocument.presentationml.tags+xml"/>
  <Override PartName="/ppt/tags/tag1904.xml" ContentType="application/vnd.openxmlformats-officedocument.presentationml.tags+xml"/>
  <Override PartName="/ppt/tags/tag1905.xml" ContentType="application/vnd.openxmlformats-officedocument.presentationml.tags+xml"/>
  <Override PartName="/ppt/tags/tag1906.xml" ContentType="application/vnd.openxmlformats-officedocument.presentationml.tags+xml"/>
  <Override PartName="/ppt/tags/tag1907.xml" ContentType="application/vnd.openxmlformats-officedocument.presentationml.tags+xml"/>
  <Override PartName="/ppt/tags/tag1908.xml" ContentType="application/vnd.openxmlformats-officedocument.presentationml.tags+xml"/>
  <Override PartName="/ppt/tags/tag1909.xml" ContentType="application/vnd.openxmlformats-officedocument.presentationml.tags+xml"/>
  <Override PartName="/ppt/tags/tag1910.xml" ContentType="application/vnd.openxmlformats-officedocument.presentationml.tags+xml"/>
  <Override PartName="/ppt/tags/tag1911.xml" ContentType="application/vnd.openxmlformats-officedocument.presentationml.tags+xml"/>
  <Override PartName="/ppt/tags/tag1912.xml" ContentType="application/vnd.openxmlformats-officedocument.presentationml.tags+xml"/>
  <Override PartName="/ppt/tags/tag1913.xml" ContentType="application/vnd.openxmlformats-officedocument.presentationml.tags+xml"/>
  <Override PartName="/ppt/tags/tag1914.xml" ContentType="application/vnd.openxmlformats-officedocument.presentationml.tags+xml"/>
  <Override PartName="/ppt/tags/tag1915.xml" ContentType="application/vnd.openxmlformats-officedocument.presentationml.tags+xml"/>
  <Override PartName="/ppt/tags/tag1916.xml" ContentType="application/vnd.openxmlformats-officedocument.presentationml.tags+xml"/>
  <Override PartName="/ppt/tags/tag1917.xml" ContentType="application/vnd.openxmlformats-officedocument.presentationml.tags+xml"/>
  <Override PartName="/ppt/tags/tag1918.xml" ContentType="application/vnd.openxmlformats-officedocument.presentationml.tags+xml"/>
  <Override PartName="/ppt/tags/tag1919.xml" ContentType="application/vnd.openxmlformats-officedocument.presentationml.tags+xml"/>
  <Override PartName="/ppt/tags/tag1920.xml" ContentType="application/vnd.openxmlformats-officedocument.presentationml.tags+xml"/>
  <Override PartName="/ppt/tags/tag1921.xml" ContentType="application/vnd.openxmlformats-officedocument.presentationml.tags+xml"/>
  <Override PartName="/ppt/tags/tag1922.xml" ContentType="application/vnd.openxmlformats-officedocument.presentationml.tags+xml"/>
  <Override PartName="/ppt/tags/tag1923.xml" ContentType="application/vnd.openxmlformats-officedocument.presentationml.tags+xml"/>
  <Override PartName="/ppt/tags/tag1924.xml" ContentType="application/vnd.openxmlformats-officedocument.presentationml.tags+xml"/>
  <Override PartName="/ppt/tags/tag1925.xml" ContentType="application/vnd.openxmlformats-officedocument.presentationml.tags+xml"/>
  <Override PartName="/ppt/tags/tag1926.xml" ContentType="application/vnd.openxmlformats-officedocument.presentationml.tags+xml"/>
  <Override PartName="/ppt/tags/tag1927.xml" ContentType="application/vnd.openxmlformats-officedocument.presentationml.tags+xml"/>
  <Override PartName="/ppt/tags/tag1928.xml" ContentType="application/vnd.openxmlformats-officedocument.presentationml.tags+xml"/>
  <Override PartName="/ppt/tags/tag1929.xml" ContentType="application/vnd.openxmlformats-officedocument.presentationml.tags+xml"/>
  <Override PartName="/ppt/tags/tag1930.xml" ContentType="application/vnd.openxmlformats-officedocument.presentationml.tags+xml"/>
  <Override PartName="/ppt/tags/tag1931.xml" ContentType="application/vnd.openxmlformats-officedocument.presentationml.tags+xml"/>
  <Override PartName="/ppt/tags/tag1932.xml" ContentType="application/vnd.openxmlformats-officedocument.presentationml.tags+xml"/>
  <Override PartName="/ppt/tags/tag1933.xml" ContentType="application/vnd.openxmlformats-officedocument.presentationml.tags+xml"/>
  <Override PartName="/ppt/tags/tag1934.xml" ContentType="application/vnd.openxmlformats-officedocument.presentationml.tags+xml"/>
  <Override PartName="/ppt/tags/tag1935.xml" ContentType="application/vnd.openxmlformats-officedocument.presentationml.tags+xml"/>
  <Override PartName="/ppt/tags/tag1936.xml" ContentType="application/vnd.openxmlformats-officedocument.presentationml.tags+xml"/>
  <Override PartName="/ppt/tags/tag1937.xml" ContentType="application/vnd.openxmlformats-officedocument.presentationml.tags+xml"/>
  <Override PartName="/ppt/tags/tag1938.xml" ContentType="application/vnd.openxmlformats-officedocument.presentationml.tags+xml"/>
  <Override PartName="/ppt/tags/tag1939.xml" ContentType="application/vnd.openxmlformats-officedocument.presentationml.tags+xml"/>
  <Override PartName="/ppt/tags/tag1940.xml" ContentType="application/vnd.openxmlformats-officedocument.presentationml.tags+xml"/>
  <Override PartName="/ppt/tags/tag1941.xml" ContentType="application/vnd.openxmlformats-officedocument.presentationml.tags+xml"/>
  <Override PartName="/ppt/tags/tag1942.xml" ContentType="application/vnd.openxmlformats-officedocument.presentationml.tags+xml"/>
  <Override PartName="/ppt/tags/tag1943.xml" ContentType="application/vnd.openxmlformats-officedocument.presentationml.tags+xml"/>
  <Override PartName="/ppt/tags/tag1944.xml" ContentType="application/vnd.openxmlformats-officedocument.presentationml.tags+xml"/>
  <Override PartName="/ppt/tags/tag1945.xml" ContentType="application/vnd.openxmlformats-officedocument.presentationml.tags+xml"/>
  <Override PartName="/ppt/tags/tag1946.xml" ContentType="application/vnd.openxmlformats-officedocument.presentationml.tags+xml"/>
  <Override PartName="/ppt/tags/tag1947.xml" ContentType="application/vnd.openxmlformats-officedocument.presentationml.tags+xml"/>
  <Override PartName="/ppt/tags/tag1948.xml" ContentType="application/vnd.openxmlformats-officedocument.presentationml.tags+xml"/>
  <Override PartName="/ppt/tags/tag1949.xml" ContentType="application/vnd.openxmlformats-officedocument.presentationml.tags+xml"/>
  <Override PartName="/ppt/tags/tag1950.xml" ContentType="application/vnd.openxmlformats-officedocument.presentationml.tags+xml"/>
  <Override PartName="/ppt/tags/tag1951.xml" ContentType="application/vnd.openxmlformats-officedocument.presentationml.tags+xml"/>
  <Override PartName="/ppt/tags/tag1952.xml" ContentType="application/vnd.openxmlformats-officedocument.presentationml.tags+xml"/>
  <Override PartName="/ppt/tags/tag1953.xml" ContentType="application/vnd.openxmlformats-officedocument.presentationml.tags+xml"/>
  <Override PartName="/ppt/tags/tag1954.xml" ContentType="application/vnd.openxmlformats-officedocument.presentationml.tags+xml"/>
  <Override PartName="/ppt/tags/tag1955.xml" ContentType="application/vnd.openxmlformats-officedocument.presentationml.tags+xml"/>
  <Override PartName="/ppt/tags/tag1956.xml" ContentType="application/vnd.openxmlformats-officedocument.presentationml.tags+xml"/>
  <Override PartName="/ppt/tags/tag1957.xml" ContentType="application/vnd.openxmlformats-officedocument.presentationml.tags+xml"/>
  <Override PartName="/ppt/tags/tag1958.xml" ContentType="application/vnd.openxmlformats-officedocument.presentationml.tags+xml"/>
  <Override PartName="/ppt/tags/tag1959.xml" ContentType="application/vnd.openxmlformats-officedocument.presentationml.tags+xml"/>
  <Override PartName="/ppt/tags/tag1960.xml" ContentType="application/vnd.openxmlformats-officedocument.presentationml.tags+xml"/>
  <Override PartName="/ppt/tags/tag1961.xml" ContentType="application/vnd.openxmlformats-officedocument.presentationml.tags+xml"/>
  <Override PartName="/ppt/tags/tag1962.xml" ContentType="application/vnd.openxmlformats-officedocument.presentationml.tags+xml"/>
  <Override PartName="/ppt/tags/tag1963.xml" ContentType="application/vnd.openxmlformats-officedocument.presentationml.tags+xml"/>
  <Override PartName="/ppt/tags/tag1964.xml" ContentType="application/vnd.openxmlformats-officedocument.presentationml.tags+xml"/>
  <Override PartName="/ppt/tags/tag1965.xml" ContentType="application/vnd.openxmlformats-officedocument.presentationml.tags+xml"/>
  <Override PartName="/ppt/tags/tag1966.xml" ContentType="application/vnd.openxmlformats-officedocument.presentationml.tags+xml"/>
  <Override PartName="/ppt/tags/tag1967.xml" ContentType="application/vnd.openxmlformats-officedocument.presentationml.tags+xml"/>
  <Override PartName="/ppt/tags/tag1968.xml" ContentType="application/vnd.openxmlformats-officedocument.presentationml.tags+xml"/>
  <Override PartName="/ppt/tags/tag1969.xml" ContentType="application/vnd.openxmlformats-officedocument.presentationml.tags+xml"/>
  <Override PartName="/ppt/tags/tag1970.xml" ContentType="application/vnd.openxmlformats-officedocument.presentationml.tags+xml"/>
  <Override PartName="/ppt/tags/tag1971.xml" ContentType="application/vnd.openxmlformats-officedocument.presentationml.tags+xml"/>
  <Override PartName="/ppt/tags/tag1972.xml" ContentType="application/vnd.openxmlformats-officedocument.presentationml.tags+xml"/>
  <Override PartName="/ppt/tags/tag1973.xml" ContentType="application/vnd.openxmlformats-officedocument.presentationml.tags+xml"/>
  <Override PartName="/ppt/tags/tag1974.xml" ContentType="application/vnd.openxmlformats-officedocument.presentationml.tags+xml"/>
  <Override PartName="/ppt/tags/tag1975.xml" ContentType="application/vnd.openxmlformats-officedocument.presentationml.tags+xml"/>
  <Override PartName="/ppt/tags/tag1976.xml" ContentType="application/vnd.openxmlformats-officedocument.presentationml.tags+xml"/>
  <Override PartName="/ppt/tags/tag1977.xml" ContentType="application/vnd.openxmlformats-officedocument.presentationml.tags+xml"/>
  <Override PartName="/ppt/tags/tag1978.xml" ContentType="application/vnd.openxmlformats-officedocument.presentationml.tags+xml"/>
  <Override PartName="/ppt/tags/tag1979.xml" ContentType="application/vnd.openxmlformats-officedocument.presentationml.tags+xml"/>
  <Override PartName="/ppt/tags/tag1980.xml" ContentType="application/vnd.openxmlformats-officedocument.presentationml.tags+xml"/>
  <Override PartName="/ppt/tags/tag1981.xml" ContentType="application/vnd.openxmlformats-officedocument.presentationml.tags+xml"/>
  <Override PartName="/ppt/tags/tag1982.xml" ContentType="application/vnd.openxmlformats-officedocument.presentationml.tags+xml"/>
  <Override PartName="/ppt/tags/tag1983.xml" ContentType="application/vnd.openxmlformats-officedocument.presentationml.tags+xml"/>
  <Override PartName="/ppt/tags/tag1984.xml" ContentType="application/vnd.openxmlformats-officedocument.presentationml.tags+xml"/>
  <Override PartName="/ppt/tags/tag1985.xml" ContentType="application/vnd.openxmlformats-officedocument.presentationml.tags+xml"/>
  <Override PartName="/ppt/tags/tag1986.xml" ContentType="application/vnd.openxmlformats-officedocument.presentationml.tags+xml"/>
  <Override PartName="/ppt/tags/tag1987.xml" ContentType="application/vnd.openxmlformats-officedocument.presentationml.tags+xml"/>
  <Override PartName="/ppt/tags/tag1988.xml" ContentType="application/vnd.openxmlformats-officedocument.presentationml.tags+xml"/>
  <Override PartName="/ppt/tags/tag1989.xml" ContentType="application/vnd.openxmlformats-officedocument.presentationml.tags+xml"/>
  <Override PartName="/ppt/tags/tag1990.xml" ContentType="application/vnd.openxmlformats-officedocument.presentationml.tags+xml"/>
  <Override PartName="/ppt/tags/tag1991.xml" ContentType="application/vnd.openxmlformats-officedocument.presentationml.tags+xml"/>
  <Override PartName="/ppt/tags/tag1992.xml" ContentType="application/vnd.openxmlformats-officedocument.presentationml.tags+xml"/>
  <Override PartName="/ppt/tags/tag1993.xml" ContentType="application/vnd.openxmlformats-officedocument.presentationml.tags+xml"/>
  <Override PartName="/ppt/tags/tag1994.xml" ContentType="application/vnd.openxmlformats-officedocument.presentationml.tags+xml"/>
  <Override PartName="/ppt/tags/tag1995.xml" ContentType="application/vnd.openxmlformats-officedocument.presentationml.tags+xml"/>
  <Override PartName="/ppt/tags/tag1996.xml" ContentType="application/vnd.openxmlformats-officedocument.presentationml.tags+xml"/>
  <Override PartName="/ppt/tags/tag1997.xml" ContentType="application/vnd.openxmlformats-officedocument.presentationml.tags+xml"/>
  <Override PartName="/ppt/tags/tag1998.xml" ContentType="application/vnd.openxmlformats-officedocument.presentationml.tags+xml"/>
  <Override PartName="/ppt/tags/tag1999.xml" ContentType="application/vnd.openxmlformats-officedocument.presentationml.tags+xml"/>
  <Override PartName="/ppt/tags/tag2000.xml" ContentType="application/vnd.openxmlformats-officedocument.presentationml.tags+xml"/>
  <Override PartName="/ppt/tags/tag200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307" r:id="rId3"/>
    <p:sldId id="311" r:id="rId4"/>
    <p:sldId id="389" r:id="rId5"/>
    <p:sldId id="390" r:id="rId6"/>
    <p:sldId id="300" r:id="rId7"/>
    <p:sldId id="301" r:id="rId8"/>
    <p:sldId id="322" r:id="rId9"/>
    <p:sldId id="384" r:id="rId10"/>
    <p:sldId id="385" r:id="rId11"/>
    <p:sldId id="386" r:id="rId12"/>
    <p:sldId id="323" r:id="rId13"/>
    <p:sldId id="326" r:id="rId14"/>
    <p:sldId id="328" r:id="rId15"/>
    <p:sldId id="337" r:id="rId16"/>
    <p:sldId id="340" r:id="rId17"/>
    <p:sldId id="346" r:id="rId18"/>
    <p:sldId id="348" r:id="rId19"/>
    <p:sldId id="349" r:id="rId20"/>
    <p:sldId id="355" r:id="rId21"/>
    <p:sldId id="392" r:id="rId22"/>
    <p:sldId id="360" r:id="rId23"/>
    <p:sldId id="361" r:id="rId24"/>
    <p:sldId id="362" r:id="rId25"/>
    <p:sldId id="372" r:id="rId26"/>
    <p:sldId id="391" r:id="rId27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Cambria Math" panose="02040503050406030204" pitchFamily="18" charset="0"/>
      <p:regular r:id="rId3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1F497D"/>
    <a:srgbClr val="000000"/>
    <a:srgbClr val="366092"/>
    <a:srgbClr val="2D7D9F"/>
    <a:srgbClr val="1F49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979" autoAdjust="0"/>
    <p:restoredTop sz="94660"/>
  </p:normalViewPr>
  <p:slideViewPr>
    <p:cSldViewPr>
      <p:cViewPr varScale="1">
        <p:scale>
          <a:sx n="64" d="100"/>
          <a:sy n="64" d="100"/>
        </p:scale>
        <p:origin x="1560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776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3/4/2024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61666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287EA9-0F95-4E3A-B40A-64C12DA5C34F}" type="datetimeFigureOut">
              <a:rPr lang="en-US" smtClean="0"/>
              <a:pPr/>
              <a:t>3/4/2024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1C950B-8241-42E2-98BC-F99EB045F18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11908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sp>
        <p:nvSpPr>
          <p:cNvPr id="12" name="Title 1"/>
          <p:cNvSpPr>
            <a:spLocks noGrp="1"/>
          </p:cNvSpPr>
          <p:nvPr userDrawn="1"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endParaRPr lang="en-US" b="1" dirty="0">
              <a:solidFill>
                <a:srgbClr val="1F497D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Subtitle 2"/>
          <p:cNvSpPr>
            <a:spLocks noGrp="1"/>
          </p:cNvSpPr>
          <p:nvPr userDrawn="1"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>
              <a:buNone/>
              <a:defRPr/>
            </a:pPr>
            <a:endParaRPr lang="en-US" b="1" i="1" dirty="0">
              <a:solidFill>
                <a:srgbClr val="1F497D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1722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07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1722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3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27.png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4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26" Type="http://schemas.openxmlformats.org/officeDocument/2006/relationships/tags" Target="../tags/tag1106.xml"/><Relationship Id="rId21" Type="http://schemas.openxmlformats.org/officeDocument/2006/relationships/tags" Target="../tags/tag1101.xml"/><Relationship Id="rId42" Type="http://schemas.openxmlformats.org/officeDocument/2006/relationships/tags" Target="../tags/tag1122.xml"/><Relationship Id="rId47" Type="http://schemas.openxmlformats.org/officeDocument/2006/relationships/tags" Target="../tags/tag1127.xml"/><Relationship Id="rId63" Type="http://schemas.openxmlformats.org/officeDocument/2006/relationships/tags" Target="../tags/tag1143.xml"/><Relationship Id="rId68" Type="http://schemas.openxmlformats.org/officeDocument/2006/relationships/tags" Target="../tags/tag1148.xml"/><Relationship Id="rId16" Type="http://schemas.openxmlformats.org/officeDocument/2006/relationships/tags" Target="../tags/tag1096.xml"/><Relationship Id="rId11" Type="http://schemas.openxmlformats.org/officeDocument/2006/relationships/tags" Target="../tags/tag1091.xml"/><Relationship Id="rId24" Type="http://schemas.openxmlformats.org/officeDocument/2006/relationships/tags" Target="../tags/tag1104.xml"/><Relationship Id="rId32" Type="http://schemas.openxmlformats.org/officeDocument/2006/relationships/tags" Target="../tags/tag1112.xml"/><Relationship Id="rId37" Type="http://schemas.openxmlformats.org/officeDocument/2006/relationships/tags" Target="../tags/tag1117.xml"/><Relationship Id="rId40" Type="http://schemas.openxmlformats.org/officeDocument/2006/relationships/tags" Target="../tags/tag1120.xml"/><Relationship Id="rId45" Type="http://schemas.openxmlformats.org/officeDocument/2006/relationships/tags" Target="../tags/tag1125.xml"/><Relationship Id="rId53" Type="http://schemas.openxmlformats.org/officeDocument/2006/relationships/tags" Target="../tags/tag1133.xml"/><Relationship Id="rId58" Type="http://schemas.openxmlformats.org/officeDocument/2006/relationships/tags" Target="../tags/tag1138.xml"/><Relationship Id="rId66" Type="http://schemas.openxmlformats.org/officeDocument/2006/relationships/tags" Target="../tags/tag1146.xml"/><Relationship Id="rId74" Type="http://schemas.openxmlformats.org/officeDocument/2006/relationships/tags" Target="../tags/tag1154.xml"/><Relationship Id="rId5" Type="http://schemas.openxmlformats.org/officeDocument/2006/relationships/tags" Target="../tags/tag1085.xml"/><Relationship Id="rId61" Type="http://schemas.openxmlformats.org/officeDocument/2006/relationships/tags" Target="../tags/tag1141.xml"/><Relationship Id="rId19" Type="http://schemas.openxmlformats.org/officeDocument/2006/relationships/tags" Target="../tags/tag1099.xml"/><Relationship Id="rId14" Type="http://schemas.openxmlformats.org/officeDocument/2006/relationships/tags" Target="../tags/tag1094.xml"/><Relationship Id="rId22" Type="http://schemas.openxmlformats.org/officeDocument/2006/relationships/tags" Target="../tags/tag1102.xml"/><Relationship Id="rId27" Type="http://schemas.openxmlformats.org/officeDocument/2006/relationships/tags" Target="../tags/tag1107.xml"/><Relationship Id="rId30" Type="http://schemas.openxmlformats.org/officeDocument/2006/relationships/tags" Target="../tags/tag1110.xml"/><Relationship Id="rId35" Type="http://schemas.openxmlformats.org/officeDocument/2006/relationships/tags" Target="../tags/tag1115.xml"/><Relationship Id="rId43" Type="http://schemas.openxmlformats.org/officeDocument/2006/relationships/tags" Target="../tags/tag1123.xml"/><Relationship Id="rId48" Type="http://schemas.openxmlformats.org/officeDocument/2006/relationships/tags" Target="../tags/tag1128.xml"/><Relationship Id="rId56" Type="http://schemas.openxmlformats.org/officeDocument/2006/relationships/tags" Target="../tags/tag1136.xml"/><Relationship Id="rId64" Type="http://schemas.openxmlformats.org/officeDocument/2006/relationships/tags" Target="../tags/tag1144.xml"/><Relationship Id="rId69" Type="http://schemas.openxmlformats.org/officeDocument/2006/relationships/tags" Target="../tags/tag1149.xml"/><Relationship Id="rId77" Type="http://schemas.openxmlformats.org/officeDocument/2006/relationships/slideLayout" Target="../slideLayouts/slideLayout2.xml"/><Relationship Id="rId8" Type="http://schemas.openxmlformats.org/officeDocument/2006/relationships/tags" Target="../tags/tag1088.xml"/><Relationship Id="rId51" Type="http://schemas.openxmlformats.org/officeDocument/2006/relationships/tags" Target="../tags/tag1131.xml"/><Relationship Id="rId72" Type="http://schemas.openxmlformats.org/officeDocument/2006/relationships/tags" Target="../tags/tag1152.xml"/><Relationship Id="rId3" Type="http://schemas.openxmlformats.org/officeDocument/2006/relationships/tags" Target="../tags/tag1083.xml"/><Relationship Id="rId12" Type="http://schemas.openxmlformats.org/officeDocument/2006/relationships/tags" Target="../tags/tag1092.xml"/><Relationship Id="rId17" Type="http://schemas.openxmlformats.org/officeDocument/2006/relationships/tags" Target="../tags/tag1097.xml"/><Relationship Id="rId25" Type="http://schemas.openxmlformats.org/officeDocument/2006/relationships/tags" Target="../tags/tag1105.xml"/><Relationship Id="rId33" Type="http://schemas.openxmlformats.org/officeDocument/2006/relationships/tags" Target="../tags/tag1113.xml"/><Relationship Id="rId38" Type="http://schemas.openxmlformats.org/officeDocument/2006/relationships/tags" Target="../tags/tag1118.xml"/><Relationship Id="rId46" Type="http://schemas.openxmlformats.org/officeDocument/2006/relationships/tags" Target="../tags/tag1126.xml"/><Relationship Id="rId59" Type="http://schemas.openxmlformats.org/officeDocument/2006/relationships/tags" Target="../tags/tag1139.xml"/><Relationship Id="rId67" Type="http://schemas.openxmlformats.org/officeDocument/2006/relationships/tags" Target="../tags/tag1147.xml"/><Relationship Id="rId20" Type="http://schemas.openxmlformats.org/officeDocument/2006/relationships/tags" Target="../tags/tag1100.xml"/><Relationship Id="rId41" Type="http://schemas.openxmlformats.org/officeDocument/2006/relationships/tags" Target="../tags/tag1121.xml"/><Relationship Id="rId54" Type="http://schemas.openxmlformats.org/officeDocument/2006/relationships/tags" Target="../tags/tag1134.xml"/><Relationship Id="rId62" Type="http://schemas.openxmlformats.org/officeDocument/2006/relationships/tags" Target="../tags/tag1142.xml"/><Relationship Id="rId70" Type="http://schemas.openxmlformats.org/officeDocument/2006/relationships/tags" Target="../tags/tag1150.xml"/><Relationship Id="rId75" Type="http://schemas.openxmlformats.org/officeDocument/2006/relationships/tags" Target="../tags/tag1155.xml"/><Relationship Id="rId1" Type="http://schemas.openxmlformats.org/officeDocument/2006/relationships/tags" Target="../tags/tag1081.xml"/><Relationship Id="rId6" Type="http://schemas.openxmlformats.org/officeDocument/2006/relationships/tags" Target="../tags/tag1086.xml"/><Relationship Id="rId15" Type="http://schemas.openxmlformats.org/officeDocument/2006/relationships/tags" Target="../tags/tag1095.xml"/><Relationship Id="rId23" Type="http://schemas.openxmlformats.org/officeDocument/2006/relationships/tags" Target="../tags/tag1103.xml"/><Relationship Id="rId28" Type="http://schemas.openxmlformats.org/officeDocument/2006/relationships/tags" Target="../tags/tag1108.xml"/><Relationship Id="rId36" Type="http://schemas.openxmlformats.org/officeDocument/2006/relationships/tags" Target="../tags/tag1116.xml"/><Relationship Id="rId49" Type="http://schemas.openxmlformats.org/officeDocument/2006/relationships/tags" Target="../tags/tag1129.xml"/><Relationship Id="rId57" Type="http://schemas.openxmlformats.org/officeDocument/2006/relationships/tags" Target="../tags/tag1137.xml"/><Relationship Id="rId10" Type="http://schemas.openxmlformats.org/officeDocument/2006/relationships/tags" Target="../tags/tag1090.xml"/><Relationship Id="rId31" Type="http://schemas.openxmlformats.org/officeDocument/2006/relationships/tags" Target="../tags/tag1111.xml"/><Relationship Id="rId44" Type="http://schemas.openxmlformats.org/officeDocument/2006/relationships/tags" Target="../tags/tag1124.xml"/><Relationship Id="rId52" Type="http://schemas.openxmlformats.org/officeDocument/2006/relationships/tags" Target="../tags/tag1132.xml"/><Relationship Id="rId60" Type="http://schemas.openxmlformats.org/officeDocument/2006/relationships/tags" Target="../tags/tag1140.xml"/><Relationship Id="rId65" Type="http://schemas.openxmlformats.org/officeDocument/2006/relationships/tags" Target="../tags/tag1145.xml"/><Relationship Id="rId73" Type="http://schemas.openxmlformats.org/officeDocument/2006/relationships/tags" Target="../tags/tag1153.xml"/><Relationship Id="rId4" Type="http://schemas.openxmlformats.org/officeDocument/2006/relationships/tags" Target="../tags/tag1084.xml"/><Relationship Id="rId9" Type="http://schemas.openxmlformats.org/officeDocument/2006/relationships/tags" Target="../tags/tag1089.xml"/><Relationship Id="rId13" Type="http://schemas.openxmlformats.org/officeDocument/2006/relationships/tags" Target="../tags/tag1093.xml"/><Relationship Id="rId18" Type="http://schemas.openxmlformats.org/officeDocument/2006/relationships/tags" Target="../tags/tag1098.xml"/><Relationship Id="rId39" Type="http://schemas.openxmlformats.org/officeDocument/2006/relationships/tags" Target="../tags/tag1119.xml"/><Relationship Id="rId34" Type="http://schemas.openxmlformats.org/officeDocument/2006/relationships/tags" Target="../tags/tag1114.xml"/><Relationship Id="rId50" Type="http://schemas.openxmlformats.org/officeDocument/2006/relationships/tags" Target="../tags/tag1130.xml"/><Relationship Id="rId55" Type="http://schemas.openxmlformats.org/officeDocument/2006/relationships/tags" Target="../tags/tag1135.xml"/><Relationship Id="rId76" Type="http://schemas.openxmlformats.org/officeDocument/2006/relationships/tags" Target="../tags/tag1156.xml"/><Relationship Id="rId7" Type="http://schemas.openxmlformats.org/officeDocument/2006/relationships/tags" Target="../tags/tag1087.xml"/><Relationship Id="rId71" Type="http://schemas.openxmlformats.org/officeDocument/2006/relationships/tags" Target="../tags/tag1151.xml"/><Relationship Id="rId2" Type="http://schemas.openxmlformats.org/officeDocument/2006/relationships/tags" Target="../tags/tag1082.xml"/><Relationship Id="rId29" Type="http://schemas.openxmlformats.org/officeDocument/2006/relationships/tags" Target="../tags/tag1109.xml"/></Relationships>
</file>

<file path=ppt/slides/_rels/slide13.xml.rels><?xml version="1.0" encoding="UTF-8" standalone="yes"?>
<Relationships xmlns="http://schemas.openxmlformats.org/package/2006/relationships"><Relationship Id="rId26" Type="http://schemas.openxmlformats.org/officeDocument/2006/relationships/tags" Target="../tags/tag1182.xml"/><Relationship Id="rId21" Type="http://schemas.openxmlformats.org/officeDocument/2006/relationships/tags" Target="../tags/tag1177.xml"/><Relationship Id="rId42" Type="http://schemas.openxmlformats.org/officeDocument/2006/relationships/tags" Target="../tags/tag1198.xml"/><Relationship Id="rId47" Type="http://schemas.openxmlformats.org/officeDocument/2006/relationships/tags" Target="../tags/tag1203.xml"/><Relationship Id="rId63" Type="http://schemas.openxmlformats.org/officeDocument/2006/relationships/tags" Target="../tags/tag1219.xml"/><Relationship Id="rId68" Type="http://schemas.openxmlformats.org/officeDocument/2006/relationships/tags" Target="../tags/tag1224.xml"/><Relationship Id="rId84" Type="http://schemas.openxmlformats.org/officeDocument/2006/relationships/tags" Target="../tags/tag1240.xml"/><Relationship Id="rId89" Type="http://schemas.openxmlformats.org/officeDocument/2006/relationships/slideLayout" Target="../slideLayouts/slideLayout2.xml"/><Relationship Id="rId16" Type="http://schemas.openxmlformats.org/officeDocument/2006/relationships/tags" Target="../tags/tag1172.xml"/><Relationship Id="rId11" Type="http://schemas.openxmlformats.org/officeDocument/2006/relationships/tags" Target="../tags/tag1167.xml"/><Relationship Id="rId32" Type="http://schemas.openxmlformats.org/officeDocument/2006/relationships/tags" Target="../tags/tag1188.xml"/><Relationship Id="rId37" Type="http://schemas.openxmlformats.org/officeDocument/2006/relationships/tags" Target="../tags/tag1193.xml"/><Relationship Id="rId53" Type="http://schemas.openxmlformats.org/officeDocument/2006/relationships/tags" Target="../tags/tag1209.xml"/><Relationship Id="rId58" Type="http://schemas.openxmlformats.org/officeDocument/2006/relationships/tags" Target="../tags/tag1214.xml"/><Relationship Id="rId74" Type="http://schemas.openxmlformats.org/officeDocument/2006/relationships/tags" Target="../tags/tag1230.xml"/><Relationship Id="rId79" Type="http://schemas.openxmlformats.org/officeDocument/2006/relationships/tags" Target="../tags/tag1235.xml"/><Relationship Id="rId5" Type="http://schemas.openxmlformats.org/officeDocument/2006/relationships/tags" Target="../tags/tag1161.xml"/><Relationship Id="rId90" Type="http://schemas.openxmlformats.org/officeDocument/2006/relationships/image" Target="../media/image2.png"/><Relationship Id="rId14" Type="http://schemas.openxmlformats.org/officeDocument/2006/relationships/tags" Target="../tags/tag1170.xml"/><Relationship Id="rId22" Type="http://schemas.openxmlformats.org/officeDocument/2006/relationships/tags" Target="../tags/tag1178.xml"/><Relationship Id="rId27" Type="http://schemas.openxmlformats.org/officeDocument/2006/relationships/tags" Target="../tags/tag1183.xml"/><Relationship Id="rId30" Type="http://schemas.openxmlformats.org/officeDocument/2006/relationships/tags" Target="../tags/tag1186.xml"/><Relationship Id="rId35" Type="http://schemas.openxmlformats.org/officeDocument/2006/relationships/tags" Target="../tags/tag1191.xml"/><Relationship Id="rId43" Type="http://schemas.openxmlformats.org/officeDocument/2006/relationships/tags" Target="../tags/tag1199.xml"/><Relationship Id="rId48" Type="http://schemas.openxmlformats.org/officeDocument/2006/relationships/tags" Target="../tags/tag1204.xml"/><Relationship Id="rId56" Type="http://schemas.openxmlformats.org/officeDocument/2006/relationships/tags" Target="../tags/tag1212.xml"/><Relationship Id="rId64" Type="http://schemas.openxmlformats.org/officeDocument/2006/relationships/tags" Target="../tags/tag1220.xml"/><Relationship Id="rId69" Type="http://schemas.openxmlformats.org/officeDocument/2006/relationships/tags" Target="../tags/tag1225.xml"/><Relationship Id="rId77" Type="http://schemas.openxmlformats.org/officeDocument/2006/relationships/tags" Target="../tags/tag1233.xml"/><Relationship Id="rId8" Type="http://schemas.openxmlformats.org/officeDocument/2006/relationships/tags" Target="../tags/tag1164.xml"/><Relationship Id="rId51" Type="http://schemas.openxmlformats.org/officeDocument/2006/relationships/tags" Target="../tags/tag1207.xml"/><Relationship Id="rId72" Type="http://schemas.openxmlformats.org/officeDocument/2006/relationships/tags" Target="../tags/tag1228.xml"/><Relationship Id="rId80" Type="http://schemas.openxmlformats.org/officeDocument/2006/relationships/tags" Target="../tags/tag1236.xml"/><Relationship Id="rId85" Type="http://schemas.openxmlformats.org/officeDocument/2006/relationships/tags" Target="../tags/tag1241.xml"/><Relationship Id="rId3" Type="http://schemas.openxmlformats.org/officeDocument/2006/relationships/tags" Target="../tags/tag1159.xml"/><Relationship Id="rId12" Type="http://schemas.openxmlformats.org/officeDocument/2006/relationships/tags" Target="../tags/tag1168.xml"/><Relationship Id="rId17" Type="http://schemas.openxmlformats.org/officeDocument/2006/relationships/tags" Target="../tags/tag1173.xml"/><Relationship Id="rId25" Type="http://schemas.openxmlformats.org/officeDocument/2006/relationships/tags" Target="../tags/tag1181.xml"/><Relationship Id="rId33" Type="http://schemas.openxmlformats.org/officeDocument/2006/relationships/tags" Target="../tags/tag1189.xml"/><Relationship Id="rId38" Type="http://schemas.openxmlformats.org/officeDocument/2006/relationships/tags" Target="../tags/tag1194.xml"/><Relationship Id="rId46" Type="http://schemas.openxmlformats.org/officeDocument/2006/relationships/tags" Target="../tags/tag1202.xml"/><Relationship Id="rId59" Type="http://schemas.openxmlformats.org/officeDocument/2006/relationships/tags" Target="../tags/tag1215.xml"/><Relationship Id="rId67" Type="http://schemas.openxmlformats.org/officeDocument/2006/relationships/tags" Target="../tags/tag1223.xml"/><Relationship Id="rId20" Type="http://schemas.openxmlformats.org/officeDocument/2006/relationships/tags" Target="../tags/tag1176.xml"/><Relationship Id="rId41" Type="http://schemas.openxmlformats.org/officeDocument/2006/relationships/tags" Target="../tags/tag1197.xml"/><Relationship Id="rId54" Type="http://schemas.openxmlformats.org/officeDocument/2006/relationships/tags" Target="../tags/tag1210.xml"/><Relationship Id="rId62" Type="http://schemas.openxmlformats.org/officeDocument/2006/relationships/tags" Target="../tags/tag1218.xml"/><Relationship Id="rId70" Type="http://schemas.openxmlformats.org/officeDocument/2006/relationships/tags" Target="../tags/tag1226.xml"/><Relationship Id="rId75" Type="http://schemas.openxmlformats.org/officeDocument/2006/relationships/tags" Target="../tags/tag1231.xml"/><Relationship Id="rId83" Type="http://schemas.openxmlformats.org/officeDocument/2006/relationships/tags" Target="../tags/tag1239.xml"/><Relationship Id="rId88" Type="http://schemas.openxmlformats.org/officeDocument/2006/relationships/tags" Target="../tags/tag1244.xml"/><Relationship Id="rId1" Type="http://schemas.openxmlformats.org/officeDocument/2006/relationships/tags" Target="../tags/tag1157.xml"/><Relationship Id="rId6" Type="http://schemas.openxmlformats.org/officeDocument/2006/relationships/tags" Target="../tags/tag1162.xml"/><Relationship Id="rId15" Type="http://schemas.openxmlformats.org/officeDocument/2006/relationships/tags" Target="../tags/tag1171.xml"/><Relationship Id="rId23" Type="http://schemas.openxmlformats.org/officeDocument/2006/relationships/tags" Target="../tags/tag1179.xml"/><Relationship Id="rId28" Type="http://schemas.openxmlformats.org/officeDocument/2006/relationships/tags" Target="../tags/tag1184.xml"/><Relationship Id="rId36" Type="http://schemas.openxmlformats.org/officeDocument/2006/relationships/tags" Target="../tags/tag1192.xml"/><Relationship Id="rId49" Type="http://schemas.openxmlformats.org/officeDocument/2006/relationships/tags" Target="../tags/tag1205.xml"/><Relationship Id="rId57" Type="http://schemas.openxmlformats.org/officeDocument/2006/relationships/tags" Target="../tags/tag1213.xml"/><Relationship Id="rId10" Type="http://schemas.openxmlformats.org/officeDocument/2006/relationships/tags" Target="../tags/tag1166.xml"/><Relationship Id="rId31" Type="http://schemas.openxmlformats.org/officeDocument/2006/relationships/tags" Target="../tags/tag1187.xml"/><Relationship Id="rId44" Type="http://schemas.openxmlformats.org/officeDocument/2006/relationships/tags" Target="../tags/tag1200.xml"/><Relationship Id="rId52" Type="http://schemas.openxmlformats.org/officeDocument/2006/relationships/tags" Target="../tags/tag1208.xml"/><Relationship Id="rId60" Type="http://schemas.openxmlformats.org/officeDocument/2006/relationships/tags" Target="../tags/tag1216.xml"/><Relationship Id="rId65" Type="http://schemas.openxmlformats.org/officeDocument/2006/relationships/tags" Target="../tags/tag1221.xml"/><Relationship Id="rId73" Type="http://schemas.openxmlformats.org/officeDocument/2006/relationships/tags" Target="../tags/tag1229.xml"/><Relationship Id="rId78" Type="http://schemas.openxmlformats.org/officeDocument/2006/relationships/tags" Target="../tags/tag1234.xml"/><Relationship Id="rId81" Type="http://schemas.openxmlformats.org/officeDocument/2006/relationships/tags" Target="../tags/tag1237.xml"/><Relationship Id="rId86" Type="http://schemas.openxmlformats.org/officeDocument/2006/relationships/tags" Target="../tags/tag1242.xml"/><Relationship Id="rId4" Type="http://schemas.openxmlformats.org/officeDocument/2006/relationships/tags" Target="../tags/tag1160.xml"/><Relationship Id="rId9" Type="http://schemas.openxmlformats.org/officeDocument/2006/relationships/tags" Target="../tags/tag1165.xml"/><Relationship Id="rId13" Type="http://schemas.openxmlformats.org/officeDocument/2006/relationships/tags" Target="../tags/tag1169.xml"/><Relationship Id="rId18" Type="http://schemas.openxmlformats.org/officeDocument/2006/relationships/tags" Target="../tags/tag1174.xml"/><Relationship Id="rId39" Type="http://schemas.openxmlformats.org/officeDocument/2006/relationships/tags" Target="../tags/tag1195.xml"/><Relationship Id="rId34" Type="http://schemas.openxmlformats.org/officeDocument/2006/relationships/tags" Target="../tags/tag1190.xml"/><Relationship Id="rId50" Type="http://schemas.openxmlformats.org/officeDocument/2006/relationships/tags" Target="../tags/tag1206.xml"/><Relationship Id="rId55" Type="http://schemas.openxmlformats.org/officeDocument/2006/relationships/tags" Target="../tags/tag1211.xml"/><Relationship Id="rId76" Type="http://schemas.openxmlformats.org/officeDocument/2006/relationships/tags" Target="../tags/tag1232.xml"/><Relationship Id="rId7" Type="http://schemas.openxmlformats.org/officeDocument/2006/relationships/tags" Target="../tags/tag1163.xml"/><Relationship Id="rId71" Type="http://schemas.openxmlformats.org/officeDocument/2006/relationships/tags" Target="../tags/tag1227.xml"/><Relationship Id="rId2" Type="http://schemas.openxmlformats.org/officeDocument/2006/relationships/tags" Target="../tags/tag1158.xml"/><Relationship Id="rId29" Type="http://schemas.openxmlformats.org/officeDocument/2006/relationships/tags" Target="../tags/tag1185.xml"/><Relationship Id="rId24" Type="http://schemas.openxmlformats.org/officeDocument/2006/relationships/tags" Target="../tags/tag1180.xml"/><Relationship Id="rId40" Type="http://schemas.openxmlformats.org/officeDocument/2006/relationships/tags" Target="../tags/tag1196.xml"/><Relationship Id="rId45" Type="http://schemas.openxmlformats.org/officeDocument/2006/relationships/tags" Target="../tags/tag1201.xml"/><Relationship Id="rId66" Type="http://schemas.openxmlformats.org/officeDocument/2006/relationships/tags" Target="../tags/tag1222.xml"/><Relationship Id="rId87" Type="http://schemas.openxmlformats.org/officeDocument/2006/relationships/tags" Target="../tags/tag1243.xml"/><Relationship Id="rId61" Type="http://schemas.openxmlformats.org/officeDocument/2006/relationships/tags" Target="../tags/tag1217.xml"/><Relationship Id="rId82" Type="http://schemas.openxmlformats.org/officeDocument/2006/relationships/tags" Target="../tags/tag1238.xml"/><Relationship Id="rId19" Type="http://schemas.openxmlformats.org/officeDocument/2006/relationships/tags" Target="../tags/tag117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1247.xml"/><Relationship Id="rId7" Type="http://schemas.openxmlformats.org/officeDocument/2006/relationships/tags" Target="../tags/tag1251.xml"/><Relationship Id="rId2" Type="http://schemas.openxmlformats.org/officeDocument/2006/relationships/tags" Target="../tags/tag1246.xml"/><Relationship Id="rId1" Type="http://schemas.openxmlformats.org/officeDocument/2006/relationships/tags" Target="../tags/tag1245.xml"/><Relationship Id="rId6" Type="http://schemas.openxmlformats.org/officeDocument/2006/relationships/tags" Target="../tags/tag1250.xml"/><Relationship Id="rId5" Type="http://schemas.openxmlformats.org/officeDocument/2006/relationships/tags" Target="../tags/tag1249.xml"/><Relationship Id="rId4" Type="http://schemas.openxmlformats.org/officeDocument/2006/relationships/tags" Target="../tags/tag1248.xml"/></Relationships>
</file>

<file path=ppt/slides/_rels/slide15.xml.rels><?xml version="1.0" encoding="UTF-8" standalone="yes"?>
<Relationships xmlns="http://schemas.openxmlformats.org/package/2006/relationships"><Relationship Id="rId117" Type="http://schemas.openxmlformats.org/officeDocument/2006/relationships/tags" Target="../tags/tag1368.xml"/><Relationship Id="rId21" Type="http://schemas.openxmlformats.org/officeDocument/2006/relationships/tags" Target="../tags/tag1272.xml"/><Relationship Id="rId42" Type="http://schemas.openxmlformats.org/officeDocument/2006/relationships/tags" Target="../tags/tag1293.xml"/><Relationship Id="rId63" Type="http://schemas.openxmlformats.org/officeDocument/2006/relationships/tags" Target="../tags/tag1314.xml"/><Relationship Id="rId84" Type="http://schemas.openxmlformats.org/officeDocument/2006/relationships/tags" Target="../tags/tag1335.xml"/><Relationship Id="rId138" Type="http://schemas.openxmlformats.org/officeDocument/2006/relationships/tags" Target="../tags/tag1389.xml"/><Relationship Id="rId159" Type="http://schemas.openxmlformats.org/officeDocument/2006/relationships/tags" Target="../tags/tag1410.xml"/><Relationship Id="rId170" Type="http://schemas.openxmlformats.org/officeDocument/2006/relationships/tags" Target="../tags/tag1421.xml"/><Relationship Id="rId191" Type="http://schemas.openxmlformats.org/officeDocument/2006/relationships/tags" Target="../tags/tag1442.xml"/><Relationship Id="rId205" Type="http://schemas.openxmlformats.org/officeDocument/2006/relationships/tags" Target="../tags/tag1456.xml"/><Relationship Id="rId107" Type="http://schemas.openxmlformats.org/officeDocument/2006/relationships/tags" Target="../tags/tag1358.xml"/><Relationship Id="rId11" Type="http://schemas.openxmlformats.org/officeDocument/2006/relationships/tags" Target="../tags/tag1262.xml"/><Relationship Id="rId32" Type="http://schemas.openxmlformats.org/officeDocument/2006/relationships/tags" Target="../tags/tag1283.xml"/><Relationship Id="rId53" Type="http://schemas.openxmlformats.org/officeDocument/2006/relationships/tags" Target="../tags/tag1304.xml"/><Relationship Id="rId74" Type="http://schemas.openxmlformats.org/officeDocument/2006/relationships/tags" Target="../tags/tag1325.xml"/><Relationship Id="rId128" Type="http://schemas.openxmlformats.org/officeDocument/2006/relationships/tags" Target="../tags/tag1379.xml"/><Relationship Id="rId149" Type="http://schemas.openxmlformats.org/officeDocument/2006/relationships/tags" Target="../tags/tag1400.xml"/><Relationship Id="rId5" Type="http://schemas.openxmlformats.org/officeDocument/2006/relationships/tags" Target="../tags/tag1256.xml"/><Relationship Id="rId95" Type="http://schemas.openxmlformats.org/officeDocument/2006/relationships/tags" Target="../tags/tag1346.xml"/><Relationship Id="rId160" Type="http://schemas.openxmlformats.org/officeDocument/2006/relationships/tags" Target="../tags/tag1411.xml"/><Relationship Id="rId181" Type="http://schemas.openxmlformats.org/officeDocument/2006/relationships/tags" Target="../tags/tag1432.xml"/><Relationship Id="rId216" Type="http://schemas.openxmlformats.org/officeDocument/2006/relationships/slideLayout" Target="../slideLayouts/slideLayout2.xml"/><Relationship Id="rId22" Type="http://schemas.openxmlformats.org/officeDocument/2006/relationships/tags" Target="../tags/tag1273.xml"/><Relationship Id="rId43" Type="http://schemas.openxmlformats.org/officeDocument/2006/relationships/tags" Target="../tags/tag1294.xml"/><Relationship Id="rId64" Type="http://schemas.openxmlformats.org/officeDocument/2006/relationships/tags" Target="../tags/tag1315.xml"/><Relationship Id="rId118" Type="http://schemas.openxmlformats.org/officeDocument/2006/relationships/tags" Target="../tags/tag1369.xml"/><Relationship Id="rId139" Type="http://schemas.openxmlformats.org/officeDocument/2006/relationships/tags" Target="../tags/tag1390.xml"/><Relationship Id="rId85" Type="http://schemas.openxmlformats.org/officeDocument/2006/relationships/tags" Target="../tags/tag1336.xml"/><Relationship Id="rId150" Type="http://schemas.openxmlformats.org/officeDocument/2006/relationships/tags" Target="../tags/tag1401.xml"/><Relationship Id="rId171" Type="http://schemas.openxmlformats.org/officeDocument/2006/relationships/tags" Target="../tags/tag1422.xml"/><Relationship Id="rId192" Type="http://schemas.openxmlformats.org/officeDocument/2006/relationships/tags" Target="../tags/tag1443.xml"/><Relationship Id="rId206" Type="http://schemas.openxmlformats.org/officeDocument/2006/relationships/tags" Target="../tags/tag1457.xml"/><Relationship Id="rId12" Type="http://schemas.openxmlformats.org/officeDocument/2006/relationships/tags" Target="../tags/tag1263.xml"/><Relationship Id="rId33" Type="http://schemas.openxmlformats.org/officeDocument/2006/relationships/tags" Target="../tags/tag1284.xml"/><Relationship Id="rId108" Type="http://schemas.openxmlformats.org/officeDocument/2006/relationships/tags" Target="../tags/tag1359.xml"/><Relationship Id="rId129" Type="http://schemas.openxmlformats.org/officeDocument/2006/relationships/tags" Target="../tags/tag1380.xml"/><Relationship Id="rId54" Type="http://schemas.openxmlformats.org/officeDocument/2006/relationships/tags" Target="../tags/tag1305.xml"/><Relationship Id="rId75" Type="http://schemas.openxmlformats.org/officeDocument/2006/relationships/tags" Target="../tags/tag1326.xml"/><Relationship Id="rId96" Type="http://schemas.openxmlformats.org/officeDocument/2006/relationships/tags" Target="../tags/tag1347.xml"/><Relationship Id="rId140" Type="http://schemas.openxmlformats.org/officeDocument/2006/relationships/tags" Target="../tags/tag1391.xml"/><Relationship Id="rId161" Type="http://schemas.openxmlformats.org/officeDocument/2006/relationships/tags" Target="../tags/tag1412.xml"/><Relationship Id="rId182" Type="http://schemas.openxmlformats.org/officeDocument/2006/relationships/tags" Target="../tags/tag1433.xml"/><Relationship Id="rId217" Type="http://schemas.openxmlformats.org/officeDocument/2006/relationships/image" Target="../media/image3.png"/><Relationship Id="rId6" Type="http://schemas.openxmlformats.org/officeDocument/2006/relationships/tags" Target="../tags/tag1257.xml"/><Relationship Id="rId23" Type="http://schemas.openxmlformats.org/officeDocument/2006/relationships/tags" Target="../tags/tag1274.xml"/><Relationship Id="rId119" Type="http://schemas.openxmlformats.org/officeDocument/2006/relationships/tags" Target="../tags/tag1370.xml"/><Relationship Id="rId44" Type="http://schemas.openxmlformats.org/officeDocument/2006/relationships/tags" Target="../tags/tag1295.xml"/><Relationship Id="rId65" Type="http://schemas.openxmlformats.org/officeDocument/2006/relationships/tags" Target="../tags/tag1316.xml"/><Relationship Id="rId86" Type="http://schemas.openxmlformats.org/officeDocument/2006/relationships/tags" Target="../tags/tag1337.xml"/><Relationship Id="rId130" Type="http://schemas.openxmlformats.org/officeDocument/2006/relationships/tags" Target="../tags/tag1381.xml"/><Relationship Id="rId151" Type="http://schemas.openxmlformats.org/officeDocument/2006/relationships/tags" Target="../tags/tag1402.xml"/><Relationship Id="rId172" Type="http://schemas.openxmlformats.org/officeDocument/2006/relationships/tags" Target="../tags/tag1423.xml"/><Relationship Id="rId193" Type="http://schemas.openxmlformats.org/officeDocument/2006/relationships/tags" Target="../tags/tag1444.xml"/><Relationship Id="rId207" Type="http://schemas.openxmlformats.org/officeDocument/2006/relationships/tags" Target="../tags/tag1458.xml"/><Relationship Id="rId13" Type="http://schemas.openxmlformats.org/officeDocument/2006/relationships/tags" Target="../tags/tag1264.xml"/><Relationship Id="rId109" Type="http://schemas.openxmlformats.org/officeDocument/2006/relationships/tags" Target="../tags/tag1360.xml"/><Relationship Id="rId34" Type="http://schemas.openxmlformats.org/officeDocument/2006/relationships/tags" Target="../tags/tag1285.xml"/><Relationship Id="rId55" Type="http://schemas.openxmlformats.org/officeDocument/2006/relationships/tags" Target="../tags/tag1306.xml"/><Relationship Id="rId76" Type="http://schemas.openxmlformats.org/officeDocument/2006/relationships/tags" Target="../tags/tag1327.xml"/><Relationship Id="rId97" Type="http://schemas.openxmlformats.org/officeDocument/2006/relationships/tags" Target="../tags/tag1348.xml"/><Relationship Id="rId120" Type="http://schemas.openxmlformats.org/officeDocument/2006/relationships/tags" Target="../tags/tag1371.xml"/><Relationship Id="rId141" Type="http://schemas.openxmlformats.org/officeDocument/2006/relationships/tags" Target="../tags/tag1392.xml"/><Relationship Id="rId7" Type="http://schemas.openxmlformats.org/officeDocument/2006/relationships/tags" Target="../tags/tag1258.xml"/><Relationship Id="rId162" Type="http://schemas.openxmlformats.org/officeDocument/2006/relationships/tags" Target="../tags/tag1413.xml"/><Relationship Id="rId183" Type="http://schemas.openxmlformats.org/officeDocument/2006/relationships/tags" Target="../tags/tag1434.xml"/><Relationship Id="rId24" Type="http://schemas.openxmlformats.org/officeDocument/2006/relationships/tags" Target="../tags/tag1275.xml"/><Relationship Id="rId45" Type="http://schemas.openxmlformats.org/officeDocument/2006/relationships/tags" Target="../tags/tag1296.xml"/><Relationship Id="rId66" Type="http://schemas.openxmlformats.org/officeDocument/2006/relationships/tags" Target="../tags/tag1317.xml"/><Relationship Id="rId87" Type="http://schemas.openxmlformats.org/officeDocument/2006/relationships/tags" Target="../tags/tag1338.xml"/><Relationship Id="rId110" Type="http://schemas.openxmlformats.org/officeDocument/2006/relationships/tags" Target="../tags/tag1361.xml"/><Relationship Id="rId131" Type="http://schemas.openxmlformats.org/officeDocument/2006/relationships/tags" Target="../tags/tag1382.xml"/><Relationship Id="rId152" Type="http://schemas.openxmlformats.org/officeDocument/2006/relationships/tags" Target="../tags/tag1403.xml"/><Relationship Id="rId173" Type="http://schemas.openxmlformats.org/officeDocument/2006/relationships/tags" Target="../tags/tag1424.xml"/><Relationship Id="rId194" Type="http://schemas.openxmlformats.org/officeDocument/2006/relationships/tags" Target="../tags/tag1445.xml"/><Relationship Id="rId208" Type="http://schemas.openxmlformats.org/officeDocument/2006/relationships/tags" Target="../tags/tag1459.xml"/><Relationship Id="rId14" Type="http://schemas.openxmlformats.org/officeDocument/2006/relationships/tags" Target="../tags/tag1265.xml"/><Relationship Id="rId30" Type="http://schemas.openxmlformats.org/officeDocument/2006/relationships/tags" Target="../tags/tag1281.xml"/><Relationship Id="rId35" Type="http://schemas.openxmlformats.org/officeDocument/2006/relationships/tags" Target="../tags/tag1286.xml"/><Relationship Id="rId56" Type="http://schemas.openxmlformats.org/officeDocument/2006/relationships/tags" Target="../tags/tag1307.xml"/><Relationship Id="rId77" Type="http://schemas.openxmlformats.org/officeDocument/2006/relationships/tags" Target="../tags/tag1328.xml"/><Relationship Id="rId100" Type="http://schemas.openxmlformats.org/officeDocument/2006/relationships/tags" Target="../tags/tag1351.xml"/><Relationship Id="rId105" Type="http://schemas.openxmlformats.org/officeDocument/2006/relationships/tags" Target="../tags/tag1356.xml"/><Relationship Id="rId126" Type="http://schemas.openxmlformats.org/officeDocument/2006/relationships/tags" Target="../tags/tag1377.xml"/><Relationship Id="rId147" Type="http://schemas.openxmlformats.org/officeDocument/2006/relationships/tags" Target="../tags/tag1398.xml"/><Relationship Id="rId168" Type="http://schemas.openxmlformats.org/officeDocument/2006/relationships/tags" Target="../tags/tag1419.xml"/><Relationship Id="rId8" Type="http://schemas.openxmlformats.org/officeDocument/2006/relationships/tags" Target="../tags/tag1259.xml"/><Relationship Id="rId51" Type="http://schemas.openxmlformats.org/officeDocument/2006/relationships/tags" Target="../tags/tag1302.xml"/><Relationship Id="rId72" Type="http://schemas.openxmlformats.org/officeDocument/2006/relationships/tags" Target="../tags/tag1323.xml"/><Relationship Id="rId93" Type="http://schemas.openxmlformats.org/officeDocument/2006/relationships/tags" Target="../tags/tag1344.xml"/><Relationship Id="rId98" Type="http://schemas.openxmlformats.org/officeDocument/2006/relationships/tags" Target="../tags/tag1349.xml"/><Relationship Id="rId121" Type="http://schemas.openxmlformats.org/officeDocument/2006/relationships/tags" Target="../tags/tag1372.xml"/><Relationship Id="rId142" Type="http://schemas.openxmlformats.org/officeDocument/2006/relationships/tags" Target="../tags/tag1393.xml"/><Relationship Id="rId163" Type="http://schemas.openxmlformats.org/officeDocument/2006/relationships/tags" Target="../tags/tag1414.xml"/><Relationship Id="rId184" Type="http://schemas.openxmlformats.org/officeDocument/2006/relationships/tags" Target="../tags/tag1435.xml"/><Relationship Id="rId189" Type="http://schemas.openxmlformats.org/officeDocument/2006/relationships/tags" Target="../tags/tag1440.xml"/><Relationship Id="rId3" Type="http://schemas.openxmlformats.org/officeDocument/2006/relationships/tags" Target="../tags/tag1254.xml"/><Relationship Id="rId214" Type="http://schemas.openxmlformats.org/officeDocument/2006/relationships/tags" Target="../tags/tag1465.xml"/><Relationship Id="rId25" Type="http://schemas.openxmlformats.org/officeDocument/2006/relationships/tags" Target="../tags/tag1276.xml"/><Relationship Id="rId46" Type="http://schemas.openxmlformats.org/officeDocument/2006/relationships/tags" Target="../tags/tag1297.xml"/><Relationship Id="rId67" Type="http://schemas.openxmlformats.org/officeDocument/2006/relationships/tags" Target="../tags/tag1318.xml"/><Relationship Id="rId116" Type="http://schemas.openxmlformats.org/officeDocument/2006/relationships/tags" Target="../tags/tag1367.xml"/><Relationship Id="rId137" Type="http://schemas.openxmlformats.org/officeDocument/2006/relationships/tags" Target="../tags/tag1388.xml"/><Relationship Id="rId158" Type="http://schemas.openxmlformats.org/officeDocument/2006/relationships/tags" Target="../tags/tag1409.xml"/><Relationship Id="rId20" Type="http://schemas.openxmlformats.org/officeDocument/2006/relationships/tags" Target="../tags/tag1271.xml"/><Relationship Id="rId41" Type="http://schemas.openxmlformats.org/officeDocument/2006/relationships/tags" Target="../tags/tag1292.xml"/><Relationship Id="rId62" Type="http://schemas.openxmlformats.org/officeDocument/2006/relationships/tags" Target="../tags/tag1313.xml"/><Relationship Id="rId83" Type="http://schemas.openxmlformats.org/officeDocument/2006/relationships/tags" Target="../tags/tag1334.xml"/><Relationship Id="rId88" Type="http://schemas.openxmlformats.org/officeDocument/2006/relationships/tags" Target="../tags/tag1339.xml"/><Relationship Id="rId111" Type="http://schemas.openxmlformats.org/officeDocument/2006/relationships/tags" Target="../tags/tag1362.xml"/><Relationship Id="rId132" Type="http://schemas.openxmlformats.org/officeDocument/2006/relationships/tags" Target="../tags/tag1383.xml"/><Relationship Id="rId153" Type="http://schemas.openxmlformats.org/officeDocument/2006/relationships/tags" Target="../tags/tag1404.xml"/><Relationship Id="rId174" Type="http://schemas.openxmlformats.org/officeDocument/2006/relationships/tags" Target="../tags/tag1425.xml"/><Relationship Id="rId179" Type="http://schemas.openxmlformats.org/officeDocument/2006/relationships/tags" Target="../tags/tag1430.xml"/><Relationship Id="rId195" Type="http://schemas.openxmlformats.org/officeDocument/2006/relationships/tags" Target="../tags/tag1446.xml"/><Relationship Id="rId209" Type="http://schemas.openxmlformats.org/officeDocument/2006/relationships/tags" Target="../tags/tag1460.xml"/><Relationship Id="rId190" Type="http://schemas.openxmlformats.org/officeDocument/2006/relationships/tags" Target="../tags/tag1441.xml"/><Relationship Id="rId204" Type="http://schemas.openxmlformats.org/officeDocument/2006/relationships/tags" Target="../tags/tag1455.xml"/><Relationship Id="rId15" Type="http://schemas.openxmlformats.org/officeDocument/2006/relationships/tags" Target="../tags/tag1266.xml"/><Relationship Id="rId36" Type="http://schemas.openxmlformats.org/officeDocument/2006/relationships/tags" Target="../tags/tag1287.xml"/><Relationship Id="rId57" Type="http://schemas.openxmlformats.org/officeDocument/2006/relationships/tags" Target="../tags/tag1308.xml"/><Relationship Id="rId106" Type="http://schemas.openxmlformats.org/officeDocument/2006/relationships/tags" Target="../tags/tag1357.xml"/><Relationship Id="rId127" Type="http://schemas.openxmlformats.org/officeDocument/2006/relationships/tags" Target="../tags/tag1378.xml"/><Relationship Id="rId10" Type="http://schemas.openxmlformats.org/officeDocument/2006/relationships/tags" Target="../tags/tag1261.xml"/><Relationship Id="rId31" Type="http://schemas.openxmlformats.org/officeDocument/2006/relationships/tags" Target="../tags/tag1282.xml"/><Relationship Id="rId52" Type="http://schemas.openxmlformats.org/officeDocument/2006/relationships/tags" Target="../tags/tag1303.xml"/><Relationship Id="rId73" Type="http://schemas.openxmlformats.org/officeDocument/2006/relationships/tags" Target="../tags/tag1324.xml"/><Relationship Id="rId78" Type="http://schemas.openxmlformats.org/officeDocument/2006/relationships/tags" Target="../tags/tag1329.xml"/><Relationship Id="rId94" Type="http://schemas.openxmlformats.org/officeDocument/2006/relationships/tags" Target="../tags/tag1345.xml"/><Relationship Id="rId99" Type="http://schemas.openxmlformats.org/officeDocument/2006/relationships/tags" Target="../tags/tag1350.xml"/><Relationship Id="rId101" Type="http://schemas.openxmlformats.org/officeDocument/2006/relationships/tags" Target="../tags/tag1352.xml"/><Relationship Id="rId122" Type="http://schemas.openxmlformats.org/officeDocument/2006/relationships/tags" Target="../tags/tag1373.xml"/><Relationship Id="rId143" Type="http://schemas.openxmlformats.org/officeDocument/2006/relationships/tags" Target="../tags/tag1394.xml"/><Relationship Id="rId148" Type="http://schemas.openxmlformats.org/officeDocument/2006/relationships/tags" Target="../tags/tag1399.xml"/><Relationship Id="rId164" Type="http://schemas.openxmlformats.org/officeDocument/2006/relationships/tags" Target="../tags/tag1415.xml"/><Relationship Id="rId169" Type="http://schemas.openxmlformats.org/officeDocument/2006/relationships/tags" Target="../tags/tag1420.xml"/><Relationship Id="rId185" Type="http://schemas.openxmlformats.org/officeDocument/2006/relationships/tags" Target="../tags/tag1436.xml"/><Relationship Id="rId4" Type="http://schemas.openxmlformats.org/officeDocument/2006/relationships/tags" Target="../tags/tag1255.xml"/><Relationship Id="rId9" Type="http://schemas.openxmlformats.org/officeDocument/2006/relationships/tags" Target="../tags/tag1260.xml"/><Relationship Id="rId180" Type="http://schemas.openxmlformats.org/officeDocument/2006/relationships/tags" Target="../tags/tag1431.xml"/><Relationship Id="rId210" Type="http://schemas.openxmlformats.org/officeDocument/2006/relationships/tags" Target="../tags/tag1461.xml"/><Relationship Id="rId215" Type="http://schemas.openxmlformats.org/officeDocument/2006/relationships/tags" Target="../tags/tag1466.xml"/><Relationship Id="rId26" Type="http://schemas.openxmlformats.org/officeDocument/2006/relationships/tags" Target="../tags/tag1277.xml"/><Relationship Id="rId47" Type="http://schemas.openxmlformats.org/officeDocument/2006/relationships/tags" Target="../tags/tag1298.xml"/><Relationship Id="rId68" Type="http://schemas.openxmlformats.org/officeDocument/2006/relationships/tags" Target="../tags/tag1319.xml"/><Relationship Id="rId89" Type="http://schemas.openxmlformats.org/officeDocument/2006/relationships/tags" Target="../tags/tag1340.xml"/><Relationship Id="rId112" Type="http://schemas.openxmlformats.org/officeDocument/2006/relationships/tags" Target="../tags/tag1363.xml"/><Relationship Id="rId133" Type="http://schemas.openxmlformats.org/officeDocument/2006/relationships/tags" Target="../tags/tag1384.xml"/><Relationship Id="rId154" Type="http://schemas.openxmlformats.org/officeDocument/2006/relationships/tags" Target="../tags/tag1405.xml"/><Relationship Id="rId175" Type="http://schemas.openxmlformats.org/officeDocument/2006/relationships/tags" Target="../tags/tag1426.xml"/><Relationship Id="rId196" Type="http://schemas.openxmlformats.org/officeDocument/2006/relationships/tags" Target="../tags/tag1447.xml"/><Relationship Id="rId200" Type="http://schemas.openxmlformats.org/officeDocument/2006/relationships/tags" Target="../tags/tag1451.xml"/><Relationship Id="rId16" Type="http://schemas.openxmlformats.org/officeDocument/2006/relationships/tags" Target="../tags/tag1267.xml"/><Relationship Id="rId37" Type="http://schemas.openxmlformats.org/officeDocument/2006/relationships/tags" Target="../tags/tag1288.xml"/><Relationship Id="rId58" Type="http://schemas.openxmlformats.org/officeDocument/2006/relationships/tags" Target="../tags/tag1309.xml"/><Relationship Id="rId79" Type="http://schemas.openxmlformats.org/officeDocument/2006/relationships/tags" Target="../tags/tag1330.xml"/><Relationship Id="rId102" Type="http://schemas.openxmlformats.org/officeDocument/2006/relationships/tags" Target="../tags/tag1353.xml"/><Relationship Id="rId123" Type="http://schemas.openxmlformats.org/officeDocument/2006/relationships/tags" Target="../tags/tag1374.xml"/><Relationship Id="rId144" Type="http://schemas.openxmlformats.org/officeDocument/2006/relationships/tags" Target="../tags/tag1395.xml"/><Relationship Id="rId90" Type="http://schemas.openxmlformats.org/officeDocument/2006/relationships/tags" Target="../tags/tag1341.xml"/><Relationship Id="rId165" Type="http://schemas.openxmlformats.org/officeDocument/2006/relationships/tags" Target="../tags/tag1416.xml"/><Relationship Id="rId186" Type="http://schemas.openxmlformats.org/officeDocument/2006/relationships/tags" Target="../tags/tag1437.xml"/><Relationship Id="rId211" Type="http://schemas.openxmlformats.org/officeDocument/2006/relationships/tags" Target="../tags/tag1462.xml"/><Relationship Id="rId27" Type="http://schemas.openxmlformats.org/officeDocument/2006/relationships/tags" Target="../tags/tag1278.xml"/><Relationship Id="rId48" Type="http://schemas.openxmlformats.org/officeDocument/2006/relationships/tags" Target="../tags/tag1299.xml"/><Relationship Id="rId69" Type="http://schemas.openxmlformats.org/officeDocument/2006/relationships/tags" Target="../tags/tag1320.xml"/><Relationship Id="rId113" Type="http://schemas.openxmlformats.org/officeDocument/2006/relationships/tags" Target="../tags/tag1364.xml"/><Relationship Id="rId134" Type="http://schemas.openxmlformats.org/officeDocument/2006/relationships/tags" Target="../tags/tag1385.xml"/><Relationship Id="rId80" Type="http://schemas.openxmlformats.org/officeDocument/2006/relationships/tags" Target="../tags/tag1331.xml"/><Relationship Id="rId155" Type="http://schemas.openxmlformats.org/officeDocument/2006/relationships/tags" Target="../tags/tag1406.xml"/><Relationship Id="rId176" Type="http://schemas.openxmlformats.org/officeDocument/2006/relationships/tags" Target="../tags/tag1427.xml"/><Relationship Id="rId197" Type="http://schemas.openxmlformats.org/officeDocument/2006/relationships/tags" Target="../tags/tag1448.xml"/><Relationship Id="rId201" Type="http://schemas.openxmlformats.org/officeDocument/2006/relationships/tags" Target="../tags/tag1452.xml"/><Relationship Id="rId17" Type="http://schemas.openxmlformats.org/officeDocument/2006/relationships/tags" Target="../tags/tag1268.xml"/><Relationship Id="rId38" Type="http://schemas.openxmlformats.org/officeDocument/2006/relationships/tags" Target="../tags/tag1289.xml"/><Relationship Id="rId59" Type="http://schemas.openxmlformats.org/officeDocument/2006/relationships/tags" Target="../tags/tag1310.xml"/><Relationship Id="rId103" Type="http://schemas.openxmlformats.org/officeDocument/2006/relationships/tags" Target="../tags/tag1354.xml"/><Relationship Id="rId124" Type="http://schemas.openxmlformats.org/officeDocument/2006/relationships/tags" Target="../tags/tag1375.xml"/><Relationship Id="rId70" Type="http://schemas.openxmlformats.org/officeDocument/2006/relationships/tags" Target="../tags/tag1321.xml"/><Relationship Id="rId91" Type="http://schemas.openxmlformats.org/officeDocument/2006/relationships/tags" Target="../tags/tag1342.xml"/><Relationship Id="rId145" Type="http://schemas.openxmlformats.org/officeDocument/2006/relationships/tags" Target="../tags/tag1396.xml"/><Relationship Id="rId166" Type="http://schemas.openxmlformats.org/officeDocument/2006/relationships/tags" Target="../tags/tag1417.xml"/><Relationship Id="rId187" Type="http://schemas.openxmlformats.org/officeDocument/2006/relationships/tags" Target="../tags/tag1438.xml"/><Relationship Id="rId1" Type="http://schemas.openxmlformats.org/officeDocument/2006/relationships/tags" Target="../tags/tag1252.xml"/><Relationship Id="rId212" Type="http://schemas.openxmlformats.org/officeDocument/2006/relationships/tags" Target="../tags/tag1463.xml"/><Relationship Id="rId28" Type="http://schemas.openxmlformats.org/officeDocument/2006/relationships/tags" Target="../tags/tag1279.xml"/><Relationship Id="rId49" Type="http://schemas.openxmlformats.org/officeDocument/2006/relationships/tags" Target="../tags/tag1300.xml"/><Relationship Id="rId114" Type="http://schemas.openxmlformats.org/officeDocument/2006/relationships/tags" Target="../tags/tag1365.xml"/><Relationship Id="rId60" Type="http://schemas.openxmlformats.org/officeDocument/2006/relationships/tags" Target="../tags/tag1311.xml"/><Relationship Id="rId81" Type="http://schemas.openxmlformats.org/officeDocument/2006/relationships/tags" Target="../tags/tag1332.xml"/><Relationship Id="rId135" Type="http://schemas.openxmlformats.org/officeDocument/2006/relationships/tags" Target="../tags/tag1386.xml"/><Relationship Id="rId156" Type="http://schemas.openxmlformats.org/officeDocument/2006/relationships/tags" Target="../tags/tag1407.xml"/><Relationship Id="rId177" Type="http://schemas.openxmlformats.org/officeDocument/2006/relationships/tags" Target="../tags/tag1428.xml"/><Relationship Id="rId198" Type="http://schemas.openxmlformats.org/officeDocument/2006/relationships/tags" Target="../tags/tag1449.xml"/><Relationship Id="rId202" Type="http://schemas.openxmlformats.org/officeDocument/2006/relationships/tags" Target="../tags/tag1453.xml"/><Relationship Id="rId18" Type="http://schemas.openxmlformats.org/officeDocument/2006/relationships/tags" Target="../tags/tag1269.xml"/><Relationship Id="rId39" Type="http://schemas.openxmlformats.org/officeDocument/2006/relationships/tags" Target="../tags/tag1290.xml"/><Relationship Id="rId50" Type="http://schemas.openxmlformats.org/officeDocument/2006/relationships/tags" Target="../tags/tag1301.xml"/><Relationship Id="rId104" Type="http://schemas.openxmlformats.org/officeDocument/2006/relationships/tags" Target="../tags/tag1355.xml"/><Relationship Id="rId125" Type="http://schemas.openxmlformats.org/officeDocument/2006/relationships/tags" Target="../tags/tag1376.xml"/><Relationship Id="rId146" Type="http://schemas.openxmlformats.org/officeDocument/2006/relationships/tags" Target="../tags/tag1397.xml"/><Relationship Id="rId167" Type="http://schemas.openxmlformats.org/officeDocument/2006/relationships/tags" Target="../tags/tag1418.xml"/><Relationship Id="rId188" Type="http://schemas.openxmlformats.org/officeDocument/2006/relationships/tags" Target="../tags/tag1439.xml"/><Relationship Id="rId71" Type="http://schemas.openxmlformats.org/officeDocument/2006/relationships/tags" Target="../tags/tag1322.xml"/><Relationship Id="rId92" Type="http://schemas.openxmlformats.org/officeDocument/2006/relationships/tags" Target="../tags/tag1343.xml"/><Relationship Id="rId213" Type="http://schemas.openxmlformats.org/officeDocument/2006/relationships/tags" Target="../tags/tag1464.xml"/><Relationship Id="rId2" Type="http://schemas.openxmlformats.org/officeDocument/2006/relationships/tags" Target="../tags/tag1253.xml"/><Relationship Id="rId29" Type="http://schemas.openxmlformats.org/officeDocument/2006/relationships/tags" Target="../tags/tag1280.xml"/><Relationship Id="rId40" Type="http://schemas.openxmlformats.org/officeDocument/2006/relationships/tags" Target="../tags/tag1291.xml"/><Relationship Id="rId115" Type="http://schemas.openxmlformats.org/officeDocument/2006/relationships/tags" Target="../tags/tag1366.xml"/><Relationship Id="rId136" Type="http://schemas.openxmlformats.org/officeDocument/2006/relationships/tags" Target="../tags/tag1387.xml"/><Relationship Id="rId157" Type="http://schemas.openxmlformats.org/officeDocument/2006/relationships/tags" Target="../tags/tag1408.xml"/><Relationship Id="rId178" Type="http://schemas.openxmlformats.org/officeDocument/2006/relationships/tags" Target="../tags/tag1429.xml"/><Relationship Id="rId61" Type="http://schemas.openxmlformats.org/officeDocument/2006/relationships/tags" Target="../tags/tag1312.xml"/><Relationship Id="rId82" Type="http://schemas.openxmlformats.org/officeDocument/2006/relationships/tags" Target="../tags/tag1333.xml"/><Relationship Id="rId199" Type="http://schemas.openxmlformats.org/officeDocument/2006/relationships/tags" Target="../tags/tag1450.xml"/><Relationship Id="rId203" Type="http://schemas.openxmlformats.org/officeDocument/2006/relationships/tags" Target="../tags/tag1454.xml"/><Relationship Id="rId19" Type="http://schemas.openxmlformats.org/officeDocument/2006/relationships/tags" Target="../tags/tag1270.xml"/></Relationships>
</file>

<file path=ppt/slides/_rels/slide16.xml.rels><?xml version="1.0" encoding="UTF-8" standalone="yes"?>
<Relationships xmlns="http://schemas.openxmlformats.org/package/2006/relationships"><Relationship Id="rId26" Type="http://schemas.openxmlformats.org/officeDocument/2006/relationships/tags" Target="../tags/tag1492.xml"/><Relationship Id="rId21" Type="http://schemas.openxmlformats.org/officeDocument/2006/relationships/tags" Target="../tags/tag1487.xml"/><Relationship Id="rId42" Type="http://schemas.openxmlformats.org/officeDocument/2006/relationships/tags" Target="../tags/tag1508.xml"/><Relationship Id="rId47" Type="http://schemas.openxmlformats.org/officeDocument/2006/relationships/tags" Target="../tags/tag1513.xml"/><Relationship Id="rId63" Type="http://schemas.openxmlformats.org/officeDocument/2006/relationships/tags" Target="../tags/tag1529.xml"/><Relationship Id="rId68" Type="http://schemas.openxmlformats.org/officeDocument/2006/relationships/tags" Target="../tags/tag1534.xml"/><Relationship Id="rId84" Type="http://schemas.openxmlformats.org/officeDocument/2006/relationships/slideLayout" Target="../slideLayouts/slideLayout2.xml"/><Relationship Id="rId16" Type="http://schemas.openxmlformats.org/officeDocument/2006/relationships/tags" Target="../tags/tag1482.xml"/><Relationship Id="rId11" Type="http://schemas.openxmlformats.org/officeDocument/2006/relationships/tags" Target="../tags/tag1477.xml"/><Relationship Id="rId32" Type="http://schemas.openxmlformats.org/officeDocument/2006/relationships/tags" Target="../tags/tag1498.xml"/><Relationship Id="rId37" Type="http://schemas.openxmlformats.org/officeDocument/2006/relationships/tags" Target="../tags/tag1503.xml"/><Relationship Id="rId53" Type="http://schemas.openxmlformats.org/officeDocument/2006/relationships/tags" Target="../tags/tag1519.xml"/><Relationship Id="rId58" Type="http://schemas.openxmlformats.org/officeDocument/2006/relationships/tags" Target="../tags/tag1524.xml"/><Relationship Id="rId74" Type="http://schemas.openxmlformats.org/officeDocument/2006/relationships/tags" Target="../tags/tag1540.xml"/><Relationship Id="rId79" Type="http://schemas.openxmlformats.org/officeDocument/2006/relationships/tags" Target="../tags/tag1545.xml"/><Relationship Id="rId5" Type="http://schemas.openxmlformats.org/officeDocument/2006/relationships/tags" Target="../tags/tag1471.xml"/><Relationship Id="rId19" Type="http://schemas.openxmlformats.org/officeDocument/2006/relationships/tags" Target="../tags/tag1485.xml"/><Relationship Id="rId14" Type="http://schemas.openxmlformats.org/officeDocument/2006/relationships/tags" Target="../tags/tag1480.xml"/><Relationship Id="rId22" Type="http://schemas.openxmlformats.org/officeDocument/2006/relationships/tags" Target="../tags/tag1488.xml"/><Relationship Id="rId27" Type="http://schemas.openxmlformats.org/officeDocument/2006/relationships/tags" Target="../tags/tag1493.xml"/><Relationship Id="rId30" Type="http://schemas.openxmlformats.org/officeDocument/2006/relationships/tags" Target="../tags/tag1496.xml"/><Relationship Id="rId35" Type="http://schemas.openxmlformats.org/officeDocument/2006/relationships/tags" Target="../tags/tag1501.xml"/><Relationship Id="rId43" Type="http://schemas.openxmlformats.org/officeDocument/2006/relationships/tags" Target="../tags/tag1509.xml"/><Relationship Id="rId48" Type="http://schemas.openxmlformats.org/officeDocument/2006/relationships/tags" Target="../tags/tag1514.xml"/><Relationship Id="rId56" Type="http://schemas.openxmlformats.org/officeDocument/2006/relationships/tags" Target="../tags/tag1522.xml"/><Relationship Id="rId64" Type="http://schemas.openxmlformats.org/officeDocument/2006/relationships/tags" Target="../tags/tag1530.xml"/><Relationship Id="rId69" Type="http://schemas.openxmlformats.org/officeDocument/2006/relationships/tags" Target="../tags/tag1535.xml"/><Relationship Id="rId77" Type="http://schemas.openxmlformats.org/officeDocument/2006/relationships/tags" Target="../tags/tag1543.xml"/><Relationship Id="rId8" Type="http://schemas.openxmlformats.org/officeDocument/2006/relationships/tags" Target="../tags/tag1474.xml"/><Relationship Id="rId51" Type="http://schemas.openxmlformats.org/officeDocument/2006/relationships/tags" Target="../tags/tag1517.xml"/><Relationship Id="rId72" Type="http://schemas.openxmlformats.org/officeDocument/2006/relationships/tags" Target="../tags/tag1538.xml"/><Relationship Id="rId80" Type="http://schemas.openxmlformats.org/officeDocument/2006/relationships/tags" Target="../tags/tag1546.xml"/><Relationship Id="rId85" Type="http://schemas.openxmlformats.org/officeDocument/2006/relationships/image" Target="../media/image4.png"/><Relationship Id="rId3" Type="http://schemas.openxmlformats.org/officeDocument/2006/relationships/tags" Target="../tags/tag1469.xml"/><Relationship Id="rId12" Type="http://schemas.openxmlformats.org/officeDocument/2006/relationships/tags" Target="../tags/tag1478.xml"/><Relationship Id="rId17" Type="http://schemas.openxmlformats.org/officeDocument/2006/relationships/tags" Target="../tags/tag1483.xml"/><Relationship Id="rId25" Type="http://schemas.openxmlformats.org/officeDocument/2006/relationships/tags" Target="../tags/tag1491.xml"/><Relationship Id="rId33" Type="http://schemas.openxmlformats.org/officeDocument/2006/relationships/tags" Target="../tags/tag1499.xml"/><Relationship Id="rId38" Type="http://schemas.openxmlformats.org/officeDocument/2006/relationships/tags" Target="../tags/tag1504.xml"/><Relationship Id="rId46" Type="http://schemas.openxmlformats.org/officeDocument/2006/relationships/tags" Target="../tags/tag1512.xml"/><Relationship Id="rId59" Type="http://schemas.openxmlformats.org/officeDocument/2006/relationships/tags" Target="../tags/tag1525.xml"/><Relationship Id="rId67" Type="http://schemas.openxmlformats.org/officeDocument/2006/relationships/tags" Target="../tags/tag1533.xml"/><Relationship Id="rId20" Type="http://schemas.openxmlformats.org/officeDocument/2006/relationships/tags" Target="../tags/tag1486.xml"/><Relationship Id="rId41" Type="http://schemas.openxmlformats.org/officeDocument/2006/relationships/tags" Target="../tags/tag1507.xml"/><Relationship Id="rId54" Type="http://schemas.openxmlformats.org/officeDocument/2006/relationships/tags" Target="../tags/tag1520.xml"/><Relationship Id="rId62" Type="http://schemas.openxmlformats.org/officeDocument/2006/relationships/tags" Target="../tags/tag1528.xml"/><Relationship Id="rId70" Type="http://schemas.openxmlformats.org/officeDocument/2006/relationships/tags" Target="../tags/tag1536.xml"/><Relationship Id="rId75" Type="http://schemas.openxmlformats.org/officeDocument/2006/relationships/tags" Target="../tags/tag1541.xml"/><Relationship Id="rId83" Type="http://schemas.openxmlformats.org/officeDocument/2006/relationships/tags" Target="../tags/tag1549.xml"/><Relationship Id="rId1" Type="http://schemas.openxmlformats.org/officeDocument/2006/relationships/tags" Target="../tags/tag1467.xml"/><Relationship Id="rId6" Type="http://schemas.openxmlformats.org/officeDocument/2006/relationships/tags" Target="../tags/tag1472.xml"/><Relationship Id="rId15" Type="http://schemas.openxmlformats.org/officeDocument/2006/relationships/tags" Target="../tags/tag1481.xml"/><Relationship Id="rId23" Type="http://schemas.openxmlformats.org/officeDocument/2006/relationships/tags" Target="../tags/tag1489.xml"/><Relationship Id="rId28" Type="http://schemas.openxmlformats.org/officeDocument/2006/relationships/tags" Target="../tags/tag1494.xml"/><Relationship Id="rId36" Type="http://schemas.openxmlformats.org/officeDocument/2006/relationships/tags" Target="../tags/tag1502.xml"/><Relationship Id="rId49" Type="http://schemas.openxmlformats.org/officeDocument/2006/relationships/tags" Target="../tags/tag1515.xml"/><Relationship Id="rId57" Type="http://schemas.openxmlformats.org/officeDocument/2006/relationships/tags" Target="../tags/tag1523.xml"/><Relationship Id="rId10" Type="http://schemas.openxmlformats.org/officeDocument/2006/relationships/tags" Target="../tags/tag1476.xml"/><Relationship Id="rId31" Type="http://schemas.openxmlformats.org/officeDocument/2006/relationships/tags" Target="../tags/tag1497.xml"/><Relationship Id="rId44" Type="http://schemas.openxmlformats.org/officeDocument/2006/relationships/tags" Target="../tags/tag1510.xml"/><Relationship Id="rId52" Type="http://schemas.openxmlformats.org/officeDocument/2006/relationships/tags" Target="../tags/tag1518.xml"/><Relationship Id="rId60" Type="http://schemas.openxmlformats.org/officeDocument/2006/relationships/tags" Target="../tags/tag1526.xml"/><Relationship Id="rId65" Type="http://schemas.openxmlformats.org/officeDocument/2006/relationships/tags" Target="../tags/tag1531.xml"/><Relationship Id="rId73" Type="http://schemas.openxmlformats.org/officeDocument/2006/relationships/tags" Target="../tags/tag1539.xml"/><Relationship Id="rId78" Type="http://schemas.openxmlformats.org/officeDocument/2006/relationships/tags" Target="../tags/tag1544.xml"/><Relationship Id="rId81" Type="http://schemas.openxmlformats.org/officeDocument/2006/relationships/tags" Target="../tags/tag1547.xml"/><Relationship Id="rId4" Type="http://schemas.openxmlformats.org/officeDocument/2006/relationships/tags" Target="../tags/tag1470.xml"/><Relationship Id="rId9" Type="http://schemas.openxmlformats.org/officeDocument/2006/relationships/tags" Target="../tags/tag1475.xml"/><Relationship Id="rId13" Type="http://schemas.openxmlformats.org/officeDocument/2006/relationships/tags" Target="../tags/tag1479.xml"/><Relationship Id="rId18" Type="http://schemas.openxmlformats.org/officeDocument/2006/relationships/tags" Target="../tags/tag1484.xml"/><Relationship Id="rId39" Type="http://schemas.openxmlformats.org/officeDocument/2006/relationships/tags" Target="../tags/tag1505.xml"/><Relationship Id="rId34" Type="http://schemas.openxmlformats.org/officeDocument/2006/relationships/tags" Target="../tags/tag1500.xml"/><Relationship Id="rId50" Type="http://schemas.openxmlformats.org/officeDocument/2006/relationships/tags" Target="../tags/tag1516.xml"/><Relationship Id="rId55" Type="http://schemas.openxmlformats.org/officeDocument/2006/relationships/tags" Target="../tags/tag1521.xml"/><Relationship Id="rId76" Type="http://schemas.openxmlformats.org/officeDocument/2006/relationships/tags" Target="../tags/tag1542.xml"/><Relationship Id="rId7" Type="http://schemas.openxmlformats.org/officeDocument/2006/relationships/tags" Target="../tags/tag1473.xml"/><Relationship Id="rId71" Type="http://schemas.openxmlformats.org/officeDocument/2006/relationships/tags" Target="../tags/tag1537.xml"/><Relationship Id="rId2" Type="http://schemas.openxmlformats.org/officeDocument/2006/relationships/tags" Target="../tags/tag1468.xml"/><Relationship Id="rId29" Type="http://schemas.openxmlformats.org/officeDocument/2006/relationships/tags" Target="../tags/tag1495.xml"/><Relationship Id="rId24" Type="http://schemas.openxmlformats.org/officeDocument/2006/relationships/tags" Target="../tags/tag1490.xml"/><Relationship Id="rId40" Type="http://schemas.openxmlformats.org/officeDocument/2006/relationships/tags" Target="../tags/tag1506.xml"/><Relationship Id="rId45" Type="http://schemas.openxmlformats.org/officeDocument/2006/relationships/tags" Target="../tags/tag1511.xml"/><Relationship Id="rId66" Type="http://schemas.openxmlformats.org/officeDocument/2006/relationships/tags" Target="../tags/tag1532.xml"/><Relationship Id="rId61" Type="http://schemas.openxmlformats.org/officeDocument/2006/relationships/tags" Target="../tags/tag1527.xml"/><Relationship Id="rId82" Type="http://schemas.openxmlformats.org/officeDocument/2006/relationships/tags" Target="../tags/tag1548.xml"/></Relationships>
</file>

<file path=ppt/slides/_rels/slide17.xml.rels><?xml version="1.0" encoding="UTF-8" standalone="yes"?>
<Relationships xmlns="http://schemas.openxmlformats.org/package/2006/relationships"><Relationship Id="rId26" Type="http://schemas.openxmlformats.org/officeDocument/2006/relationships/tags" Target="../tags/tag1575.xml"/><Relationship Id="rId21" Type="http://schemas.openxmlformats.org/officeDocument/2006/relationships/tags" Target="../tags/tag1570.xml"/><Relationship Id="rId42" Type="http://schemas.openxmlformats.org/officeDocument/2006/relationships/tags" Target="../tags/tag1591.xml"/><Relationship Id="rId47" Type="http://schemas.openxmlformats.org/officeDocument/2006/relationships/tags" Target="../tags/tag1596.xml"/><Relationship Id="rId63" Type="http://schemas.openxmlformats.org/officeDocument/2006/relationships/tags" Target="../tags/tag1612.xml"/><Relationship Id="rId68" Type="http://schemas.openxmlformats.org/officeDocument/2006/relationships/tags" Target="../tags/tag1617.xml"/><Relationship Id="rId84" Type="http://schemas.openxmlformats.org/officeDocument/2006/relationships/tags" Target="../tags/tag1633.xml"/><Relationship Id="rId16" Type="http://schemas.openxmlformats.org/officeDocument/2006/relationships/tags" Target="../tags/tag1565.xml"/><Relationship Id="rId11" Type="http://schemas.openxmlformats.org/officeDocument/2006/relationships/tags" Target="../tags/tag1560.xml"/><Relationship Id="rId32" Type="http://schemas.openxmlformats.org/officeDocument/2006/relationships/tags" Target="../tags/tag1581.xml"/><Relationship Id="rId37" Type="http://schemas.openxmlformats.org/officeDocument/2006/relationships/tags" Target="../tags/tag1586.xml"/><Relationship Id="rId53" Type="http://schemas.openxmlformats.org/officeDocument/2006/relationships/tags" Target="../tags/tag1602.xml"/><Relationship Id="rId58" Type="http://schemas.openxmlformats.org/officeDocument/2006/relationships/tags" Target="../tags/tag1607.xml"/><Relationship Id="rId74" Type="http://schemas.openxmlformats.org/officeDocument/2006/relationships/tags" Target="../tags/tag1623.xml"/><Relationship Id="rId79" Type="http://schemas.openxmlformats.org/officeDocument/2006/relationships/tags" Target="../tags/tag1628.xml"/><Relationship Id="rId5" Type="http://schemas.openxmlformats.org/officeDocument/2006/relationships/tags" Target="../tags/tag1554.xml"/><Relationship Id="rId19" Type="http://schemas.openxmlformats.org/officeDocument/2006/relationships/tags" Target="../tags/tag1568.xml"/><Relationship Id="rId14" Type="http://schemas.openxmlformats.org/officeDocument/2006/relationships/tags" Target="../tags/tag1563.xml"/><Relationship Id="rId22" Type="http://schemas.openxmlformats.org/officeDocument/2006/relationships/tags" Target="../tags/tag1571.xml"/><Relationship Id="rId27" Type="http://schemas.openxmlformats.org/officeDocument/2006/relationships/tags" Target="../tags/tag1576.xml"/><Relationship Id="rId30" Type="http://schemas.openxmlformats.org/officeDocument/2006/relationships/tags" Target="../tags/tag1579.xml"/><Relationship Id="rId35" Type="http://schemas.openxmlformats.org/officeDocument/2006/relationships/tags" Target="../tags/tag1584.xml"/><Relationship Id="rId43" Type="http://schemas.openxmlformats.org/officeDocument/2006/relationships/tags" Target="../tags/tag1592.xml"/><Relationship Id="rId48" Type="http://schemas.openxmlformats.org/officeDocument/2006/relationships/tags" Target="../tags/tag1597.xml"/><Relationship Id="rId56" Type="http://schemas.openxmlformats.org/officeDocument/2006/relationships/tags" Target="../tags/tag1605.xml"/><Relationship Id="rId64" Type="http://schemas.openxmlformats.org/officeDocument/2006/relationships/tags" Target="../tags/tag1613.xml"/><Relationship Id="rId69" Type="http://schemas.openxmlformats.org/officeDocument/2006/relationships/tags" Target="../tags/tag1618.xml"/><Relationship Id="rId77" Type="http://schemas.openxmlformats.org/officeDocument/2006/relationships/tags" Target="../tags/tag1626.xml"/><Relationship Id="rId8" Type="http://schemas.openxmlformats.org/officeDocument/2006/relationships/tags" Target="../tags/tag1557.xml"/><Relationship Id="rId51" Type="http://schemas.openxmlformats.org/officeDocument/2006/relationships/tags" Target="../tags/tag1600.xml"/><Relationship Id="rId72" Type="http://schemas.openxmlformats.org/officeDocument/2006/relationships/tags" Target="../tags/tag1621.xml"/><Relationship Id="rId80" Type="http://schemas.openxmlformats.org/officeDocument/2006/relationships/tags" Target="../tags/tag1629.xml"/><Relationship Id="rId85" Type="http://schemas.openxmlformats.org/officeDocument/2006/relationships/tags" Target="../tags/tag1634.xml"/><Relationship Id="rId3" Type="http://schemas.openxmlformats.org/officeDocument/2006/relationships/tags" Target="../tags/tag1552.xml"/><Relationship Id="rId12" Type="http://schemas.openxmlformats.org/officeDocument/2006/relationships/tags" Target="../tags/tag1561.xml"/><Relationship Id="rId17" Type="http://schemas.openxmlformats.org/officeDocument/2006/relationships/tags" Target="../tags/tag1566.xml"/><Relationship Id="rId25" Type="http://schemas.openxmlformats.org/officeDocument/2006/relationships/tags" Target="../tags/tag1574.xml"/><Relationship Id="rId33" Type="http://schemas.openxmlformats.org/officeDocument/2006/relationships/tags" Target="../tags/tag1582.xml"/><Relationship Id="rId38" Type="http://schemas.openxmlformats.org/officeDocument/2006/relationships/tags" Target="../tags/tag1587.xml"/><Relationship Id="rId46" Type="http://schemas.openxmlformats.org/officeDocument/2006/relationships/tags" Target="../tags/tag1595.xml"/><Relationship Id="rId59" Type="http://schemas.openxmlformats.org/officeDocument/2006/relationships/tags" Target="../tags/tag1608.xml"/><Relationship Id="rId67" Type="http://schemas.openxmlformats.org/officeDocument/2006/relationships/tags" Target="../tags/tag1616.xml"/><Relationship Id="rId20" Type="http://schemas.openxmlformats.org/officeDocument/2006/relationships/tags" Target="../tags/tag1569.xml"/><Relationship Id="rId41" Type="http://schemas.openxmlformats.org/officeDocument/2006/relationships/tags" Target="../tags/tag1590.xml"/><Relationship Id="rId54" Type="http://schemas.openxmlformats.org/officeDocument/2006/relationships/tags" Target="../tags/tag1603.xml"/><Relationship Id="rId62" Type="http://schemas.openxmlformats.org/officeDocument/2006/relationships/tags" Target="../tags/tag1611.xml"/><Relationship Id="rId70" Type="http://schemas.openxmlformats.org/officeDocument/2006/relationships/tags" Target="../tags/tag1619.xml"/><Relationship Id="rId75" Type="http://schemas.openxmlformats.org/officeDocument/2006/relationships/tags" Target="../tags/tag1624.xml"/><Relationship Id="rId83" Type="http://schemas.openxmlformats.org/officeDocument/2006/relationships/tags" Target="../tags/tag1632.xml"/><Relationship Id="rId1" Type="http://schemas.openxmlformats.org/officeDocument/2006/relationships/tags" Target="../tags/tag1550.xml"/><Relationship Id="rId6" Type="http://schemas.openxmlformats.org/officeDocument/2006/relationships/tags" Target="../tags/tag1555.xml"/><Relationship Id="rId15" Type="http://schemas.openxmlformats.org/officeDocument/2006/relationships/tags" Target="../tags/tag1564.xml"/><Relationship Id="rId23" Type="http://schemas.openxmlformats.org/officeDocument/2006/relationships/tags" Target="../tags/tag1572.xml"/><Relationship Id="rId28" Type="http://schemas.openxmlformats.org/officeDocument/2006/relationships/tags" Target="../tags/tag1577.xml"/><Relationship Id="rId36" Type="http://schemas.openxmlformats.org/officeDocument/2006/relationships/tags" Target="../tags/tag1585.xml"/><Relationship Id="rId49" Type="http://schemas.openxmlformats.org/officeDocument/2006/relationships/tags" Target="../tags/tag1598.xml"/><Relationship Id="rId57" Type="http://schemas.openxmlformats.org/officeDocument/2006/relationships/tags" Target="../tags/tag1606.xml"/><Relationship Id="rId10" Type="http://schemas.openxmlformats.org/officeDocument/2006/relationships/tags" Target="../tags/tag1559.xml"/><Relationship Id="rId31" Type="http://schemas.openxmlformats.org/officeDocument/2006/relationships/tags" Target="../tags/tag1580.xml"/><Relationship Id="rId44" Type="http://schemas.openxmlformats.org/officeDocument/2006/relationships/tags" Target="../tags/tag1593.xml"/><Relationship Id="rId52" Type="http://schemas.openxmlformats.org/officeDocument/2006/relationships/tags" Target="../tags/tag1601.xml"/><Relationship Id="rId60" Type="http://schemas.openxmlformats.org/officeDocument/2006/relationships/tags" Target="../tags/tag1609.xml"/><Relationship Id="rId65" Type="http://schemas.openxmlformats.org/officeDocument/2006/relationships/tags" Target="../tags/tag1614.xml"/><Relationship Id="rId73" Type="http://schemas.openxmlformats.org/officeDocument/2006/relationships/tags" Target="../tags/tag1622.xml"/><Relationship Id="rId78" Type="http://schemas.openxmlformats.org/officeDocument/2006/relationships/tags" Target="../tags/tag1627.xml"/><Relationship Id="rId81" Type="http://schemas.openxmlformats.org/officeDocument/2006/relationships/tags" Target="../tags/tag1630.xml"/><Relationship Id="rId86" Type="http://schemas.openxmlformats.org/officeDocument/2006/relationships/tags" Target="../tags/tag1635.xml"/><Relationship Id="rId4" Type="http://schemas.openxmlformats.org/officeDocument/2006/relationships/tags" Target="../tags/tag1553.xml"/><Relationship Id="rId9" Type="http://schemas.openxmlformats.org/officeDocument/2006/relationships/tags" Target="../tags/tag1558.xml"/><Relationship Id="rId13" Type="http://schemas.openxmlformats.org/officeDocument/2006/relationships/tags" Target="../tags/tag1562.xml"/><Relationship Id="rId18" Type="http://schemas.openxmlformats.org/officeDocument/2006/relationships/tags" Target="../tags/tag1567.xml"/><Relationship Id="rId39" Type="http://schemas.openxmlformats.org/officeDocument/2006/relationships/tags" Target="../tags/tag1588.xml"/><Relationship Id="rId34" Type="http://schemas.openxmlformats.org/officeDocument/2006/relationships/tags" Target="../tags/tag1583.xml"/><Relationship Id="rId50" Type="http://schemas.openxmlformats.org/officeDocument/2006/relationships/tags" Target="../tags/tag1599.xml"/><Relationship Id="rId55" Type="http://schemas.openxmlformats.org/officeDocument/2006/relationships/tags" Target="../tags/tag1604.xml"/><Relationship Id="rId76" Type="http://schemas.openxmlformats.org/officeDocument/2006/relationships/tags" Target="../tags/tag1625.xml"/><Relationship Id="rId7" Type="http://schemas.openxmlformats.org/officeDocument/2006/relationships/tags" Target="../tags/tag1556.xml"/><Relationship Id="rId71" Type="http://schemas.openxmlformats.org/officeDocument/2006/relationships/tags" Target="../tags/tag1620.xml"/><Relationship Id="rId2" Type="http://schemas.openxmlformats.org/officeDocument/2006/relationships/tags" Target="../tags/tag1551.xml"/><Relationship Id="rId29" Type="http://schemas.openxmlformats.org/officeDocument/2006/relationships/tags" Target="../tags/tag1578.xml"/><Relationship Id="rId24" Type="http://schemas.openxmlformats.org/officeDocument/2006/relationships/tags" Target="../tags/tag1573.xml"/><Relationship Id="rId40" Type="http://schemas.openxmlformats.org/officeDocument/2006/relationships/tags" Target="../tags/tag1589.xml"/><Relationship Id="rId45" Type="http://schemas.openxmlformats.org/officeDocument/2006/relationships/tags" Target="../tags/tag1594.xml"/><Relationship Id="rId66" Type="http://schemas.openxmlformats.org/officeDocument/2006/relationships/tags" Target="../tags/tag1615.xml"/><Relationship Id="rId87" Type="http://schemas.openxmlformats.org/officeDocument/2006/relationships/slideLayout" Target="../slideLayouts/slideLayout2.xml"/><Relationship Id="rId61" Type="http://schemas.openxmlformats.org/officeDocument/2006/relationships/tags" Target="../tags/tag1610.xml"/><Relationship Id="rId82" Type="http://schemas.openxmlformats.org/officeDocument/2006/relationships/tags" Target="../tags/tag163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1638.xml"/><Relationship Id="rId2" Type="http://schemas.openxmlformats.org/officeDocument/2006/relationships/tags" Target="../tags/tag1637.xml"/><Relationship Id="rId1" Type="http://schemas.openxmlformats.org/officeDocument/2006/relationships/tags" Target="../tags/tag1636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639.xml"/></Relationships>
</file>

<file path=ppt/slides/_rels/slide19.xml.rels><?xml version="1.0" encoding="UTF-8" standalone="yes"?>
<Relationships xmlns="http://schemas.openxmlformats.org/package/2006/relationships"><Relationship Id="rId117" Type="http://schemas.openxmlformats.org/officeDocument/2006/relationships/tags" Target="../tags/tag1756.xml"/><Relationship Id="rId21" Type="http://schemas.openxmlformats.org/officeDocument/2006/relationships/tags" Target="../tags/tag1660.xml"/><Relationship Id="rId42" Type="http://schemas.openxmlformats.org/officeDocument/2006/relationships/tags" Target="../tags/tag1681.xml"/><Relationship Id="rId63" Type="http://schemas.openxmlformats.org/officeDocument/2006/relationships/tags" Target="../tags/tag1702.xml"/><Relationship Id="rId84" Type="http://schemas.openxmlformats.org/officeDocument/2006/relationships/tags" Target="../tags/tag1723.xml"/><Relationship Id="rId16" Type="http://schemas.openxmlformats.org/officeDocument/2006/relationships/tags" Target="../tags/tag1655.xml"/><Relationship Id="rId107" Type="http://schemas.openxmlformats.org/officeDocument/2006/relationships/tags" Target="../tags/tag1746.xml"/><Relationship Id="rId11" Type="http://schemas.openxmlformats.org/officeDocument/2006/relationships/tags" Target="../tags/tag1650.xml"/><Relationship Id="rId32" Type="http://schemas.openxmlformats.org/officeDocument/2006/relationships/tags" Target="../tags/tag1671.xml"/><Relationship Id="rId37" Type="http://schemas.openxmlformats.org/officeDocument/2006/relationships/tags" Target="../tags/tag1676.xml"/><Relationship Id="rId53" Type="http://schemas.openxmlformats.org/officeDocument/2006/relationships/tags" Target="../tags/tag1692.xml"/><Relationship Id="rId58" Type="http://schemas.openxmlformats.org/officeDocument/2006/relationships/tags" Target="../tags/tag1697.xml"/><Relationship Id="rId74" Type="http://schemas.openxmlformats.org/officeDocument/2006/relationships/tags" Target="../tags/tag1713.xml"/><Relationship Id="rId79" Type="http://schemas.openxmlformats.org/officeDocument/2006/relationships/tags" Target="../tags/tag1718.xml"/><Relationship Id="rId102" Type="http://schemas.openxmlformats.org/officeDocument/2006/relationships/tags" Target="../tags/tag1741.xml"/><Relationship Id="rId123" Type="http://schemas.openxmlformats.org/officeDocument/2006/relationships/tags" Target="../tags/tag1762.xml"/><Relationship Id="rId128" Type="http://schemas.openxmlformats.org/officeDocument/2006/relationships/tags" Target="../tags/tag1767.xml"/><Relationship Id="rId5" Type="http://schemas.openxmlformats.org/officeDocument/2006/relationships/tags" Target="../tags/tag1644.xml"/><Relationship Id="rId90" Type="http://schemas.openxmlformats.org/officeDocument/2006/relationships/tags" Target="../tags/tag1729.xml"/><Relationship Id="rId95" Type="http://schemas.openxmlformats.org/officeDocument/2006/relationships/tags" Target="../tags/tag1734.xml"/><Relationship Id="rId22" Type="http://schemas.openxmlformats.org/officeDocument/2006/relationships/tags" Target="../tags/tag1661.xml"/><Relationship Id="rId27" Type="http://schemas.openxmlformats.org/officeDocument/2006/relationships/tags" Target="../tags/tag1666.xml"/><Relationship Id="rId43" Type="http://schemas.openxmlformats.org/officeDocument/2006/relationships/tags" Target="../tags/tag1682.xml"/><Relationship Id="rId48" Type="http://schemas.openxmlformats.org/officeDocument/2006/relationships/tags" Target="../tags/tag1687.xml"/><Relationship Id="rId64" Type="http://schemas.openxmlformats.org/officeDocument/2006/relationships/tags" Target="../tags/tag1703.xml"/><Relationship Id="rId69" Type="http://schemas.openxmlformats.org/officeDocument/2006/relationships/tags" Target="../tags/tag1708.xml"/><Relationship Id="rId113" Type="http://schemas.openxmlformats.org/officeDocument/2006/relationships/tags" Target="../tags/tag1752.xml"/><Relationship Id="rId118" Type="http://schemas.openxmlformats.org/officeDocument/2006/relationships/tags" Target="../tags/tag1757.xml"/><Relationship Id="rId134" Type="http://schemas.openxmlformats.org/officeDocument/2006/relationships/slideLayout" Target="../slideLayouts/slideLayout2.xml"/><Relationship Id="rId80" Type="http://schemas.openxmlformats.org/officeDocument/2006/relationships/tags" Target="../tags/tag1719.xml"/><Relationship Id="rId85" Type="http://schemas.openxmlformats.org/officeDocument/2006/relationships/tags" Target="../tags/tag1724.xml"/><Relationship Id="rId12" Type="http://schemas.openxmlformats.org/officeDocument/2006/relationships/tags" Target="../tags/tag1651.xml"/><Relationship Id="rId17" Type="http://schemas.openxmlformats.org/officeDocument/2006/relationships/tags" Target="../tags/tag1656.xml"/><Relationship Id="rId33" Type="http://schemas.openxmlformats.org/officeDocument/2006/relationships/tags" Target="../tags/tag1672.xml"/><Relationship Id="rId38" Type="http://schemas.openxmlformats.org/officeDocument/2006/relationships/tags" Target="../tags/tag1677.xml"/><Relationship Id="rId59" Type="http://schemas.openxmlformats.org/officeDocument/2006/relationships/tags" Target="../tags/tag1698.xml"/><Relationship Id="rId103" Type="http://schemas.openxmlformats.org/officeDocument/2006/relationships/tags" Target="../tags/tag1742.xml"/><Relationship Id="rId108" Type="http://schemas.openxmlformats.org/officeDocument/2006/relationships/tags" Target="../tags/tag1747.xml"/><Relationship Id="rId124" Type="http://schemas.openxmlformats.org/officeDocument/2006/relationships/tags" Target="../tags/tag1763.xml"/><Relationship Id="rId129" Type="http://schemas.openxmlformats.org/officeDocument/2006/relationships/tags" Target="../tags/tag1768.xml"/><Relationship Id="rId54" Type="http://schemas.openxmlformats.org/officeDocument/2006/relationships/tags" Target="../tags/tag1693.xml"/><Relationship Id="rId70" Type="http://schemas.openxmlformats.org/officeDocument/2006/relationships/tags" Target="../tags/tag1709.xml"/><Relationship Id="rId75" Type="http://schemas.openxmlformats.org/officeDocument/2006/relationships/tags" Target="../tags/tag1714.xml"/><Relationship Id="rId91" Type="http://schemas.openxmlformats.org/officeDocument/2006/relationships/tags" Target="../tags/tag1730.xml"/><Relationship Id="rId96" Type="http://schemas.openxmlformats.org/officeDocument/2006/relationships/tags" Target="../tags/tag1735.xml"/><Relationship Id="rId1" Type="http://schemas.openxmlformats.org/officeDocument/2006/relationships/tags" Target="../tags/tag1640.xml"/><Relationship Id="rId6" Type="http://schemas.openxmlformats.org/officeDocument/2006/relationships/tags" Target="../tags/tag1645.xml"/><Relationship Id="rId23" Type="http://schemas.openxmlformats.org/officeDocument/2006/relationships/tags" Target="../tags/tag1662.xml"/><Relationship Id="rId28" Type="http://schemas.openxmlformats.org/officeDocument/2006/relationships/tags" Target="../tags/tag1667.xml"/><Relationship Id="rId49" Type="http://schemas.openxmlformats.org/officeDocument/2006/relationships/tags" Target="../tags/tag1688.xml"/><Relationship Id="rId114" Type="http://schemas.openxmlformats.org/officeDocument/2006/relationships/tags" Target="../tags/tag1753.xml"/><Relationship Id="rId119" Type="http://schemas.openxmlformats.org/officeDocument/2006/relationships/tags" Target="../tags/tag1758.xml"/><Relationship Id="rId44" Type="http://schemas.openxmlformats.org/officeDocument/2006/relationships/tags" Target="../tags/tag1683.xml"/><Relationship Id="rId60" Type="http://schemas.openxmlformats.org/officeDocument/2006/relationships/tags" Target="../tags/tag1699.xml"/><Relationship Id="rId65" Type="http://schemas.openxmlformats.org/officeDocument/2006/relationships/tags" Target="../tags/tag1704.xml"/><Relationship Id="rId81" Type="http://schemas.openxmlformats.org/officeDocument/2006/relationships/tags" Target="../tags/tag1720.xml"/><Relationship Id="rId86" Type="http://schemas.openxmlformats.org/officeDocument/2006/relationships/tags" Target="../tags/tag1725.xml"/><Relationship Id="rId130" Type="http://schemas.openxmlformats.org/officeDocument/2006/relationships/tags" Target="../tags/tag1769.xml"/><Relationship Id="rId13" Type="http://schemas.openxmlformats.org/officeDocument/2006/relationships/tags" Target="../tags/tag1652.xml"/><Relationship Id="rId18" Type="http://schemas.openxmlformats.org/officeDocument/2006/relationships/tags" Target="../tags/tag1657.xml"/><Relationship Id="rId39" Type="http://schemas.openxmlformats.org/officeDocument/2006/relationships/tags" Target="../tags/tag1678.xml"/><Relationship Id="rId109" Type="http://schemas.openxmlformats.org/officeDocument/2006/relationships/tags" Target="../tags/tag1748.xml"/><Relationship Id="rId34" Type="http://schemas.openxmlformats.org/officeDocument/2006/relationships/tags" Target="../tags/tag1673.xml"/><Relationship Id="rId50" Type="http://schemas.openxmlformats.org/officeDocument/2006/relationships/tags" Target="../tags/tag1689.xml"/><Relationship Id="rId55" Type="http://schemas.openxmlformats.org/officeDocument/2006/relationships/tags" Target="../tags/tag1694.xml"/><Relationship Id="rId76" Type="http://schemas.openxmlformats.org/officeDocument/2006/relationships/tags" Target="../tags/tag1715.xml"/><Relationship Id="rId97" Type="http://schemas.openxmlformats.org/officeDocument/2006/relationships/tags" Target="../tags/tag1736.xml"/><Relationship Id="rId104" Type="http://schemas.openxmlformats.org/officeDocument/2006/relationships/tags" Target="../tags/tag1743.xml"/><Relationship Id="rId120" Type="http://schemas.openxmlformats.org/officeDocument/2006/relationships/tags" Target="../tags/tag1759.xml"/><Relationship Id="rId125" Type="http://schemas.openxmlformats.org/officeDocument/2006/relationships/tags" Target="../tags/tag1764.xml"/><Relationship Id="rId7" Type="http://schemas.openxmlformats.org/officeDocument/2006/relationships/tags" Target="../tags/tag1646.xml"/><Relationship Id="rId71" Type="http://schemas.openxmlformats.org/officeDocument/2006/relationships/tags" Target="../tags/tag1710.xml"/><Relationship Id="rId92" Type="http://schemas.openxmlformats.org/officeDocument/2006/relationships/tags" Target="../tags/tag1731.xml"/><Relationship Id="rId2" Type="http://schemas.openxmlformats.org/officeDocument/2006/relationships/tags" Target="../tags/tag1641.xml"/><Relationship Id="rId29" Type="http://schemas.openxmlformats.org/officeDocument/2006/relationships/tags" Target="../tags/tag1668.xml"/><Relationship Id="rId24" Type="http://schemas.openxmlformats.org/officeDocument/2006/relationships/tags" Target="../tags/tag1663.xml"/><Relationship Id="rId40" Type="http://schemas.openxmlformats.org/officeDocument/2006/relationships/tags" Target="../tags/tag1679.xml"/><Relationship Id="rId45" Type="http://schemas.openxmlformats.org/officeDocument/2006/relationships/tags" Target="../tags/tag1684.xml"/><Relationship Id="rId66" Type="http://schemas.openxmlformats.org/officeDocument/2006/relationships/tags" Target="../tags/tag1705.xml"/><Relationship Id="rId87" Type="http://schemas.openxmlformats.org/officeDocument/2006/relationships/tags" Target="../tags/tag1726.xml"/><Relationship Id="rId110" Type="http://schemas.openxmlformats.org/officeDocument/2006/relationships/tags" Target="../tags/tag1749.xml"/><Relationship Id="rId115" Type="http://schemas.openxmlformats.org/officeDocument/2006/relationships/tags" Target="../tags/tag1754.xml"/><Relationship Id="rId131" Type="http://schemas.openxmlformats.org/officeDocument/2006/relationships/tags" Target="../tags/tag1770.xml"/><Relationship Id="rId61" Type="http://schemas.openxmlformats.org/officeDocument/2006/relationships/tags" Target="../tags/tag1700.xml"/><Relationship Id="rId82" Type="http://schemas.openxmlformats.org/officeDocument/2006/relationships/tags" Target="../tags/tag1721.xml"/><Relationship Id="rId19" Type="http://schemas.openxmlformats.org/officeDocument/2006/relationships/tags" Target="../tags/tag1658.xml"/><Relationship Id="rId14" Type="http://schemas.openxmlformats.org/officeDocument/2006/relationships/tags" Target="../tags/tag1653.xml"/><Relationship Id="rId30" Type="http://schemas.openxmlformats.org/officeDocument/2006/relationships/tags" Target="../tags/tag1669.xml"/><Relationship Id="rId35" Type="http://schemas.openxmlformats.org/officeDocument/2006/relationships/tags" Target="../tags/tag1674.xml"/><Relationship Id="rId56" Type="http://schemas.openxmlformats.org/officeDocument/2006/relationships/tags" Target="../tags/tag1695.xml"/><Relationship Id="rId77" Type="http://schemas.openxmlformats.org/officeDocument/2006/relationships/tags" Target="../tags/tag1716.xml"/><Relationship Id="rId100" Type="http://schemas.openxmlformats.org/officeDocument/2006/relationships/tags" Target="../tags/tag1739.xml"/><Relationship Id="rId105" Type="http://schemas.openxmlformats.org/officeDocument/2006/relationships/tags" Target="../tags/tag1744.xml"/><Relationship Id="rId126" Type="http://schemas.openxmlformats.org/officeDocument/2006/relationships/tags" Target="../tags/tag1765.xml"/><Relationship Id="rId8" Type="http://schemas.openxmlformats.org/officeDocument/2006/relationships/tags" Target="../tags/tag1647.xml"/><Relationship Id="rId51" Type="http://schemas.openxmlformats.org/officeDocument/2006/relationships/tags" Target="../tags/tag1690.xml"/><Relationship Id="rId72" Type="http://schemas.openxmlformats.org/officeDocument/2006/relationships/tags" Target="../tags/tag1711.xml"/><Relationship Id="rId93" Type="http://schemas.openxmlformats.org/officeDocument/2006/relationships/tags" Target="../tags/tag1732.xml"/><Relationship Id="rId98" Type="http://schemas.openxmlformats.org/officeDocument/2006/relationships/tags" Target="../tags/tag1737.xml"/><Relationship Id="rId121" Type="http://schemas.openxmlformats.org/officeDocument/2006/relationships/tags" Target="../tags/tag1760.xml"/><Relationship Id="rId3" Type="http://schemas.openxmlformats.org/officeDocument/2006/relationships/tags" Target="../tags/tag1642.xml"/><Relationship Id="rId25" Type="http://schemas.openxmlformats.org/officeDocument/2006/relationships/tags" Target="../tags/tag1664.xml"/><Relationship Id="rId46" Type="http://schemas.openxmlformats.org/officeDocument/2006/relationships/tags" Target="../tags/tag1685.xml"/><Relationship Id="rId67" Type="http://schemas.openxmlformats.org/officeDocument/2006/relationships/tags" Target="../tags/tag1706.xml"/><Relationship Id="rId116" Type="http://schemas.openxmlformats.org/officeDocument/2006/relationships/tags" Target="../tags/tag1755.xml"/><Relationship Id="rId20" Type="http://schemas.openxmlformats.org/officeDocument/2006/relationships/tags" Target="../tags/tag1659.xml"/><Relationship Id="rId41" Type="http://schemas.openxmlformats.org/officeDocument/2006/relationships/tags" Target="../tags/tag1680.xml"/><Relationship Id="rId62" Type="http://schemas.openxmlformats.org/officeDocument/2006/relationships/tags" Target="../tags/tag1701.xml"/><Relationship Id="rId83" Type="http://schemas.openxmlformats.org/officeDocument/2006/relationships/tags" Target="../tags/tag1722.xml"/><Relationship Id="rId88" Type="http://schemas.openxmlformats.org/officeDocument/2006/relationships/tags" Target="../tags/tag1727.xml"/><Relationship Id="rId111" Type="http://schemas.openxmlformats.org/officeDocument/2006/relationships/tags" Target="../tags/tag1750.xml"/><Relationship Id="rId132" Type="http://schemas.openxmlformats.org/officeDocument/2006/relationships/tags" Target="../tags/tag1771.xml"/><Relationship Id="rId15" Type="http://schemas.openxmlformats.org/officeDocument/2006/relationships/tags" Target="../tags/tag1654.xml"/><Relationship Id="rId36" Type="http://schemas.openxmlformats.org/officeDocument/2006/relationships/tags" Target="../tags/tag1675.xml"/><Relationship Id="rId57" Type="http://schemas.openxmlformats.org/officeDocument/2006/relationships/tags" Target="../tags/tag1696.xml"/><Relationship Id="rId106" Type="http://schemas.openxmlformats.org/officeDocument/2006/relationships/tags" Target="../tags/tag1745.xml"/><Relationship Id="rId127" Type="http://schemas.openxmlformats.org/officeDocument/2006/relationships/tags" Target="../tags/tag1766.xml"/><Relationship Id="rId10" Type="http://schemas.openxmlformats.org/officeDocument/2006/relationships/tags" Target="../tags/tag1649.xml"/><Relationship Id="rId31" Type="http://schemas.openxmlformats.org/officeDocument/2006/relationships/tags" Target="../tags/tag1670.xml"/><Relationship Id="rId52" Type="http://schemas.openxmlformats.org/officeDocument/2006/relationships/tags" Target="../tags/tag1691.xml"/><Relationship Id="rId73" Type="http://schemas.openxmlformats.org/officeDocument/2006/relationships/tags" Target="../tags/tag1712.xml"/><Relationship Id="rId78" Type="http://schemas.openxmlformats.org/officeDocument/2006/relationships/tags" Target="../tags/tag1717.xml"/><Relationship Id="rId94" Type="http://schemas.openxmlformats.org/officeDocument/2006/relationships/tags" Target="../tags/tag1733.xml"/><Relationship Id="rId99" Type="http://schemas.openxmlformats.org/officeDocument/2006/relationships/tags" Target="../tags/tag1738.xml"/><Relationship Id="rId101" Type="http://schemas.openxmlformats.org/officeDocument/2006/relationships/tags" Target="../tags/tag1740.xml"/><Relationship Id="rId122" Type="http://schemas.openxmlformats.org/officeDocument/2006/relationships/tags" Target="../tags/tag1761.xml"/><Relationship Id="rId4" Type="http://schemas.openxmlformats.org/officeDocument/2006/relationships/tags" Target="../tags/tag1643.xml"/><Relationship Id="rId9" Type="http://schemas.openxmlformats.org/officeDocument/2006/relationships/tags" Target="../tags/tag1648.xml"/><Relationship Id="rId26" Type="http://schemas.openxmlformats.org/officeDocument/2006/relationships/tags" Target="../tags/tag1665.xml"/><Relationship Id="rId47" Type="http://schemas.openxmlformats.org/officeDocument/2006/relationships/tags" Target="../tags/tag1686.xml"/><Relationship Id="rId68" Type="http://schemas.openxmlformats.org/officeDocument/2006/relationships/tags" Target="../tags/tag1707.xml"/><Relationship Id="rId89" Type="http://schemas.openxmlformats.org/officeDocument/2006/relationships/tags" Target="../tags/tag1728.xml"/><Relationship Id="rId112" Type="http://schemas.openxmlformats.org/officeDocument/2006/relationships/tags" Target="../tags/tag1751.xml"/><Relationship Id="rId133" Type="http://schemas.openxmlformats.org/officeDocument/2006/relationships/tags" Target="../tags/tag1772.xml"/></Relationships>
</file>

<file path=ppt/slides/_rels/slide2.xml.rels><?xml version="1.0" encoding="UTF-8" standalone="yes"?>
<Relationships xmlns="http://schemas.openxmlformats.org/package/2006/relationships"><Relationship Id="rId117" Type="http://schemas.openxmlformats.org/officeDocument/2006/relationships/tags" Target="../tags/tag117.xml"/><Relationship Id="rId21" Type="http://schemas.openxmlformats.org/officeDocument/2006/relationships/tags" Target="../tags/tag21.xml"/><Relationship Id="rId324" Type="http://schemas.openxmlformats.org/officeDocument/2006/relationships/tags" Target="../tags/tag324.xml"/><Relationship Id="rId531" Type="http://schemas.openxmlformats.org/officeDocument/2006/relationships/tags" Target="../tags/tag531.xml"/><Relationship Id="rId170" Type="http://schemas.openxmlformats.org/officeDocument/2006/relationships/tags" Target="../tags/tag170.xml"/><Relationship Id="rId268" Type="http://schemas.openxmlformats.org/officeDocument/2006/relationships/tags" Target="../tags/tag268.xml"/><Relationship Id="rId475" Type="http://schemas.openxmlformats.org/officeDocument/2006/relationships/tags" Target="../tags/tag475.xml"/><Relationship Id="rId32" Type="http://schemas.openxmlformats.org/officeDocument/2006/relationships/tags" Target="../tags/tag32.xml"/><Relationship Id="rId128" Type="http://schemas.openxmlformats.org/officeDocument/2006/relationships/tags" Target="../tags/tag128.xml"/><Relationship Id="rId335" Type="http://schemas.openxmlformats.org/officeDocument/2006/relationships/tags" Target="../tags/tag335.xml"/><Relationship Id="rId542" Type="http://schemas.openxmlformats.org/officeDocument/2006/relationships/tags" Target="../tags/tag542.xml"/><Relationship Id="rId181" Type="http://schemas.openxmlformats.org/officeDocument/2006/relationships/tags" Target="../tags/tag181.xml"/><Relationship Id="rId402" Type="http://schemas.openxmlformats.org/officeDocument/2006/relationships/tags" Target="../tags/tag402.xml"/><Relationship Id="rId279" Type="http://schemas.openxmlformats.org/officeDocument/2006/relationships/tags" Target="../tags/tag279.xml"/><Relationship Id="rId486" Type="http://schemas.openxmlformats.org/officeDocument/2006/relationships/tags" Target="../tags/tag486.xml"/><Relationship Id="rId43" Type="http://schemas.openxmlformats.org/officeDocument/2006/relationships/tags" Target="../tags/tag43.xml"/><Relationship Id="rId139" Type="http://schemas.openxmlformats.org/officeDocument/2006/relationships/tags" Target="../tags/tag139.xml"/><Relationship Id="rId346" Type="http://schemas.openxmlformats.org/officeDocument/2006/relationships/tags" Target="../tags/tag346.xml"/><Relationship Id="rId192" Type="http://schemas.openxmlformats.org/officeDocument/2006/relationships/tags" Target="../tags/tag192.xml"/><Relationship Id="rId206" Type="http://schemas.openxmlformats.org/officeDocument/2006/relationships/tags" Target="../tags/tag206.xml"/><Relationship Id="rId413" Type="http://schemas.openxmlformats.org/officeDocument/2006/relationships/tags" Target="../tags/tag413.xml"/><Relationship Id="rId497" Type="http://schemas.openxmlformats.org/officeDocument/2006/relationships/tags" Target="../tags/tag497.xml"/><Relationship Id="rId12" Type="http://schemas.openxmlformats.org/officeDocument/2006/relationships/tags" Target="../tags/tag12.xml"/><Relationship Id="rId108" Type="http://schemas.openxmlformats.org/officeDocument/2006/relationships/tags" Target="../tags/tag108.xml"/><Relationship Id="rId315" Type="http://schemas.openxmlformats.org/officeDocument/2006/relationships/tags" Target="../tags/tag315.xml"/><Relationship Id="rId357" Type="http://schemas.openxmlformats.org/officeDocument/2006/relationships/tags" Target="../tags/tag357.xml"/><Relationship Id="rId522" Type="http://schemas.openxmlformats.org/officeDocument/2006/relationships/tags" Target="../tags/tag522.xml"/><Relationship Id="rId54" Type="http://schemas.openxmlformats.org/officeDocument/2006/relationships/tags" Target="../tags/tag54.xml"/><Relationship Id="rId96" Type="http://schemas.openxmlformats.org/officeDocument/2006/relationships/tags" Target="../tags/tag96.xml"/><Relationship Id="rId161" Type="http://schemas.openxmlformats.org/officeDocument/2006/relationships/tags" Target="../tags/tag161.xml"/><Relationship Id="rId217" Type="http://schemas.openxmlformats.org/officeDocument/2006/relationships/tags" Target="../tags/tag217.xml"/><Relationship Id="rId399" Type="http://schemas.openxmlformats.org/officeDocument/2006/relationships/tags" Target="../tags/tag399.xml"/><Relationship Id="rId259" Type="http://schemas.openxmlformats.org/officeDocument/2006/relationships/tags" Target="../tags/tag259.xml"/><Relationship Id="rId424" Type="http://schemas.openxmlformats.org/officeDocument/2006/relationships/tags" Target="../tags/tag424.xml"/><Relationship Id="rId466" Type="http://schemas.openxmlformats.org/officeDocument/2006/relationships/tags" Target="../tags/tag466.xml"/><Relationship Id="rId23" Type="http://schemas.openxmlformats.org/officeDocument/2006/relationships/tags" Target="../tags/tag23.xml"/><Relationship Id="rId119" Type="http://schemas.openxmlformats.org/officeDocument/2006/relationships/tags" Target="../tags/tag119.xml"/><Relationship Id="rId270" Type="http://schemas.openxmlformats.org/officeDocument/2006/relationships/tags" Target="../tags/tag270.xml"/><Relationship Id="rId326" Type="http://schemas.openxmlformats.org/officeDocument/2006/relationships/tags" Target="../tags/tag326.xml"/><Relationship Id="rId533" Type="http://schemas.openxmlformats.org/officeDocument/2006/relationships/tags" Target="../tags/tag533.xml"/><Relationship Id="rId65" Type="http://schemas.openxmlformats.org/officeDocument/2006/relationships/tags" Target="../tags/tag65.xml"/><Relationship Id="rId130" Type="http://schemas.openxmlformats.org/officeDocument/2006/relationships/tags" Target="../tags/tag130.xml"/><Relationship Id="rId368" Type="http://schemas.openxmlformats.org/officeDocument/2006/relationships/tags" Target="../tags/tag368.xml"/><Relationship Id="rId172" Type="http://schemas.openxmlformats.org/officeDocument/2006/relationships/tags" Target="../tags/tag172.xml"/><Relationship Id="rId228" Type="http://schemas.openxmlformats.org/officeDocument/2006/relationships/tags" Target="../tags/tag228.xml"/><Relationship Id="rId435" Type="http://schemas.openxmlformats.org/officeDocument/2006/relationships/tags" Target="../tags/tag435.xml"/><Relationship Id="rId477" Type="http://schemas.openxmlformats.org/officeDocument/2006/relationships/tags" Target="../tags/tag477.xml"/><Relationship Id="rId281" Type="http://schemas.openxmlformats.org/officeDocument/2006/relationships/tags" Target="../tags/tag281.xml"/><Relationship Id="rId337" Type="http://schemas.openxmlformats.org/officeDocument/2006/relationships/tags" Target="../tags/tag337.xml"/><Relationship Id="rId502" Type="http://schemas.openxmlformats.org/officeDocument/2006/relationships/tags" Target="../tags/tag502.xml"/><Relationship Id="rId34" Type="http://schemas.openxmlformats.org/officeDocument/2006/relationships/tags" Target="../tags/tag34.xml"/><Relationship Id="rId76" Type="http://schemas.openxmlformats.org/officeDocument/2006/relationships/tags" Target="../tags/tag76.xml"/><Relationship Id="rId141" Type="http://schemas.openxmlformats.org/officeDocument/2006/relationships/tags" Target="../tags/tag141.xml"/><Relationship Id="rId379" Type="http://schemas.openxmlformats.org/officeDocument/2006/relationships/tags" Target="../tags/tag379.xml"/><Relationship Id="rId544" Type="http://schemas.openxmlformats.org/officeDocument/2006/relationships/tags" Target="../tags/tag544.xml"/><Relationship Id="rId7" Type="http://schemas.openxmlformats.org/officeDocument/2006/relationships/tags" Target="../tags/tag7.xml"/><Relationship Id="rId183" Type="http://schemas.openxmlformats.org/officeDocument/2006/relationships/tags" Target="../tags/tag183.xml"/><Relationship Id="rId239" Type="http://schemas.openxmlformats.org/officeDocument/2006/relationships/tags" Target="../tags/tag239.xml"/><Relationship Id="rId390" Type="http://schemas.openxmlformats.org/officeDocument/2006/relationships/tags" Target="../tags/tag390.xml"/><Relationship Id="rId404" Type="http://schemas.openxmlformats.org/officeDocument/2006/relationships/tags" Target="../tags/tag404.xml"/><Relationship Id="rId446" Type="http://schemas.openxmlformats.org/officeDocument/2006/relationships/tags" Target="../tags/tag446.xml"/><Relationship Id="rId250" Type="http://schemas.openxmlformats.org/officeDocument/2006/relationships/tags" Target="../tags/tag250.xml"/><Relationship Id="rId292" Type="http://schemas.openxmlformats.org/officeDocument/2006/relationships/tags" Target="../tags/tag292.xml"/><Relationship Id="rId306" Type="http://schemas.openxmlformats.org/officeDocument/2006/relationships/tags" Target="../tags/tag306.xml"/><Relationship Id="rId488" Type="http://schemas.openxmlformats.org/officeDocument/2006/relationships/tags" Target="../tags/tag488.xml"/><Relationship Id="rId45" Type="http://schemas.openxmlformats.org/officeDocument/2006/relationships/tags" Target="../tags/tag45.xml"/><Relationship Id="rId87" Type="http://schemas.openxmlformats.org/officeDocument/2006/relationships/tags" Target="../tags/tag87.xml"/><Relationship Id="rId110" Type="http://schemas.openxmlformats.org/officeDocument/2006/relationships/tags" Target="../tags/tag110.xml"/><Relationship Id="rId348" Type="http://schemas.openxmlformats.org/officeDocument/2006/relationships/tags" Target="../tags/tag348.xml"/><Relationship Id="rId513" Type="http://schemas.openxmlformats.org/officeDocument/2006/relationships/tags" Target="../tags/tag513.xml"/><Relationship Id="rId152" Type="http://schemas.openxmlformats.org/officeDocument/2006/relationships/tags" Target="../tags/tag152.xml"/><Relationship Id="rId194" Type="http://schemas.openxmlformats.org/officeDocument/2006/relationships/tags" Target="../tags/tag194.xml"/><Relationship Id="rId208" Type="http://schemas.openxmlformats.org/officeDocument/2006/relationships/tags" Target="../tags/tag208.xml"/><Relationship Id="rId415" Type="http://schemas.openxmlformats.org/officeDocument/2006/relationships/tags" Target="../tags/tag415.xml"/><Relationship Id="rId457" Type="http://schemas.openxmlformats.org/officeDocument/2006/relationships/tags" Target="../tags/tag457.xml"/><Relationship Id="rId261" Type="http://schemas.openxmlformats.org/officeDocument/2006/relationships/tags" Target="../tags/tag261.xml"/><Relationship Id="rId499" Type="http://schemas.openxmlformats.org/officeDocument/2006/relationships/tags" Target="../tags/tag499.xml"/><Relationship Id="rId14" Type="http://schemas.openxmlformats.org/officeDocument/2006/relationships/tags" Target="../tags/tag14.xml"/><Relationship Id="rId56" Type="http://schemas.openxmlformats.org/officeDocument/2006/relationships/tags" Target="../tags/tag56.xml"/><Relationship Id="rId317" Type="http://schemas.openxmlformats.org/officeDocument/2006/relationships/tags" Target="../tags/tag317.xml"/><Relationship Id="rId359" Type="http://schemas.openxmlformats.org/officeDocument/2006/relationships/tags" Target="../tags/tag359.xml"/><Relationship Id="rId524" Type="http://schemas.openxmlformats.org/officeDocument/2006/relationships/tags" Target="../tags/tag524.xml"/><Relationship Id="rId98" Type="http://schemas.openxmlformats.org/officeDocument/2006/relationships/tags" Target="../tags/tag98.xml"/><Relationship Id="rId121" Type="http://schemas.openxmlformats.org/officeDocument/2006/relationships/tags" Target="../tags/tag121.xml"/><Relationship Id="rId163" Type="http://schemas.openxmlformats.org/officeDocument/2006/relationships/tags" Target="../tags/tag163.xml"/><Relationship Id="rId219" Type="http://schemas.openxmlformats.org/officeDocument/2006/relationships/tags" Target="../tags/tag219.xml"/><Relationship Id="rId370" Type="http://schemas.openxmlformats.org/officeDocument/2006/relationships/tags" Target="../tags/tag370.xml"/><Relationship Id="rId426" Type="http://schemas.openxmlformats.org/officeDocument/2006/relationships/tags" Target="../tags/tag426.xml"/><Relationship Id="rId230" Type="http://schemas.openxmlformats.org/officeDocument/2006/relationships/tags" Target="../tags/tag230.xml"/><Relationship Id="rId468" Type="http://schemas.openxmlformats.org/officeDocument/2006/relationships/tags" Target="../tags/tag468.xml"/><Relationship Id="rId25" Type="http://schemas.openxmlformats.org/officeDocument/2006/relationships/tags" Target="../tags/tag25.xml"/><Relationship Id="rId67" Type="http://schemas.openxmlformats.org/officeDocument/2006/relationships/tags" Target="../tags/tag67.xml"/><Relationship Id="rId272" Type="http://schemas.openxmlformats.org/officeDocument/2006/relationships/tags" Target="../tags/tag272.xml"/><Relationship Id="rId328" Type="http://schemas.openxmlformats.org/officeDocument/2006/relationships/tags" Target="../tags/tag328.xml"/><Relationship Id="rId535" Type="http://schemas.openxmlformats.org/officeDocument/2006/relationships/tags" Target="../tags/tag535.xml"/><Relationship Id="rId132" Type="http://schemas.openxmlformats.org/officeDocument/2006/relationships/tags" Target="../tags/tag132.xml"/><Relationship Id="rId174" Type="http://schemas.openxmlformats.org/officeDocument/2006/relationships/tags" Target="../tags/tag174.xml"/><Relationship Id="rId381" Type="http://schemas.openxmlformats.org/officeDocument/2006/relationships/tags" Target="../tags/tag381.xml"/><Relationship Id="rId241" Type="http://schemas.openxmlformats.org/officeDocument/2006/relationships/tags" Target="../tags/tag241.xml"/><Relationship Id="rId437" Type="http://schemas.openxmlformats.org/officeDocument/2006/relationships/tags" Target="../tags/tag437.xml"/><Relationship Id="rId479" Type="http://schemas.openxmlformats.org/officeDocument/2006/relationships/tags" Target="../tags/tag479.xml"/><Relationship Id="rId36" Type="http://schemas.openxmlformats.org/officeDocument/2006/relationships/tags" Target="../tags/tag36.xml"/><Relationship Id="rId283" Type="http://schemas.openxmlformats.org/officeDocument/2006/relationships/tags" Target="../tags/tag283.xml"/><Relationship Id="rId339" Type="http://schemas.openxmlformats.org/officeDocument/2006/relationships/tags" Target="../tags/tag339.xml"/><Relationship Id="rId490" Type="http://schemas.openxmlformats.org/officeDocument/2006/relationships/tags" Target="../tags/tag490.xml"/><Relationship Id="rId504" Type="http://schemas.openxmlformats.org/officeDocument/2006/relationships/tags" Target="../tags/tag504.xml"/><Relationship Id="rId546" Type="http://schemas.openxmlformats.org/officeDocument/2006/relationships/tags" Target="../tags/tag546.xml"/><Relationship Id="rId78" Type="http://schemas.openxmlformats.org/officeDocument/2006/relationships/tags" Target="../tags/tag78.xml"/><Relationship Id="rId101" Type="http://schemas.openxmlformats.org/officeDocument/2006/relationships/tags" Target="../tags/tag101.xml"/><Relationship Id="rId143" Type="http://schemas.openxmlformats.org/officeDocument/2006/relationships/tags" Target="../tags/tag143.xml"/><Relationship Id="rId185" Type="http://schemas.openxmlformats.org/officeDocument/2006/relationships/tags" Target="../tags/tag185.xml"/><Relationship Id="rId350" Type="http://schemas.openxmlformats.org/officeDocument/2006/relationships/tags" Target="../tags/tag350.xml"/><Relationship Id="rId406" Type="http://schemas.openxmlformats.org/officeDocument/2006/relationships/tags" Target="../tags/tag406.xml"/><Relationship Id="rId9" Type="http://schemas.openxmlformats.org/officeDocument/2006/relationships/tags" Target="../tags/tag9.xml"/><Relationship Id="rId210" Type="http://schemas.openxmlformats.org/officeDocument/2006/relationships/tags" Target="../tags/tag210.xml"/><Relationship Id="rId392" Type="http://schemas.openxmlformats.org/officeDocument/2006/relationships/tags" Target="../tags/tag392.xml"/><Relationship Id="rId448" Type="http://schemas.openxmlformats.org/officeDocument/2006/relationships/tags" Target="../tags/tag448.xml"/><Relationship Id="rId252" Type="http://schemas.openxmlformats.org/officeDocument/2006/relationships/tags" Target="../tags/tag252.xml"/><Relationship Id="rId294" Type="http://schemas.openxmlformats.org/officeDocument/2006/relationships/tags" Target="../tags/tag294.xml"/><Relationship Id="rId308" Type="http://schemas.openxmlformats.org/officeDocument/2006/relationships/tags" Target="../tags/tag308.xml"/><Relationship Id="rId515" Type="http://schemas.openxmlformats.org/officeDocument/2006/relationships/tags" Target="../tags/tag515.xml"/><Relationship Id="rId47" Type="http://schemas.openxmlformats.org/officeDocument/2006/relationships/tags" Target="../tags/tag47.xml"/><Relationship Id="rId89" Type="http://schemas.openxmlformats.org/officeDocument/2006/relationships/tags" Target="../tags/tag89.xml"/><Relationship Id="rId112" Type="http://schemas.openxmlformats.org/officeDocument/2006/relationships/tags" Target="../tags/tag112.xml"/><Relationship Id="rId154" Type="http://schemas.openxmlformats.org/officeDocument/2006/relationships/tags" Target="../tags/tag154.xml"/><Relationship Id="rId361" Type="http://schemas.openxmlformats.org/officeDocument/2006/relationships/tags" Target="../tags/tag361.xml"/><Relationship Id="rId196" Type="http://schemas.openxmlformats.org/officeDocument/2006/relationships/tags" Target="../tags/tag196.xml"/><Relationship Id="rId417" Type="http://schemas.openxmlformats.org/officeDocument/2006/relationships/tags" Target="../tags/tag417.xml"/><Relationship Id="rId459" Type="http://schemas.openxmlformats.org/officeDocument/2006/relationships/tags" Target="../tags/tag459.xml"/><Relationship Id="rId16" Type="http://schemas.openxmlformats.org/officeDocument/2006/relationships/tags" Target="../tags/tag16.xml"/><Relationship Id="rId221" Type="http://schemas.openxmlformats.org/officeDocument/2006/relationships/tags" Target="../tags/tag221.xml"/><Relationship Id="rId263" Type="http://schemas.openxmlformats.org/officeDocument/2006/relationships/tags" Target="../tags/tag263.xml"/><Relationship Id="rId319" Type="http://schemas.openxmlformats.org/officeDocument/2006/relationships/tags" Target="../tags/tag319.xml"/><Relationship Id="rId470" Type="http://schemas.openxmlformats.org/officeDocument/2006/relationships/tags" Target="../tags/tag470.xml"/><Relationship Id="rId526" Type="http://schemas.openxmlformats.org/officeDocument/2006/relationships/tags" Target="../tags/tag526.xml"/><Relationship Id="rId58" Type="http://schemas.openxmlformats.org/officeDocument/2006/relationships/tags" Target="../tags/tag58.xml"/><Relationship Id="rId123" Type="http://schemas.openxmlformats.org/officeDocument/2006/relationships/tags" Target="../tags/tag123.xml"/><Relationship Id="rId330" Type="http://schemas.openxmlformats.org/officeDocument/2006/relationships/tags" Target="../tags/tag330.xml"/><Relationship Id="rId165" Type="http://schemas.openxmlformats.org/officeDocument/2006/relationships/tags" Target="../tags/tag165.xml"/><Relationship Id="rId372" Type="http://schemas.openxmlformats.org/officeDocument/2006/relationships/tags" Target="../tags/tag372.xml"/><Relationship Id="rId428" Type="http://schemas.openxmlformats.org/officeDocument/2006/relationships/tags" Target="../tags/tag428.xml"/><Relationship Id="rId232" Type="http://schemas.openxmlformats.org/officeDocument/2006/relationships/tags" Target="../tags/tag232.xml"/><Relationship Id="rId274" Type="http://schemas.openxmlformats.org/officeDocument/2006/relationships/tags" Target="../tags/tag274.xml"/><Relationship Id="rId481" Type="http://schemas.openxmlformats.org/officeDocument/2006/relationships/tags" Target="../tags/tag481.xml"/><Relationship Id="rId27" Type="http://schemas.openxmlformats.org/officeDocument/2006/relationships/tags" Target="../tags/tag27.xml"/><Relationship Id="rId69" Type="http://schemas.openxmlformats.org/officeDocument/2006/relationships/tags" Target="../tags/tag69.xml"/><Relationship Id="rId134" Type="http://schemas.openxmlformats.org/officeDocument/2006/relationships/tags" Target="../tags/tag134.xml"/><Relationship Id="rId537" Type="http://schemas.openxmlformats.org/officeDocument/2006/relationships/tags" Target="../tags/tag537.xml"/><Relationship Id="rId80" Type="http://schemas.openxmlformats.org/officeDocument/2006/relationships/tags" Target="../tags/tag80.xml"/><Relationship Id="rId176" Type="http://schemas.openxmlformats.org/officeDocument/2006/relationships/tags" Target="../tags/tag176.xml"/><Relationship Id="rId341" Type="http://schemas.openxmlformats.org/officeDocument/2006/relationships/tags" Target="../tags/tag341.xml"/><Relationship Id="rId383" Type="http://schemas.openxmlformats.org/officeDocument/2006/relationships/tags" Target="../tags/tag383.xml"/><Relationship Id="rId439" Type="http://schemas.openxmlformats.org/officeDocument/2006/relationships/tags" Target="../tags/tag439.xml"/><Relationship Id="rId201" Type="http://schemas.openxmlformats.org/officeDocument/2006/relationships/tags" Target="../tags/tag201.xml"/><Relationship Id="rId243" Type="http://schemas.openxmlformats.org/officeDocument/2006/relationships/tags" Target="../tags/tag243.xml"/><Relationship Id="rId285" Type="http://schemas.openxmlformats.org/officeDocument/2006/relationships/tags" Target="../tags/tag285.xml"/><Relationship Id="rId450" Type="http://schemas.openxmlformats.org/officeDocument/2006/relationships/tags" Target="../tags/tag450.xml"/><Relationship Id="rId506" Type="http://schemas.openxmlformats.org/officeDocument/2006/relationships/tags" Target="../tags/tag506.xml"/><Relationship Id="rId38" Type="http://schemas.openxmlformats.org/officeDocument/2006/relationships/tags" Target="../tags/tag38.xml"/><Relationship Id="rId103" Type="http://schemas.openxmlformats.org/officeDocument/2006/relationships/tags" Target="../tags/tag103.xml"/><Relationship Id="rId310" Type="http://schemas.openxmlformats.org/officeDocument/2006/relationships/tags" Target="../tags/tag310.xml"/><Relationship Id="rId492" Type="http://schemas.openxmlformats.org/officeDocument/2006/relationships/tags" Target="../tags/tag492.xml"/><Relationship Id="rId548" Type="http://schemas.openxmlformats.org/officeDocument/2006/relationships/tags" Target="../tags/tag548.xml"/><Relationship Id="rId91" Type="http://schemas.openxmlformats.org/officeDocument/2006/relationships/tags" Target="../tags/tag91.xml"/><Relationship Id="rId145" Type="http://schemas.openxmlformats.org/officeDocument/2006/relationships/tags" Target="../tags/tag145.xml"/><Relationship Id="rId187" Type="http://schemas.openxmlformats.org/officeDocument/2006/relationships/tags" Target="../tags/tag187.xml"/><Relationship Id="rId352" Type="http://schemas.openxmlformats.org/officeDocument/2006/relationships/tags" Target="../tags/tag352.xml"/><Relationship Id="rId394" Type="http://schemas.openxmlformats.org/officeDocument/2006/relationships/tags" Target="../tags/tag394.xml"/><Relationship Id="rId408" Type="http://schemas.openxmlformats.org/officeDocument/2006/relationships/tags" Target="../tags/tag408.xml"/><Relationship Id="rId212" Type="http://schemas.openxmlformats.org/officeDocument/2006/relationships/tags" Target="../tags/tag212.xml"/><Relationship Id="rId254" Type="http://schemas.openxmlformats.org/officeDocument/2006/relationships/tags" Target="../tags/tag254.xml"/><Relationship Id="rId49" Type="http://schemas.openxmlformats.org/officeDocument/2006/relationships/tags" Target="../tags/tag49.xml"/><Relationship Id="rId114" Type="http://schemas.openxmlformats.org/officeDocument/2006/relationships/tags" Target="../tags/tag114.xml"/><Relationship Id="rId296" Type="http://schemas.openxmlformats.org/officeDocument/2006/relationships/tags" Target="../tags/tag296.xml"/><Relationship Id="rId461" Type="http://schemas.openxmlformats.org/officeDocument/2006/relationships/tags" Target="../tags/tag461.xml"/><Relationship Id="rId517" Type="http://schemas.openxmlformats.org/officeDocument/2006/relationships/tags" Target="../tags/tag517.xml"/><Relationship Id="rId60" Type="http://schemas.openxmlformats.org/officeDocument/2006/relationships/tags" Target="../tags/tag60.xml"/><Relationship Id="rId156" Type="http://schemas.openxmlformats.org/officeDocument/2006/relationships/tags" Target="../tags/tag156.xml"/><Relationship Id="rId198" Type="http://schemas.openxmlformats.org/officeDocument/2006/relationships/tags" Target="../tags/tag198.xml"/><Relationship Id="rId321" Type="http://schemas.openxmlformats.org/officeDocument/2006/relationships/tags" Target="../tags/tag321.xml"/><Relationship Id="rId363" Type="http://schemas.openxmlformats.org/officeDocument/2006/relationships/tags" Target="../tags/tag363.xml"/><Relationship Id="rId419" Type="http://schemas.openxmlformats.org/officeDocument/2006/relationships/tags" Target="../tags/tag419.xml"/><Relationship Id="rId223" Type="http://schemas.openxmlformats.org/officeDocument/2006/relationships/tags" Target="../tags/tag223.xml"/><Relationship Id="rId430" Type="http://schemas.openxmlformats.org/officeDocument/2006/relationships/tags" Target="../tags/tag430.xml"/><Relationship Id="rId18" Type="http://schemas.openxmlformats.org/officeDocument/2006/relationships/tags" Target="../tags/tag18.xml"/><Relationship Id="rId265" Type="http://schemas.openxmlformats.org/officeDocument/2006/relationships/tags" Target="../tags/tag265.xml"/><Relationship Id="rId472" Type="http://schemas.openxmlformats.org/officeDocument/2006/relationships/tags" Target="../tags/tag472.xml"/><Relationship Id="rId528" Type="http://schemas.openxmlformats.org/officeDocument/2006/relationships/tags" Target="../tags/tag528.xml"/><Relationship Id="rId125" Type="http://schemas.openxmlformats.org/officeDocument/2006/relationships/tags" Target="../tags/tag125.xml"/><Relationship Id="rId167" Type="http://schemas.openxmlformats.org/officeDocument/2006/relationships/tags" Target="../tags/tag167.xml"/><Relationship Id="rId332" Type="http://schemas.openxmlformats.org/officeDocument/2006/relationships/tags" Target="../tags/tag332.xml"/><Relationship Id="rId374" Type="http://schemas.openxmlformats.org/officeDocument/2006/relationships/tags" Target="../tags/tag374.xml"/><Relationship Id="rId71" Type="http://schemas.openxmlformats.org/officeDocument/2006/relationships/tags" Target="../tags/tag71.xml"/><Relationship Id="rId234" Type="http://schemas.openxmlformats.org/officeDocument/2006/relationships/tags" Target="../tags/tag234.xml"/><Relationship Id="rId2" Type="http://schemas.openxmlformats.org/officeDocument/2006/relationships/tags" Target="../tags/tag2.xml"/><Relationship Id="rId29" Type="http://schemas.openxmlformats.org/officeDocument/2006/relationships/tags" Target="../tags/tag29.xml"/><Relationship Id="rId276" Type="http://schemas.openxmlformats.org/officeDocument/2006/relationships/tags" Target="../tags/tag276.xml"/><Relationship Id="rId441" Type="http://schemas.openxmlformats.org/officeDocument/2006/relationships/tags" Target="../tags/tag441.xml"/><Relationship Id="rId483" Type="http://schemas.openxmlformats.org/officeDocument/2006/relationships/tags" Target="../tags/tag483.xml"/><Relationship Id="rId539" Type="http://schemas.openxmlformats.org/officeDocument/2006/relationships/tags" Target="../tags/tag539.xml"/><Relationship Id="rId40" Type="http://schemas.openxmlformats.org/officeDocument/2006/relationships/tags" Target="../tags/tag40.xml"/><Relationship Id="rId136" Type="http://schemas.openxmlformats.org/officeDocument/2006/relationships/tags" Target="../tags/tag136.xml"/><Relationship Id="rId178" Type="http://schemas.openxmlformats.org/officeDocument/2006/relationships/tags" Target="../tags/tag178.xml"/><Relationship Id="rId301" Type="http://schemas.openxmlformats.org/officeDocument/2006/relationships/tags" Target="../tags/tag301.xml"/><Relationship Id="rId343" Type="http://schemas.openxmlformats.org/officeDocument/2006/relationships/tags" Target="../tags/tag343.xml"/><Relationship Id="rId550" Type="http://schemas.openxmlformats.org/officeDocument/2006/relationships/tags" Target="../tags/tag550.xml"/><Relationship Id="rId82" Type="http://schemas.openxmlformats.org/officeDocument/2006/relationships/tags" Target="../tags/tag82.xml"/><Relationship Id="rId203" Type="http://schemas.openxmlformats.org/officeDocument/2006/relationships/tags" Target="../tags/tag203.xml"/><Relationship Id="rId385" Type="http://schemas.openxmlformats.org/officeDocument/2006/relationships/tags" Target="../tags/tag385.xml"/><Relationship Id="rId245" Type="http://schemas.openxmlformats.org/officeDocument/2006/relationships/tags" Target="../tags/tag245.xml"/><Relationship Id="rId287" Type="http://schemas.openxmlformats.org/officeDocument/2006/relationships/tags" Target="../tags/tag287.xml"/><Relationship Id="rId410" Type="http://schemas.openxmlformats.org/officeDocument/2006/relationships/tags" Target="../tags/tag410.xml"/><Relationship Id="rId452" Type="http://schemas.openxmlformats.org/officeDocument/2006/relationships/tags" Target="../tags/tag452.xml"/><Relationship Id="rId494" Type="http://schemas.openxmlformats.org/officeDocument/2006/relationships/tags" Target="../tags/tag494.xml"/><Relationship Id="rId508" Type="http://schemas.openxmlformats.org/officeDocument/2006/relationships/tags" Target="../tags/tag508.xml"/><Relationship Id="rId105" Type="http://schemas.openxmlformats.org/officeDocument/2006/relationships/tags" Target="../tags/tag105.xml"/><Relationship Id="rId147" Type="http://schemas.openxmlformats.org/officeDocument/2006/relationships/tags" Target="../tags/tag147.xml"/><Relationship Id="rId312" Type="http://schemas.openxmlformats.org/officeDocument/2006/relationships/tags" Target="../tags/tag312.xml"/><Relationship Id="rId354" Type="http://schemas.openxmlformats.org/officeDocument/2006/relationships/tags" Target="../tags/tag354.xml"/><Relationship Id="rId51" Type="http://schemas.openxmlformats.org/officeDocument/2006/relationships/tags" Target="../tags/tag51.xml"/><Relationship Id="rId93" Type="http://schemas.openxmlformats.org/officeDocument/2006/relationships/tags" Target="../tags/tag93.xml"/><Relationship Id="rId189" Type="http://schemas.openxmlformats.org/officeDocument/2006/relationships/tags" Target="../tags/tag189.xml"/><Relationship Id="rId396" Type="http://schemas.openxmlformats.org/officeDocument/2006/relationships/tags" Target="../tags/tag396.xml"/><Relationship Id="rId214" Type="http://schemas.openxmlformats.org/officeDocument/2006/relationships/tags" Target="../tags/tag214.xml"/><Relationship Id="rId256" Type="http://schemas.openxmlformats.org/officeDocument/2006/relationships/tags" Target="../tags/tag256.xml"/><Relationship Id="rId298" Type="http://schemas.openxmlformats.org/officeDocument/2006/relationships/tags" Target="../tags/tag298.xml"/><Relationship Id="rId421" Type="http://schemas.openxmlformats.org/officeDocument/2006/relationships/tags" Target="../tags/tag421.xml"/><Relationship Id="rId463" Type="http://schemas.openxmlformats.org/officeDocument/2006/relationships/tags" Target="../tags/tag463.xml"/><Relationship Id="rId519" Type="http://schemas.openxmlformats.org/officeDocument/2006/relationships/tags" Target="../tags/tag519.xml"/><Relationship Id="rId116" Type="http://schemas.openxmlformats.org/officeDocument/2006/relationships/tags" Target="../tags/tag116.xml"/><Relationship Id="rId158" Type="http://schemas.openxmlformats.org/officeDocument/2006/relationships/tags" Target="../tags/tag158.xml"/><Relationship Id="rId323" Type="http://schemas.openxmlformats.org/officeDocument/2006/relationships/tags" Target="../tags/tag323.xml"/><Relationship Id="rId530" Type="http://schemas.openxmlformats.org/officeDocument/2006/relationships/tags" Target="../tags/tag530.xml"/><Relationship Id="rId20" Type="http://schemas.openxmlformats.org/officeDocument/2006/relationships/tags" Target="../tags/tag20.xml"/><Relationship Id="rId62" Type="http://schemas.openxmlformats.org/officeDocument/2006/relationships/tags" Target="../tags/tag62.xml"/><Relationship Id="rId365" Type="http://schemas.openxmlformats.org/officeDocument/2006/relationships/tags" Target="../tags/tag365.xml"/><Relationship Id="rId225" Type="http://schemas.openxmlformats.org/officeDocument/2006/relationships/tags" Target="../tags/tag225.xml"/><Relationship Id="rId267" Type="http://schemas.openxmlformats.org/officeDocument/2006/relationships/tags" Target="../tags/tag267.xml"/><Relationship Id="rId432" Type="http://schemas.openxmlformats.org/officeDocument/2006/relationships/tags" Target="../tags/tag432.xml"/><Relationship Id="rId474" Type="http://schemas.openxmlformats.org/officeDocument/2006/relationships/tags" Target="../tags/tag474.xml"/><Relationship Id="rId127" Type="http://schemas.openxmlformats.org/officeDocument/2006/relationships/tags" Target="../tags/tag127.xml"/><Relationship Id="rId31" Type="http://schemas.openxmlformats.org/officeDocument/2006/relationships/tags" Target="../tags/tag31.xml"/><Relationship Id="rId73" Type="http://schemas.openxmlformats.org/officeDocument/2006/relationships/tags" Target="../tags/tag73.xml"/><Relationship Id="rId169" Type="http://schemas.openxmlformats.org/officeDocument/2006/relationships/tags" Target="../tags/tag169.xml"/><Relationship Id="rId334" Type="http://schemas.openxmlformats.org/officeDocument/2006/relationships/tags" Target="../tags/tag334.xml"/><Relationship Id="rId376" Type="http://schemas.openxmlformats.org/officeDocument/2006/relationships/tags" Target="../tags/tag376.xml"/><Relationship Id="rId541" Type="http://schemas.openxmlformats.org/officeDocument/2006/relationships/tags" Target="../tags/tag541.xml"/><Relationship Id="rId4" Type="http://schemas.openxmlformats.org/officeDocument/2006/relationships/tags" Target="../tags/tag4.xml"/><Relationship Id="rId180" Type="http://schemas.openxmlformats.org/officeDocument/2006/relationships/tags" Target="../tags/tag180.xml"/><Relationship Id="rId236" Type="http://schemas.openxmlformats.org/officeDocument/2006/relationships/tags" Target="../tags/tag236.xml"/><Relationship Id="rId278" Type="http://schemas.openxmlformats.org/officeDocument/2006/relationships/tags" Target="../tags/tag278.xml"/><Relationship Id="rId401" Type="http://schemas.openxmlformats.org/officeDocument/2006/relationships/tags" Target="../tags/tag401.xml"/><Relationship Id="rId443" Type="http://schemas.openxmlformats.org/officeDocument/2006/relationships/tags" Target="../tags/tag443.xml"/><Relationship Id="rId303" Type="http://schemas.openxmlformats.org/officeDocument/2006/relationships/tags" Target="../tags/tag303.xml"/><Relationship Id="rId485" Type="http://schemas.openxmlformats.org/officeDocument/2006/relationships/tags" Target="../tags/tag485.xml"/><Relationship Id="rId42" Type="http://schemas.openxmlformats.org/officeDocument/2006/relationships/tags" Target="../tags/tag42.xml"/><Relationship Id="rId84" Type="http://schemas.openxmlformats.org/officeDocument/2006/relationships/tags" Target="../tags/tag84.xml"/><Relationship Id="rId138" Type="http://schemas.openxmlformats.org/officeDocument/2006/relationships/tags" Target="../tags/tag138.xml"/><Relationship Id="rId345" Type="http://schemas.openxmlformats.org/officeDocument/2006/relationships/tags" Target="../tags/tag345.xml"/><Relationship Id="rId387" Type="http://schemas.openxmlformats.org/officeDocument/2006/relationships/tags" Target="../tags/tag387.xml"/><Relationship Id="rId510" Type="http://schemas.openxmlformats.org/officeDocument/2006/relationships/tags" Target="../tags/tag510.xml"/><Relationship Id="rId552" Type="http://schemas.openxmlformats.org/officeDocument/2006/relationships/slideLayout" Target="../slideLayouts/slideLayout2.xml"/><Relationship Id="rId191" Type="http://schemas.openxmlformats.org/officeDocument/2006/relationships/tags" Target="../tags/tag191.xml"/><Relationship Id="rId205" Type="http://schemas.openxmlformats.org/officeDocument/2006/relationships/tags" Target="../tags/tag205.xml"/><Relationship Id="rId247" Type="http://schemas.openxmlformats.org/officeDocument/2006/relationships/tags" Target="../tags/tag247.xml"/><Relationship Id="rId412" Type="http://schemas.openxmlformats.org/officeDocument/2006/relationships/tags" Target="../tags/tag412.xml"/><Relationship Id="rId107" Type="http://schemas.openxmlformats.org/officeDocument/2006/relationships/tags" Target="../tags/tag107.xml"/><Relationship Id="rId289" Type="http://schemas.openxmlformats.org/officeDocument/2006/relationships/tags" Target="../tags/tag289.xml"/><Relationship Id="rId454" Type="http://schemas.openxmlformats.org/officeDocument/2006/relationships/tags" Target="../tags/tag454.xml"/><Relationship Id="rId496" Type="http://schemas.openxmlformats.org/officeDocument/2006/relationships/tags" Target="../tags/tag496.xml"/><Relationship Id="rId11" Type="http://schemas.openxmlformats.org/officeDocument/2006/relationships/tags" Target="../tags/tag11.xml"/><Relationship Id="rId53" Type="http://schemas.openxmlformats.org/officeDocument/2006/relationships/tags" Target="../tags/tag53.xml"/><Relationship Id="rId149" Type="http://schemas.openxmlformats.org/officeDocument/2006/relationships/tags" Target="../tags/tag149.xml"/><Relationship Id="rId314" Type="http://schemas.openxmlformats.org/officeDocument/2006/relationships/tags" Target="../tags/tag314.xml"/><Relationship Id="rId356" Type="http://schemas.openxmlformats.org/officeDocument/2006/relationships/tags" Target="../tags/tag356.xml"/><Relationship Id="rId398" Type="http://schemas.openxmlformats.org/officeDocument/2006/relationships/tags" Target="../tags/tag398.xml"/><Relationship Id="rId521" Type="http://schemas.openxmlformats.org/officeDocument/2006/relationships/tags" Target="../tags/tag521.xml"/><Relationship Id="rId95" Type="http://schemas.openxmlformats.org/officeDocument/2006/relationships/tags" Target="../tags/tag95.xml"/><Relationship Id="rId160" Type="http://schemas.openxmlformats.org/officeDocument/2006/relationships/tags" Target="../tags/tag160.xml"/><Relationship Id="rId216" Type="http://schemas.openxmlformats.org/officeDocument/2006/relationships/tags" Target="../tags/tag216.xml"/><Relationship Id="rId423" Type="http://schemas.openxmlformats.org/officeDocument/2006/relationships/tags" Target="../tags/tag423.xml"/><Relationship Id="rId258" Type="http://schemas.openxmlformats.org/officeDocument/2006/relationships/tags" Target="../tags/tag258.xml"/><Relationship Id="rId465" Type="http://schemas.openxmlformats.org/officeDocument/2006/relationships/tags" Target="../tags/tag465.xml"/><Relationship Id="rId22" Type="http://schemas.openxmlformats.org/officeDocument/2006/relationships/tags" Target="../tags/tag22.xml"/><Relationship Id="rId64" Type="http://schemas.openxmlformats.org/officeDocument/2006/relationships/tags" Target="../tags/tag64.xml"/><Relationship Id="rId118" Type="http://schemas.openxmlformats.org/officeDocument/2006/relationships/tags" Target="../tags/tag118.xml"/><Relationship Id="rId325" Type="http://schemas.openxmlformats.org/officeDocument/2006/relationships/tags" Target="../tags/tag325.xml"/><Relationship Id="rId367" Type="http://schemas.openxmlformats.org/officeDocument/2006/relationships/tags" Target="../tags/tag367.xml"/><Relationship Id="rId532" Type="http://schemas.openxmlformats.org/officeDocument/2006/relationships/tags" Target="../tags/tag532.xml"/><Relationship Id="rId171" Type="http://schemas.openxmlformats.org/officeDocument/2006/relationships/tags" Target="../tags/tag171.xml"/><Relationship Id="rId227" Type="http://schemas.openxmlformats.org/officeDocument/2006/relationships/tags" Target="../tags/tag227.xml"/><Relationship Id="rId269" Type="http://schemas.openxmlformats.org/officeDocument/2006/relationships/tags" Target="../tags/tag269.xml"/><Relationship Id="rId434" Type="http://schemas.openxmlformats.org/officeDocument/2006/relationships/tags" Target="../tags/tag434.xml"/><Relationship Id="rId476" Type="http://schemas.openxmlformats.org/officeDocument/2006/relationships/tags" Target="../tags/tag476.xml"/><Relationship Id="rId33" Type="http://schemas.openxmlformats.org/officeDocument/2006/relationships/tags" Target="../tags/tag33.xml"/><Relationship Id="rId129" Type="http://schemas.openxmlformats.org/officeDocument/2006/relationships/tags" Target="../tags/tag129.xml"/><Relationship Id="rId280" Type="http://schemas.openxmlformats.org/officeDocument/2006/relationships/tags" Target="../tags/tag280.xml"/><Relationship Id="rId336" Type="http://schemas.openxmlformats.org/officeDocument/2006/relationships/tags" Target="../tags/tag336.xml"/><Relationship Id="rId501" Type="http://schemas.openxmlformats.org/officeDocument/2006/relationships/tags" Target="../tags/tag501.xml"/><Relationship Id="rId543" Type="http://schemas.openxmlformats.org/officeDocument/2006/relationships/tags" Target="../tags/tag543.xml"/><Relationship Id="rId75" Type="http://schemas.openxmlformats.org/officeDocument/2006/relationships/tags" Target="../tags/tag75.xml"/><Relationship Id="rId140" Type="http://schemas.openxmlformats.org/officeDocument/2006/relationships/tags" Target="../tags/tag140.xml"/><Relationship Id="rId182" Type="http://schemas.openxmlformats.org/officeDocument/2006/relationships/tags" Target="../tags/tag182.xml"/><Relationship Id="rId378" Type="http://schemas.openxmlformats.org/officeDocument/2006/relationships/tags" Target="../tags/tag378.xml"/><Relationship Id="rId403" Type="http://schemas.openxmlformats.org/officeDocument/2006/relationships/tags" Target="../tags/tag403.xml"/><Relationship Id="rId6" Type="http://schemas.openxmlformats.org/officeDocument/2006/relationships/tags" Target="../tags/tag6.xml"/><Relationship Id="rId238" Type="http://schemas.openxmlformats.org/officeDocument/2006/relationships/tags" Target="../tags/tag238.xml"/><Relationship Id="rId445" Type="http://schemas.openxmlformats.org/officeDocument/2006/relationships/tags" Target="../tags/tag445.xml"/><Relationship Id="rId487" Type="http://schemas.openxmlformats.org/officeDocument/2006/relationships/tags" Target="../tags/tag487.xml"/><Relationship Id="rId291" Type="http://schemas.openxmlformats.org/officeDocument/2006/relationships/tags" Target="../tags/tag291.xml"/><Relationship Id="rId305" Type="http://schemas.openxmlformats.org/officeDocument/2006/relationships/tags" Target="../tags/tag305.xml"/><Relationship Id="rId347" Type="http://schemas.openxmlformats.org/officeDocument/2006/relationships/tags" Target="../tags/tag347.xml"/><Relationship Id="rId512" Type="http://schemas.openxmlformats.org/officeDocument/2006/relationships/tags" Target="../tags/tag512.xml"/><Relationship Id="rId44" Type="http://schemas.openxmlformats.org/officeDocument/2006/relationships/tags" Target="../tags/tag44.xml"/><Relationship Id="rId86" Type="http://schemas.openxmlformats.org/officeDocument/2006/relationships/tags" Target="../tags/tag86.xml"/><Relationship Id="rId151" Type="http://schemas.openxmlformats.org/officeDocument/2006/relationships/tags" Target="../tags/tag151.xml"/><Relationship Id="rId389" Type="http://schemas.openxmlformats.org/officeDocument/2006/relationships/tags" Target="../tags/tag389.xml"/><Relationship Id="rId193" Type="http://schemas.openxmlformats.org/officeDocument/2006/relationships/tags" Target="../tags/tag193.xml"/><Relationship Id="rId207" Type="http://schemas.openxmlformats.org/officeDocument/2006/relationships/tags" Target="../tags/tag207.xml"/><Relationship Id="rId249" Type="http://schemas.openxmlformats.org/officeDocument/2006/relationships/tags" Target="../tags/tag249.xml"/><Relationship Id="rId414" Type="http://schemas.openxmlformats.org/officeDocument/2006/relationships/tags" Target="../tags/tag414.xml"/><Relationship Id="rId456" Type="http://schemas.openxmlformats.org/officeDocument/2006/relationships/tags" Target="../tags/tag456.xml"/><Relationship Id="rId498" Type="http://schemas.openxmlformats.org/officeDocument/2006/relationships/tags" Target="../tags/tag498.xml"/><Relationship Id="rId13" Type="http://schemas.openxmlformats.org/officeDocument/2006/relationships/tags" Target="../tags/tag13.xml"/><Relationship Id="rId109" Type="http://schemas.openxmlformats.org/officeDocument/2006/relationships/tags" Target="../tags/tag109.xml"/><Relationship Id="rId260" Type="http://schemas.openxmlformats.org/officeDocument/2006/relationships/tags" Target="../tags/tag260.xml"/><Relationship Id="rId316" Type="http://schemas.openxmlformats.org/officeDocument/2006/relationships/tags" Target="../tags/tag316.xml"/><Relationship Id="rId523" Type="http://schemas.openxmlformats.org/officeDocument/2006/relationships/tags" Target="../tags/tag523.xml"/><Relationship Id="rId55" Type="http://schemas.openxmlformats.org/officeDocument/2006/relationships/tags" Target="../tags/tag55.xml"/><Relationship Id="rId97" Type="http://schemas.openxmlformats.org/officeDocument/2006/relationships/tags" Target="../tags/tag97.xml"/><Relationship Id="rId120" Type="http://schemas.openxmlformats.org/officeDocument/2006/relationships/tags" Target="../tags/tag120.xml"/><Relationship Id="rId358" Type="http://schemas.openxmlformats.org/officeDocument/2006/relationships/tags" Target="../tags/tag358.xml"/><Relationship Id="rId162" Type="http://schemas.openxmlformats.org/officeDocument/2006/relationships/tags" Target="../tags/tag162.xml"/><Relationship Id="rId218" Type="http://schemas.openxmlformats.org/officeDocument/2006/relationships/tags" Target="../tags/tag218.xml"/><Relationship Id="rId425" Type="http://schemas.openxmlformats.org/officeDocument/2006/relationships/tags" Target="../tags/tag425.xml"/><Relationship Id="rId467" Type="http://schemas.openxmlformats.org/officeDocument/2006/relationships/tags" Target="../tags/tag467.xml"/><Relationship Id="rId271" Type="http://schemas.openxmlformats.org/officeDocument/2006/relationships/tags" Target="../tags/tag271.xml"/><Relationship Id="rId24" Type="http://schemas.openxmlformats.org/officeDocument/2006/relationships/tags" Target="../tags/tag24.xml"/><Relationship Id="rId66" Type="http://schemas.openxmlformats.org/officeDocument/2006/relationships/tags" Target="../tags/tag66.xml"/><Relationship Id="rId131" Type="http://schemas.openxmlformats.org/officeDocument/2006/relationships/tags" Target="../tags/tag131.xml"/><Relationship Id="rId327" Type="http://schemas.openxmlformats.org/officeDocument/2006/relationships/tags" Target="../tags/tag327.xml"/><Relationship Id="rId369" Type="http://schemas.openxmlformats.org/officeDocument/2006/relationships/tags" Target="../tags/tag369.xml"/><Relationship Id="rId534" Type="http://schemas.openxmlformats.org/officeDocument/2006/relationships/tags" Target="../tags/tag534.xml"/><Relationship Id="rId173" Type="http://schemas.openxmlformats.org/officeDocument/2006/relationships/tags" Target="../tags/tag173.xml"/><Relationship Id="rId229" Type="http://schemas.openxmlformats.org/officeDocument/2006/relationships/tags" Target="../tags/tag229.xml"/><Relationship Id="rId380" Type="http://schemas.openxmlformats.org/officeDocument/2006/relationships/tags" Target="../tags/tag380.xml"/><Relationship Id="rId436" Type="http://schemas.openxmlformats.org/officeDocument/2006/relationships/tags" Target="../tags/tag436.xml"/><Relationship Id="rId240" Type="http://schemas.openxmlformats.org/officeDocument/2006/relationships/tags" Target="../tags/tag240.xml"/><Relationship Id="rId478" Type="http://schemas.openxmlformats.org/officeDocument/2006/relationships/tags" Target="../tags/tag478.xml"/><Relationship Id="rId35" Type="http://schemas.openxmlformats.org/officeDocument/2006/relationships/tags" Target="../tags/tag35.xml"/><Relationship Id="rId77" Type="http://schemas.openxmlformats.org/officeDocument/2006/relationships/tags" Target="../tags/tag77.xml"/><Relationship Id="rId100" Type="http://schemas.openxmlformats.org/officeDocument/2006/relationships/tags" Target="../tags/tag100.xml"/><Relationship Id="rId282" Type="http://schemas.openxmlformats.org/officeDocument/2006/relationships/tags" Target="../tags/tag282.xml"/><Relationship Id="rId338" Type="http://schemas.openxmlformats.org/officeDocument/2006/relationships/tags" Target="../tags/tag338.xml"/><Relationship Id="rId503" Type="http://schemas.openxmlformats.org/officeDocument/2006/relationships/tags" Target="../tags/tag503.xml"/><Relationship Id="rId545" Type="http://schemas.openxmlformats.org/officeDocument/2006/relationships/tags" Target="../tags/tag545.xml"/><Relationship Id="rId8" Type="http://schemas.openxmlformats.org/officeDocument/2006/relationships/tags" Target="../tags/tag8.xml"/><Relationship Id="rId142" Type="http://schemas.openxmlformats.org/officeDocument/2006/relationships/tags" Target="../tags/tag142.xml"/><Relationship Id="rId184" Type="http://schemas.openxmlformats.org/officeDocument/2006/relationships/tags" Target="../tags/tag184.xml"/><Relationship Id="rId391" Type="http://schemas.openxmlformats.org/officeDocument/2006/relationships/tags" Target="../tags/tag391.xml"/><Relationship Id="rId405" Type="http://schemas.openxmlformats.org/officeDocument/2006/relationships/tags" Target="../tags/tag405.xml"/><Relationship Id="rId447" Type="http://schemas.openxmlformats.org/officeDocument/2006/relationships/tags" Target="../tags/tag447.xml"/><Relationship Id="rId251" Type="http://schemas.openxmlformats.org/officeDocument/2006/relationships/tags" Target="../tags/tag251.xml"/><Relationship Id="rId489" Type="http://schemas.openxmlformats.org/officeDocument/2006/relationships/tags" Target="../tags/tag489.xml"/><Relationship Id="rId46" Type="http://schemas.openxmlformats.org/officeDocument/2006/relationships/tags" Target="../tags/tag46.xml"/><Relationship Id="rId293" Type="http://schemas.openxmlformats.org/officeDocument/2006/relationships/tags" Target="../tags/tag293.xml"/><Relationship Id="rId307" Type="http://schemas.openxmlformats.org/officeDocument/2006/relationships/tags" Target="../tags/tag307.xml"/><Relationship Id="rId349" Type="http://schemas.openxmlformats.org/officeDocument/2006/relationships/tags" Target="../tags/tag349.xml"/><Relationship Id="rId514" Type="http://schemas.openxmlformats.org/officeDocument/2006/relationships/tags" Target="../tags/tag514.xml"/><Relationship Id="rId88" Type="http://schemas.openxmlformats.org/officeDocument/2006/relationships/tags" Target="../tags/tag88.xml"/><Relationship Id="rId111" Type="http://schemas.openxmlformats.org/officeDocument/2006/relationships/tags" Target="../tags/tag111.xml"/><Relationship Id="rId153" Type="http://schemas.openxmlformats.org/officeDocument/2006/relationships/tags" Target="../tags/tag153.xml"/><Relationship Id="rId195" Type="http://schemas.openxmlformats.org/officeDocument/2006/relationships/tags" Target="../tags/tag195.xml"/><Relationship Id="rId209" Type="http://schemas.openxmlformats.org/officeDocument/2006/relationships/tags" Target="../tags/tag209.xml"/><Relationship Id="rId360" Type="http://schemas.openxmlformats.org/officeDocument/2006/relationships/tags" Target="../tags/tag360.xml"/><Relationship Id="rId416" Type="http://schemas.openxmlformats.org/officeDocument/2006/relationships/tags" Target="../tags/tag416.xml"/><Relationship Id="rId220" Type="http://schemas.openxmlformats.org/officeDocument/2006/relationships/tags" Target="../tags/tag220.xml"/><Relationship Id="rId458" Type="http://schemas.openxmlformats.org/officeDocument/2006/relationships/tags" Target="../tags/tag458.xml"/><Relationship Id="rId15" Type="http://schemas.openxmlformats.org/officeDocument/2006/relationships/tags" Target="../tags/tag15.xml"/><Relationship Id="rId57" Type="http://schemas.openxmlformats.org/officeDocument/2006/relationships/tags" Target="../tags/tag57.xml"/><Relationship Id="rId262" Type="http://schemas.openxmlformats.org/officeDocument/2006/relationships/tags" Target="../tags/tag262.xml"/><Relationship Id="rId318" Type="http://schemas.openxmlformats.org/officeDocument/2006/relationships/tags" Target="../tags/tag318.xml"/><Relationship Id="rId525" Type="http://schemas.openxmlformats.org/officeDocument/2006/relationships/tags" Target="../tags/tag525.xml"/><Relationship Id="rId99" Type="http://schemas.openxmlformats.org/officeDocument/2006/relationships/tags" Target="../tags/tag99.xml"/><Relationship Id="rId122" Type="http://schemas.openxmlformats.org/officeDocument/2006/relationships/tags" Target="../tags/tag122.xml"/><Relationship Id="rId164" Type="http://schemas.openxmlformats.org/officeDocument/2006/relationships/tags" Target="../tags/tag164.xml"/><Relationship Id="rId371" Type="http://schemas.openxmlformats.org/officeDocument/2006/relationships/tags" Target="../tags/tag371.xml"/><Relationship Id="rId427" Type="http://schemas.openxmlformats.org/officeDocument/2006/relationships/tags" Target="../tags/tag427.xml"/><Relationship Id="rId469" Type="http://schemas.openxmlformats.org/officeDocument/2006/relationships/tags" Target="../tags/tag469.xml"/><Relationship Id="rId26" Type="http://schemas.openxmlformats.org/officeDocument/2006/relationships/tags" Target="../tags/tag26.xml"/><Relationship Id="rId231" Type="http://schemas.openxmlformats.org/officeDocument/2006/relationships/tags" Target="../tags/tag231.xml"/><Relationship Id="rId273" Type="http://schemas.openxmlformats.org/officeDocument/2006/relationships/tags" Target="../tags/tag273.xml"/><Relationship Id="rId329" Type="http://schemas.openxmlformats.org/officeDocument/2006/relationships/tags" Target="../tags/tag329.xml"/><Relationship Id="rId480" Type="http://schemas.openxmlformats.org/officeDocument/2006/relationships/tags" Target="../tags/tag480.xml"/><Relationship Id="rId536" Type="http://schemas.openxmlformats.org/officeDocument/2006/relationships/tags" Target="../tags/tag536.xml"/><Relationship Id="rId68" Type="http://schemas.openxmlformats.org/officeDocument/2006/relationships/tags" Target="../tags/tag68.xml"/><Relationship Id="rId133" Type="http://schemas.openxmlformats.org/officeDocument/2006/relationships/tags" Target="../tags/tag133.xml"/><Relationship Id="rId175" Type="http://schemas.openxmlformats.org/officeDocument/2006/relationships/tags" Target="../tags/tag175.xml"/><Relationship Id="rId340" Type="http://schemas.openxmlformats.org/officeDocument/2006/relationships/tags" Target="../tags/tag340.xml"/><Relationship Id="rId200" Type="http://schemas.openxmlformats.org/officeDocument/2006/relationships/tags" Target="../tags/tag200.xml"/><Relationship Id="rId382" Type="http://schemas.openxmlformats.org/officeDocument/2006/relationships/tags" Target="../tags/tag382.xml"/><Relationship Id="rId438" Type="http://schemas.openxmlformats.org/officeDocument/2006/relationships/tags" Target="../tags/tag438.xml"/><Relationship Id="rId242" Type="http://schemas.openxmlformats.org/officeDocument/2006/relationships/tags" Target="../tags/tag242.xml"/><Relationship Id="rId284" Type="http://schemas.openxmlformats.org/officeDocument/2006/relationships/tags" Target="../tags/tag284.xml"/><Relationship Id="rId491" Type="http://schemas.openxmlformats.org/officeDocument/2006/relationships/tags" Target="../tags/tag491.xml"/><Relationship Id="rId505" Type="http://schemas.openxmlformats.org/officeDocument/2006/relationships/tags" Target="../tags/tag505.xml"/><Relationship Id="rId37" Type="http://schemas.openxmlformats.org/officeDocument/2006/relationships/tags" Target="../tags/tag37.xml"/><Relationship Id="rId79" Type="http://schemas.openxmlformats.org/officeDocument/2006/relationships/tags" Target="../tags/tag79.xml"/><Relationship Id="rId102" Type="http://schemas.openxmlformats.org/officeDocument/2006/relationships/tags" Target="../tags/tag102.xml"/><Relationship Id="rId144" Type="http://schemas.openxmlformats.org/officeDocument/2006/relationships/tags" Target="../tags/tag144.xml"/><Relationship Id="rId547" Type="http://schemas.openxmlformats.org/officeDocument/2006/relationships/tags" Target="../tags/tag547.xml"/><Relationship Id="rId90" Type="http://schemas.openxmlformats.org/officeDocument/2006/relationships/tags" Target="../tags/tag90.xml"/><Relationship Id="rId186" Type="http://schemas.openxmlformats.org/officeDocument/2006/relationships/tags" Target="../tags/tag186.xml"/><Relationship Id="rId351" Type="http://schemas.openxmlformats.org/officeDocument/2006/relationships/tags" Target="../tags/tag351.xml"/><Relationship Id="rId393" Type="http://schemas.openxmlformats.org/officeDocument/2006/relationships/tags" Target="../tags/tag393.xml"/><Relationship Id="rId407" Type="http://schemas.openxmlformats.org/officeDocument/2006/relationships/tags" Target="../tags/tag407.xml"/><Relationship Id="rId449" Type="http://schemas.openxmlformats.org/officeDocument/2006/relationships/tags" Target="../tags/tag449.xml"/><Relationship Id="rId211" Type="http://schemas.openxmlformats.org/officeDocument/2006/relationships/tags" Target="../tags/tag211.xml"/><Relationship Id="rId253" Type="http://schemas.openxmlformats.org/officeDocument/2006/relationships/tags" Target="../tags/tag253.xml"/><Relationship Id="rId295" Type="http://schemas.openxmlformats.org/officeDocument/2006/relationships/tags" Target="../tags/tag295.xml"/><Relationship Id="rId309" Type="http://schemas.openxmlformats.org/officeDocument/2006/relationships/tags" Target="../tags/tag309.xml"/><Relationship Id="rId460" Type="http://schemas.openxmlformats.org/officeDocument/2006/relationships/tags" Target="../tags/tag460.xml"/><Relationship Id="rId516" Type="http://schemas.openxmlformats.org/officeDocument/2006/relationships/tags" Target="../tags/tag516.xml"/><Relationship Id="rId48" Type="http://schemas.openxmlformats.org/officeDocument/2006/relationships/tags" Target="../tags/tag48.xml"/><Relationship Id="rId113" Type="http://schemas.openxmlformats.org/officeDocument/2006/relationships/tags" Target="../tags/tag113.xml"/><Relationship Id="rId320" Type="http://schemas.openxmlformats.org/officeDocument/2006/relationships/tags" Target="../tags/tag320.xml"/><Relationship Id="rId155" Type="http://schemas.openxmlformats.org/officeDocument/2006/relationships/tags" Target="../tags/tag155.xml"/><Relationship Id="rId197" Type="http://schemas.openxmlformats.org/officeDocument/2006/relationships/tags" Target="../tags/tag197.xml"/><Relationship Id="rId362" Type="http://schemas.openxmlformats.org/officeDocument/2006/relationships/tags" Target="../tags/tag362.xml"/><Relationship Id="rId418" Type="http://schemas.openxmlformats.org/officeDocument/2006/relationships/tags" Target="../tags/tag418.xml"/><Relationship Id="rId222" Type="http://schemas.openxmlformats.org/officeDocument/2006/relationships/tags" Target="../tags/tag222.xml"/><Relationship Id="rId264" Type="http://schemas.openxmlformats.org/officeDocument/2006/relationships/tags" Target="../tags/tag264.xml"/><Relationship Id="rId471" Type="http://schemas.openxmlformats.org/officeDocument/2006/relationships/tags" Target="../tags/tag471.xml"/><Relationship Id="rId17" Type="http://schemas.openxmlformats.org/officeDocument/2006/relationships/tags" Target="../tags/tag17.xml"/><Relationship Id="rId59" Type="http://schemas.openxmlformats.org/officeDocument/2006/relationships/tags" Target="../tags/tag59.xml"/><Relationship Id="rId124" Type="http://schemas.openxmlformats.org/officeDocument/2006/relationships/tags" Target="../tags/tag124.xml"/><Relationship Id="rId527" Type="http://schemas.openxmlformats.org/officeDocument/2006/relationships/tags" Target="../tags/tag527.xml"/><Relationship Id="rId70" Type="http://schemas.openxmlformats.org/officeDocument/2006/relationships/tags" Target="../tags/tag70.xml"/><Relationship Id="rId166" Type="http://schemas.openxmlformats.org/officeDocument/2006/relationships/tags" Target="../tags/tag166.xml"/><Relationship Id="rId331" Type="http://schemas.openxmlformats.org/officeDocument/2006/relationships/tags" Target="../tags/tag331.xml"/><Relationship Id="rId373" Type="http://schemas.openxmlformats.org/officeDocument/2006/relationships/tags" Target="../tags/tag373.xml"/><Relationship Id="rId429" Type="http://schemas.openxmlformats.org/officeDocument/2006/relationships/tags" Target="../tags/tag429.xml"/><Relationship Id="rId1" Type="http://schemas.openxmlformats.org/officeDocument/2006/relationships/tags" Target="../tags/tag1.xml"/><Relationship Id="rId233" Type="http://schemas.openxmlformats.org/officeDocument/2006/relationships/tags" Target="../tags/tag233.xml"/><Relationship Id="rId440" Type="http://schemas.openxmlformats.org/officeDocument/2006/relationships/tags" Target="../tags/tag440.xml"/><Relationship Id="rId28" Type="http://schemas.openxmlformats.org/officeDocument/2006/relationships/tags" Target="../tags/tag28.xml"/><Relationship Id="rId275" Type="http://schemas.openxmlformats.org/officeDocument/2006/relationships/tags" Target="../tags/tag275.xml"/><Relationship Id="rId300" Type="http://schemas.openxmlformats.org/officeDocument/2006/relationships/tags" Target="../tags/tag300.xml"/><Relationship Id="rId482" Type="http://schemas.openxmlformats.org/officeDocument/2006/relationships/tags" Target="../tags/tag482.xml"/><Relationship Id="rId538" Type="http://schemas.openxmlformats.org/officeDocument/2006/relationships/tags" Target="../tags/tag538.xml"/><Relationship Id="rId81" Type="http://schemas.openxmlformats.org/officeDocument/2006/relationships/tags" Target="../tags/tag81.xml"/><Relationship Id="rId135" Type="http://schemas.openxmlformats.org/officeDocument/2006/relationships/tags" Target="../tags/tag135.xml"/><Relationship Id="rId177" Type="http://schemas.openxmlformats.org/officeDocument/2006/relationships/tags" Target="../tags/tag177.xml"/><Relationship Id="rId342" Type="http://schemas.openxmlformats.org/officeDocument/2006/relationships/tags" Target="../tags/tag342.xml"/><Relationship Id="rId384" Type="http://schemas.openxmlformats.org/officeDocument/2006/relationships/tags" Target="../tags/tag384.xml"/><Relationship Id="rId202" Type="http://schemas.openxmlformats.org/officeDocument/2006/relationships/tags" Target="../tags/tag202.xml"/><Relationship Id="rId244" Type="http://schemas.openxmlformats.org/officeDocument/2006/relationships/tags" Target="../tags/tag244.xml"/><Relationship Id="rId39" Type="http://schemas.openxmlformats.org/officeDocument/2006/relationships/tags" Target="../tags/tag39.xml"/><Relationship Id="rId286" Type="http://schemas.openxmlformats.org/officeDocument/2006/relationships/tags" Target="../tags/tag286.xml"/><Relationship Id="rId451" Type="http://schemas.openxmlformats.org/officeDocument/2006/relationships/tags" Target="../tags/tag451.xml"/><Relationship Id="rId493" Type="http://schemas.openxmlformats.org/officeDocument/2006/relationships/tags" Target="../tags/tag493.xml"/><Relationship Id="rId507" Type="http://schemas.openxmlformats.org/officeDocument/2006/relationships/tags" Target="../tags/tag507.xml"/><Relationship Id="rId549" Type="http://schemas.openxmlformats.org/officeDocument/2006/relationships/tags" Target="../tags/tag549.xml"/><Relationship Id="rId50" Type="http://schemas.openxmlformats.org/officeDocument/2006/relationships/tags" Target="../tags/tag50.xml"/><Relationship Id="rId104" Type="http://schemas.openxmlformats.org/officeDocument/2006/relationships/tags" Target="../tags/tag104.xml"/><Relationship Id="rId146" Type="http://schemas.openxmlformats.org/officeDocument/2006/relationships/tags" Target="../tags/tag146.xml"/><Relationship Id="rId188" Type="http://schemas.openxmlformats.org/officeDocument/2006/relationships/tags" Target="../tags/tag188.xml"/><Relationship Id="rId311" Type="http://schemas.openxmlformats.org/officeDocument/2006/relationships/tags" Target="../tags/tag311.xml"/><Relationship Id="rId353" Type="http://schemas.openxmlformats.org/officeDocument/2006/relationships/tags" Target="../tags/tag353.xml"/><Relationship Id="rId395" Type="http://schemas.openxmlformats.org/officeDocument/2006/relationships/tags" Target="../tags/tag395.xml"/><Relationship Id="rId409" Type="http://schemas.openxmlformats.org/officeDocument/2006/relationships/tags" Target="../tags/tag409.xml"/><Relationship Id="rId92" Type="http://schemas.openxmlformats.org/officeDocument/2006/relationships/tags" Target="../tags/tag92.xml"/><Relationship Id="rId213" Type="http://schemas.openxmlformats.org/officeDocument/2006/relationships/tags" Target="../tags/tag213.xml"/><Relationship Id="rId420" Type="http://schemas.openxmlformats.org/officeDocument/2006/relationships/tags" Target="../tags/tag420.xml"/><Relationship Id="rId255" Type="http://schemas.openxmlformats.org/officeDocument/2006/relationships/tags" Target="../tags/tag255.xml"/><Relationship Id="rId297" Type="http://schemas.openxmlformats.org/officeDocument/2006/relationships/tags" Target="../tags/tag297.xml"/><Relationship Id="rId462" Type="http://schemas.openxmlformats.org/officeDocument/2006/relationships/tags" Target="../tags/tag462.xml"/><Relationship Id="rId518" Type="http://schemas.openxmlformats.org/officeDocument/2006/relationships/tags" Target="../tags/tag518.xml"/><Relationship Id="rId115" Type="http://schemas.openxmlformats.org/officeDocument/2006/relationships/tags" Target="../tags/tag115.xml"/><Relationship Id="rId157" Type="http://schemas.openxmlformats.org/officeDocument/2006/relationships/tags" Target="../tags/tag157.xml"/><Relationship Id="rId322" Type="http://schemas.openxmlformats.org/officeDocument/2006/relationships/tags" Target="../tags/tag322.xml"/><Relationship Id="rId364" Type="http://schemas.openxmlformats.org/officeDocument/2006/relationships/tags" Target="../tags/tag364.xml"/><Relationship Id="rId61" Type="http://schemas.openxmlformats.org/officeDocument/2006/relationships/tags" Target="../tags/tag61.xml"/><Relationship Id="rId199" Type="http://schemas.openxmlformats.org/officeDocument/2006/relationships/tags" Target="../tags/tag199.xml"/><Relationship Id="rId19" Type="http://schemas.openxmlformats.org/officeDocument/2006/relationships/tags" Target="../tags/tag19.xml"/><Relationship Id="rId224" Type="http://schemas.openxmlformats.org/officeDocument/2006/relationships/tags" Target="../tags/tag224.xml"/><Relationship Id="rId266" Type="http://schemas.openxmlformats.org/officeDocument/2006/relationships/tags" Target="../tags/tag266.xml"/><Relationship Id="rId431" Type="http://schemas.openxmlformats.org/officeDocument/2006/relationships/tags" Target="../tags/tag431.xml"/><Relationship Id="rId473" Type="http://schemas.openxmlformats.org/officeDocument/2006/relationships/tags" Target="../tags/tag473.xml"/><Relationship Id="rId529" Type="http://schemas.openxmlformats.org/officeDocument/2006/relationships/tags" Target="../tags/tag529.xml"/><Relationship Id="rId30" Type="http://schemas.openxmlformats.org/officeDocument/2006/relationships/tags" Target="../tags/tag30.xml"/><Relationship Id="rId126" Type="http://schemas.openxmlformats.org/officeDocument/2006/relationships/tags" Target="../tags/tag126.xml"/><Relationship Id="rId168" Type="http://schemas.openxmlformats.org/officeDocument/2006/relationships/tags" Target="../tags/tag168.xml"/><Relationship Id="rId333" Type="http://schemas.openxmlformats.org/officeDocument/2006/relationships/tags" Target="../tags/tag333.xml"/><Relationship Id="rId540" Type="http://schemas.openxmlformats.org/officeDocument/2006/relationships/tags" Target="../tags/tag540.xml"/><Relationship Id="rId72" Type="http://schemas.openxmlformats.org/officeDocument/2006/relationships/tags" Target="../tags/tag72.xml"/><Relationship Id="rId375" Type="http://schemas.openxmlformats.org/officeDocument/2006/relationships/tags" Target="../tags/tag375.xml"/><Relationship Id="rId3" Type="http://schemas.openxmlformats.org/officeDocument/2006/relationships/tags" Target="../tags/tag3.xml"/><Relationship Id="rId235" Type="http://schemas.openxmlformats.org/officeDocument/2006/relationships/tags" Target="../tags/tag235.xml"/><Relationship Id="rId277" Type="http://schemas.openxmlformats.org/officeDocument/2006/relationships/tags" Target="../tags/tag277.xml"/><Relationship Id="rId400" Type="http://schemas.openxmlformats.org/officeDocument/2006/relationships/tags" Target="../tags/tag400.xml"/><Relationship Id="rId442" Type="http://schemas.openxmlformats.org/officeDocument/2006/relationships/tags" Target="../tags/tag442.xml"/><Relationship Id="rId484" Type="http://schemas.openxmlformats.org/officeDocument/2006/relationships/tags" Target="../tags/tag484.xml"/><Relationship Id="rId137" Type="http://schemas.openxmlformats.org/officeDocument/2006/relationships/tags" Target="../tags/tag137.xml"/><Relationship Id="rId302" Type="http://schemas.openxmlformats.org/officeDocument/2006/relationships/tags" Target="../tags/tag302.xml"/><Relationship Id="rId344" Type="http://schemas.openxmlformats.org/officeDocument/2006/relationships/tags" Target="../tags/tag344.xml"/><Relationship Id="rId41" Type="http://schemas.openxmlformats.org/officeDocument/2006/relationships/tags" Target="../tags/tag41.xml"/><Relationship Id="rId83" Type="http://schemas.openxmlformats.org/officeDocument/2006/relationships/tags" Target="../tags/tag83.xml"/><Relationship Id="rId179" Type="http://schemas.openxmlformats.org/officeDocument/2006/relationships/tags" Target="../tags/tag179.xml"/><Relationship Id="rId386" Type="http://schemas.openxmlformats.org/officeDocument/2006/relationships/tags" Target="../tags/tag386.xml"/><Relationship Id="rId551" Type="http://schemas.openxmlformats.org/officeDocument/2006/relationships/tags" Target="../tags/tag551.xml"/><Relationship Id="rId190" Type="http://schemas.openxmlformats.org/officeDocument/2006/relationships/tags" Target="../tags/tag190.xml"/><Relationship Id="rId204" Type="http://schemas.openxmlformats.org/officeDocument/2006/relationships/tags" Target="../tags/tag204.xml"/><Relationship Id="rId246" Type="http://schemas.openxmlformats.org/officeDocument/2006/relationships/tags" Target="../tags/tag246.xml"/><Relationship Id="rId288" Type="http://schemas.openxmlformats.org/officeDocument/2006/relationships/tags" Target="../tags/tag288.xml"/><Relationship Id="rId411" Type="http://schemas.openxmlformats.org/officeDocument/2006/relationships/tags" Target="../tags/tag411.xml"/><Relationship Id="rId453" Type="http://schemas.openxmlformats.org/officeDocument/2006/relationships/tags" Target="../tags/tag453.xml"/><Relationship Id="rId509" Type="http://schemas.openxmlformats.org/officeDocument/2006/relationships/tags" Target="../tags/tag509.xml"/><Relationship Id="rId106" Type="http://schemas.openxmlformats.org/officeDocument/2006/relationships/tags" Target="../tags/tag106.xml"/><Relationship Id="rId313" Type="http://schemas.openxmlformats.org/officeDocument/2006/relationships/tags" Target="../tags/tag313.xml"/><Relationship Id="rId495" Type="http://schemas.openxmlformats.org/officeDocument/2006/relationships/tags" Target="../tags/tag495.xml"/><Relationship Id="rId10" Type="http://schemas.openxmlformats.org/officeDocument/2006/relationships/tags" Target="../tags/tag10.xml"/><Relationship Id="rId52" Type="http://schemas.openxmlformats.org/officeDocument/2006/relationships/tags" Target="../tags/tag52.xml"/><Relationship Id="rId94" Type="http://schemas.openxmlformats.org/officeDocument/2006/relationships/tags" Target="../tags/tag94.xml"/><Relationship Id="rId148" Type="http://schemas.openxmlformats.org/officeDocument/2006/relationships/tags" Target="../tags/tag148.xml"/><Relationship Id="rId355" Type="http://schemas.openxmlformats.org/officeDocument/2006/relationships/tags" Target="../tags/tag355.xml"/><Relationship Id="rId397" Type="http://schemas.openxmlformats.org/officeDocument/2006/relationships/tags" Target="../tags/tag397.xml"/><Relationship Id="rId520" Type="http://schemas.openxmlformats.org/officeDocument/2006/relationships/tags" Target="../tags/tag520.xml"/><Relationship Id="rId215" Type="http://schemas.openxmlformats.org/officeDocument/2006/relationships/tags" Target="../tags/tag215.xml"/><Relationship Id="rId257" Type="http://schemas.openxmlformats.org/officeDocument/2006/relationships/tags" Target="../tags/tag257.xml"/><Relationship Id="rId422" Type="http://schemas.openxmlformats.org/officeDocument/2006/relationships/tags" Target="../tags/tag422.xml"/><Relationship Id="rId464" Type="http://schemas.openxmlformats.org/officeDocument/2006/relationships/tags" Target="../tags/tag464.xml"/><Relationship Id="rId299" Type="http://schemas.openxmlformats.org/officeDocument/2006/relationships/tags" Target="../tags/tag299.xml"/><Relationship Id="rId63" Type="http://schemas.openxmlformats.org/officeDocument/2006/relationships/tags" Target="../tags/tag63.xml"/><Relationship Id="rId159" Type="http://schemas.openxmlformats.org/officeDocument/2006/relationships/tags" Target="../tags/tag159.xml"/><Relationship Id="rId366" Type="http://schemas.openxmlformats.org/officeDocument/2006/relationships/tags" Target="../tags/tag366.xml"/><Relationship Id="rId226" Type="http://schemas.openxmlformats.org/officeDocument/2006/relationships/tags" Target="../tags/tag226.xml"/><Relationship Id="rId433" Type="http://schemas.openxmlformats.org/officeDocument/2006/relationships/tags" Target="../tags/tag433.xml"/><Relationship Id="rId74" Type="http://schemas.openxmlformats.org/officeDocument/2006/relationships/tags" Target="../tags/tag74.xml"/><Relationship Id="rId377" Type="http://schemas.openxmlformats.org/officeDocument/2006/relationships/tags" Target="../tags/tag377.xml"/><Relationship Id="rId500" Type="http://schemas.openxmlformats.org/officeDocument/2006/relationships/tags" Target="../tags/tag500.xml"/><Relationship Id="rId5" Type="http://schemas.openxmlformats.org/officeDocument/2006/relationships/tags" Target="../tags/tag5.xml"/><Relationship Id="rId237" Type="http://schemas.openxmlformats.org/officeDocument/2006/relationships/tags" Target="../tags/tag237.xml"/><Relationship Id="rId444" Type="http://schemas.openxmlformats.org/officeDocument/2006/relationships/tags" Target="../tags/tag444.xml"/><Relationship Id="rId290" Type="http://schemas.openxmlformats.org/officeDocument/2006/relationships/tags" Target="../tags/tag290.xml"/><Relationship Id="rId304" Type="http://schemas.openxmlformats.org/officeDocument/2006/relationships/tags" Target="../tags/tag304.xml"/><Relationship Id="rId388" Type="http://schemas.openxmlformats.org/officeDocument/2006/relationships/tags" Target="../tags/tag388.xml"/><Relationship Id="rId511" Type="http://schemas.openxmlformats.org/officeDocument/2006/relationships/tags" Target="../tags/tag511.xml"/><Relationship Id="rId85" Type="http://schemas.openxmlformats.org/officeDocument/2006/relationships/tags" Target="../tags/tag85.xml"/><Relationship Id="rId150" Type="http://schemas.openxmlformats.org/officeDocument/2006/relationships/tags" Target="../tags/tag150.xml"/><Relationship Id="rId248" Type="http://schemas.openxmlformats.org/officeDocument/2006/relationships/tags" Target="../tags/tag248.xml"/><Relationship Id="rId455" Type="http://schemas.openxmlformats.org/officeDocument/2006/relationships/tags" Target="../tags/tag455.xml"/></Relationships>
</file>

<file path=ppt/slides/_rels/slide20.xml.rels><?xml version="1.0" encoding="UTF-8" standalone="yes"?>
<Relationships xmlns="http://schemas.openxmlformats.org/package/2006/relationships"><Relationship Id="rId117" Type="http://schemas.openxmlformats.org/officeDocument/2006/relationships/tags" Target="../tags/tag1889.xml"/><Relationship Id="rId21" Type="http://schemas.openxmlformats.org/officeDocument/2006/relationships/tags" Target="../tags/tag1793.xml"/><Relationship Id="rId42" Type="http://schemas.openxmlformats.org/officeDocument/2006/relationships/tags" Target="../tags/tag1814.xml"/><Relationship Id="rId63" Type="http://schemas.openxmlformats.org/officeDocument/2006/relationships/tags" Target="../tags/tag1835.xml"/><Relationship Id="rId84" Type="http://schemas.openxmlformats.org/officeDocument/2006/relationships/tags" Target="../tags/tag1856.xml"/><Relationship Id="rId138" Type="http://schemas.openxmlformats.org/officeDocument/2006/relationships/tags" Target="../tags/tag1910.xml"/><Relationship Id="rId159" Type="http://schemas.openxmlformats.org/officeDocument/2006/relationships/tags" Target="../tags/tag1931.xml"/><Relationship Id="rId170" Type="http://schemas.openxmlformats.org/officeDocument/2006/relationships/tags" Target="../tags/tag1942.xml"/><Relationship Id="rId191" Type="http://schemas.openxmlformats.org/officeDocument/2006/relationships/tags" Target="../tags/tag1963.xml"/><Relationship Id="rId205" Type="http://schemas.openxmlformats.org/officeDocument/2006/relationships/tags" Target="../tags/tag1977.xml"/><Relationship Id="rId226" Type="http://schemas.openxmlformats.org/officeDocument/2006/relationships/tags" Target="../tags/tag1998.xml"/><Relationship Id="rId107" Type="http://schemas.openxmlformats.org/officeDocument/2006/relationships/tags" Target="../tags/tag1879.xml"/><Relationship Id="rId11" Type="http://schemas.openxmlformats.org/officeDocument/2006/relationships/tags" Target="../tags/tag1783.xml"/><Relationship Id="rId32" Type="http://schemas.openxmlformats.org/officeDocument/2006/relationships/tags" Target="../tags/tag1804.xml"/><Relationship Id="rId53" Type="http://schemas.openxmlformats.org/officeDocument/2006/relationships/tags" Target="../tags/tag1825.xml"/><Relationship Id="rId74" Type="http://schemas.openxmlformats.org/officeDocument/2006/relationships/tags" Target="../tags/tag1846.xml"/><Relationship Id="rId128" Type="http://schemas.openxmlformats.org/officeDocument/2006/relationships/tags" Target="../tags/tag1900.xml"/><Relationship Id="rId149" Type="http://schemas.openxmlformats.org/officeDocument/2006/relationships/tags" Target="../tags/tag1921.xml"/><Relationship Id="rId5" Type="http://schemas.openxmlformats.org/officeDocument/2006/relationships/tags" Target="../tags/tag1777.xml"/><Relationship Id="rId95" Type="http://schemas.openxmlformats.org/officeDocument/2006/relationships/tags" Target="../tags/tag1867.xml"/><Relationship Id="rId160" Type="http://schemas.openxmlformats.org/officeDocument/2006/relationships/tags" Target="../tags/tag1932.xml"/><Relationship Id="rId181" Type="http://schemas.openxmlformats.org/officeDocument/2006/relationships/tags" Target="../tags/tag1953.xml"/><Relationship Id="rId216" Type="http://schemas.openxmlformats.org/officeDocument/2006/relationships/tags" Target="../tags/tag1988.xml"/><Relationship Id="rId22" Type="http://schemas.openxmlformats.org/officeDocument/2006/relationships/tags" Target="../tags/tag1794.xml"/><Relationship Id="rId43" Type="http://schemas.openxmlformats.org/officeDocument/2006/relationships/tags" Target="../tags/tag1815.xml"/><Relationship Id="rId64" Type="http://schemas.openxmlformats.org/officeDocument/2006/relationships/tags" Target="../tags/tag1836.xml"/><Relationship Id="rId118" Type="http://schemas.openxmlformats.org/officeDocument/2006/relationships/tags" Target="../tags/tag1890.xml"/><Relationship Id="rId139" Type="http://schemas.openxmlformats.org/officeDocument/2006/relationships/tags" Target="../tags/tag1911.xml"/><Relationship Id="rId85" Type="http://schemas.openxmlformats.org/officeDocument/2006/relationships/tags" Target="../tags/tag1857.xml"/><Relationship Id="rId150" Type="http://schemas.openxmlformats.org/officeDocument/2006/relationships/tags" Target="../tags/tag1922.xml"/><Relationship Id="rId171" Type="http://schemas.openxmlformats.org/officeDocument/2006/relationships/tags" Target="../tags/tag1943.xml"/><Relationship Id="rId192" Type="http://schemas.openxmlformats.org/officeDocument/2006/relationships/tags" Target="../tags/tag1964.xml"/><Relationship Id="rId206" Type="http://schemas.openxmlformats.org/officeDocument/2006/relationships/tags" Target="../tags/tag1978.xml"/><Relationship Id="rId227" Type="http://schemas.openxmlformats.org/officeDocument/2006/relationships/tags" Target="../tags/tag1999.xml"/><Relationship Id="rId12" Type="http://schemas.openxmlformats.org/officeDocument/2006/relationships/tags" Target="../tags/tag1784.xml"/><Relationship Id="rId33" Type="http://schemas.openxmlformats.org/officeDocument/2006/relationships/tags" Target="../tags/tag1805.xml"/><Relationship Id="rId108" Type="http://schemas.openxmlformats.org/officeDocument/2006/relationships/tags" Target="../tags/tag1880.xml"/><Relationship Id="rId129" Type="http://schemas.openxmlformats.org/officeDocument/2006/relationships/tags" Target="../tags/tag1901.xml"/><Relationship Id="rId54" Type="http://schemas.openxmlformats.org/officeDocument/2006/relationships/tags" Target="../tags/tag1826.xml"/><Relationship Id="rId75" Type="http://schemas.openxmlformats.org/officeDocument/2006/relationships/tags" Target="../tags/tag1847.xml"/><Relationship Id="rId96" Type="http://schemas.openxmlformats.org/officeDocument/2006/relationships/tags" Target="../tags/tag1868.xml"/><Relationship Id="rId140" Type="http://schemas.openxmlformats.org/officeDocument/2006/relationships/tags" Target="../tags/tag1912.xml"/><Relationship Id="rId161" Type="http://schemas.openxmlformats.org/officeDocument/2006/relationships/tags" Target="../tags/tag1933.xml"/><Relationship Id="rId182" Type="http://schemas.openxmlformats.org/officeDocument/2006/relationships/tags" Target="../tags/tag1954.xml"/><Relationship Id="rId217" Type="http://schemas.openxmlformats.org/officeDocument/2006/relationships/tags" Target="../tags/tag1989.xml"/><Relationship Id="rId6" Type="http://schemas.openxmlformats.org/officeDocument/2006/relationships/tags" Target="../tags/tag1778.xml"/><Relationship Id="rId23" Type="http://schemas.openxmlformats.org/officeDocument/2006/relationships/tags" Target="../tags/tag1795.xml"/><Relationship Id="rId119" Type="http://schemas.openxmlformats.org/officeDocument/2006/relationships/tags" Target="../tags/tag1891.xml"/><Relationship Id="rId44" Type="http://schemas.openxmlformats.org/officeDocument/2006/relationships/tags" Target="../tags/tag1816.xml"/><Relationship Id="rId65" Type="http://schemas.openxmlformats.org/officeDocument/2006/relationships/tags" Target="../tags/tag1837.xml"/><Relationship Id="rId86" Type="http://schemas.openxmlformats.org/officeDocument/2006/relationships/tags" Target="../tags/tag1858.xml"/><Relationship Id="rId130" Type="http://schemas.openxmlformats.org/officeDocument/2006/relationships/tags" Target="../tags/tag1902.xml"/><Relationship Id="rId151" Type="http://schemas.openxmlformats.org/officeDocument/2006/relationships/tags" Target="../tags/tag1923.xml"/><Relationship Id="rId172" Type="http://schemas.openxmlformats.org/officeDocument/2006/relationships/tags" Target="../tags/tag1944.xml"/><Relationship Id="rId193" Type="http://schemas.openxmlformats.org/officeDocument/2006/relationships/tags" Target="../tags/tag1965.xml"/><Relationship Id="rId207" Type="http://schemas.openxmlformats.org/officeDocument/2006/relationships/tags" Target="../tags/tag1979.xml"/><Relationship Id="rId228" Type="http://schemas.openxmlformats.org/officeDocument/2006/relationships/tags" Target="../tags/tag2000.xml"/><Relationship Id="rId13" Type="http://schemas.openxmlformats.org/officeDocument/2006/relationships/tags" Target="../tags/tag1785.xml"/><Relationship Id="rId109" Type="http://schemas.openxmlformats.org/officeDocument/2006/relationships/tags" Target="../tags/tag1881.xml"/><Relationship Id="rId34" Type="http://schemas.openxmlformats.org/officeDocument/2006/relationships/tags" Target="../tags/tag1806.xml"/><Relationship Id="rId55" Type="http://schemas.openxmlformats.org/officeDocument/2006/relationships/tags" Target="../tags/tag1827.xml"/><Relationship Id="rId76" Type="http://schemas.openxmlformats.org/officeDocument/2006/relationships/tags" Target="../tags/tag1848.xml"/><Relationship Id="rId97" Type="http://schemas.openxmlformats.org/officeDocument/2006/relationships/tags" Target="../tags/tag1869.xml"/><Relationship Id="rId120" Type="http://schemas.openxmlformats.org/officeDocument/2006/relationships/tags" Target="../tags/tag1892.xml"/><Relationship Id="rId141" Type="http://schemas.openxmlformats.org/officeDocument/2006/relationships/tags" Target="../tags/tag1913.xml"/><Relationship Id="rId7" Type="http://schemas.openxmlformats.org/officeDocument/2006/relationships/tags" Target="../tags/tag1779.xml"/><Relationship Id="rId162" Type="http://schemas.openxmlformats.org/officeDocument/2006/relationships/tags" Target="../tags/tag1934.xml"/><Relationship Id="rId183" Type="http://schemas.openxmlformats.org/officeDocument/2006/relationships/tags" Target="../tags/tag1955.xml"/><Relationship Id="rId218" Type="http://schemas.openxmlformats.org/officeDocument/2006/relationships/tags" Target="../tags/tag1990.xml"/><Relationship Id="rId24" Type="http://schemas.openxmlformats.org/officeDocument/2006/relationships/tags" Target="../tags/tag1796.xml"/><Relationship Id="rId45" Type="http://schemas.openxmlformats.org/officeDocument/2006/relationships/tags" Target="../tags/tag1817.xml"/><Relationship Id="rId66" Type="http://schemas.openxmlformats.org/officeDocument/2006/relationships/tags" Target="../tags/tag1838.xml"/><Relationship Id="rId87" Type="http://schemas.openxmlformats.org/officeDocument/2006/relationships/tags" Target="../tags/tag1859.xml"/><Relationship Id="rId110" Type="http://schemas.openxmlformats.org/officeDocument/2006/relationships/tags" Target="../tags/tag1882.xml"/><Relationship Id="rId131" Type="http://schemas.openxmlformats.org/officeDocument/2006/relationships/tags" Target="../tags/tag1903.xml"/><Relationship Id="rId152" Type="http://schemas.openxmlformats.org/officeDocument/2006/relationships/tags" Target="../tags/tag1924.xml"/><Relationship Id="rId173" Type="http://schemas.openxmlformats.org/officeDocument/2006/relationships/tags" Target="../tags/tag1945.xml"/><Relationship Id="rId194" Type="http://schemas.openxmlformats.org/officeDocument/2006/relationships/tags" Target="../tags/tag1966.xml"/><Relationship Id="rId208" Type="http://schemas.openxmlformats.org/officeDocument/2006/relationships/tags" Target="../tags/tag1980.xml"/><Relationship Id="rId229" Type="http://schemas.openxmlformats.org/officeDocument/2006/relationships/tags" Target="../tags/tag2001.xml"/><Relationship Id="rId14" Type="http://schemas.openxmlformats.org/officeDocument/2006/relationships/tags" Target="../tags/tag1786.xml"/><Relationship Id="rId35" Type="http://schemas.openxmlformats.org/officeDocument/2006/relationships/tags" Target="../tags/tag1807.xml"/><Relationship Id="rId56" Type="http://schemas.openxmlformats.org/officeDocument/2006/relationships/tags" Target="../tags/tag1828.xml"/><Relationship Id="rId77" Type="http://schemas.openxmlformats.org/officeDocument/2006/relationships/tags" Target="../tags/tag1849.xml"/><Relationship Id="rId100" Type="http://schemas.openxmlformats.org/officeDocument/2006/relationships/tags" Target="../tags/tag1872.xml"/><Relationship Id="rId8" Type="http://schemas.openxmlformats.org/officeDocument/2006/relationships/tags" Target="../tags/tag1780.xml"/><Relationship Id="rId98" Type="http://schemas.openxmlformats.org/officeDocument/2006/relationships/tags" Target="../tags/tag1870.xml"/><Relationship Id="rId121" Type="http://schemas.openxmlformats.org/officeDocument/2006/relationships/tags" Target="../tags/tag1893.xml"/><Relationship Id="rId142" Type="http://schemas.openxmlformats.org/officeDocument/2006/relationships/tags" Target="../tags/tag1914.xml"/><Relationship Id="rId163" Type="http://schemas.openxmlformats.org/officeDocument/2006/relationships/tags" Target="../tags/tag1935.xml"/><Relationship Id="rId184" Type="http://schemas.openxmlformats.org/officeDocument/2006/relationships/tags" Target="../tags/tag1956.xml"/><Relationship Id="rId219" Type="http://schemas.openxmlformats.org/officeDocument/2006/relationships/tags" Target="../tags/tag1991.xml"/><Relationship Id="rId230" Type="http://schemas.openxmlformats.org/officeDocument/2006/relationships/slideLayout" Target="../slideLayouts/slideLayout2.xml"/><Relationship Id="rId25" Type="http://schemas.openxmlformats.org/officeDocument/2006/relationships/tags" Target="../tags/tag1797.xml"/><Relationship Id="rId46" Type="http://schemas.openxmlformats.org/officeDocument/2006/relationships/tags" Target="../tags/tag1818.xml"/><Relationship Id="rId67" Type="http://schemas.openxmlformats.org/officeDocument/2006/relationships/tags" Target="../tags/tag1839.xml"/><Relationship Id="rId116" Type="http://schemas.openxmlformats.org/officeDocument/2006/relationships/tags" Target="../tags/tag1888.xml"/><Relationship Id="rId137" Type="http://schemas.openxmlformats.org/officeDocument/2006/relationships/tags" Target="../tags/tag1909.xml"/><Relationship Id="rId158" Type="http://schemas.openxmlformats.org/officeDocument/2006/relationships/tags" Target="../tags/tag1930.xml"/><Relationship Id="rId20" Type="http://schemas.openxmlformats.org/officeDocument/2006/relationships/tags" Target="../tags/tag1792.xml"/><Relationship Id="rId41" Type="http://schemas.openxmlformats.org/officeDocument/2006/relationships/tags" Target="../tags/tag1813.xml"/><Relationship Id="rId62" Type="http://schemas.openxmlformats.org/officeDocument/2006/relationships/tags" Target="../tags/tag1834.xml"/><Relationship Id="rId83" Type="http://schemas.openxmlformats.org/officeDocument/2006/relationships/tags" Target="../tags/tag1855.xml"/><Relationship Id="rId88" Type="http://schemas.openxmlformats.org/officeDocument/2006/relationships/tags" Target="../tags/tag1860.xml"/><Relationship Id="rId111" Type="http://schemas.openxmlformats.org/officeDocument/2006/relationships/tags" Target="../tags/tag1883.xml"/><Relationship Id="rId132" Type="http://schemas.openxmlformats.org/officeDocument/2006/relationships/tags" Target="../tags/tag1904.xml"/><Relationship Id="rId153" Type="http://schemas.openxmlformats.org/officeDocument/2006/relationships/tags" Target="../tags/tag1925.xml"/><Relationship Id="rId174" Type="http://schemas.openxmlformats.org/officeDocument/2006/relationships/tags" Target="../tags/tag1946.xml"/><Relationship Id="rId179" Type="http://schemas.openxmlformats.org/officeDocument/2006/relationships/tags" Target="../tags/tag1951.xml"/><Relationship Id="rId195" Type="http://schemas.openxmlformats.org/officeDocument/2006/relationships/tags" Target="../tags/tag1967.xml"/><Relationship Id="rId209" Type="http://schemas.openxmlformats.org/officeDocument/2006/relationships/tags" Target="../tags/tag1981.xml"/><Relationship Id="rId190" Type="http://schemas.openxmlformats.org/officeDocument/2006/relationships/tags" Target="../tags/tag1962.xml"/><Relationship Id="rId204" Type="http://schemas.openxmlformats.org/officeDocument/2006/relationships/tags" Target="../tags/tag1976.xml"/><Relationship Id="rId220" Type="http://schemas.openxmlformats.org/officeDocument/2006/relationships/tags" Target="../tags/tag1992.xml"/><Relationship Id="rId225" Type="http://schemas.openxmlformats.org/officeDocument/2006/relationships/tags" Target="../tags/tag1997.xml"/><Relationship Id="rId15" Type="http://schemas.openxmlformats.org/officeDocument/2006/relationships/tags" Target="../tags/tag1787.xml"/><Relationship Id="rId36" Type="http://schemas.openxmlformats.org/officeDocument/2006/relationships/tags" Target="../tags/tag1808.xml"/><Relationship Id="rId57" Type="http://schemas.openxmlformats.org/officeDocument/2006/relationships/tags" Target="../tags/tag1829.xml"/><Relationship Id="rId106" Type="http://schemas.openxmlformats.org/officeDocument/2006/relationships/tags" Target="../tags/tag1878.xml"/><Relationship Id="rId127" Type="http://schemas.openxmlformats.org/officeDocument/2006/relationships/tags" Target="../tags/tag1899.xml"/><Relationship Id="rId10" Type="http://schemas.openxmlformats.org/officeDocument/2006/relationships/tags" Target="../tags/tag1782.xml"/><Relationship Id="rId31" Type="http://schemas.openxmlformats.org/officeDocument/2006/relationships/tags" Target="../tags/tag1803.xml"/><Relationship Id="rId52" Type="http://schemas.openxmlformats.org/officeDocument/2006/relationships/tags" Target="../tags/tag1824.xml"/><Relationship Id="rId73" Type="http://schemas.openxmlformats.org/officeDocument/2006/relationships/tags" Target="../tags/tag1845.xml"/><Relationship Id="rId78" Type="http://schemas.openxmlformats.org/officeDocument/2006/relationships/tags" Target="../tags/tag1850.xml"/><Relationship Id="rId94" Type="http://schemas.openxmlformats.org/officeDocument/2006/relationships/tags" Target="../tags/tag1866.xml"/><Relationship Id="rId99" Type="http://schemas.openxmlformats.org/officeDocument/2006/relationships/tags" Target="../tags/tag1871.xml"/><Relationship Id="rId101" Type="http://schemas.openxmlformats.org/officeDocument/2006/relationships/tags" Target="../tags/tag1873.xml"/><Relationship Id="rId122" Type="http://schemas.openxmlformats.org/officeDocument/2006/relationships/tags" Target="../tags/tag1894.xml"/><Relationship Id="rId143" Type="http://schemas.openxmlformats.org/officeDocument/2006/relationships/tags" Target="../tags/tag1915.xml"/><Relationship Id="rId148" Type="http://schemas.openxmlformats.org/officeDocument/2006/relationships/tags" Target="../tags/tag1920.xml"/><Relationship Id="rId164" Type="http://schemas.openxmlformats.org/officeDocument/2006/relationships/tags" Target="../tags/tag1936.xml"/><Relationship Id="rId169" Type="http://schemas.openxmlformats.org/officeDocument/2006/relationships/tags" Target="../tags/tag1941.xml"/><Relationship Id="rId185" Type="http://schemas.openxmlformats.org/officeDocument/2006/relationships/tags" Target="../tags/tag1957.xml"/><Relationship Id="rId4" Type="http://schemas.openxmlformats.org/officeDocument/2006/relationships/tags" Target="../tags/tag1776.xml"/><Relationship Id="rId9" Type="http://schemas.openxmlformats.org/officeDocument/2006/relationships/tags" Target="../tags/tag1781.xml"/><Relationship Id="rId180" Type="http://schemas.openxmlformats.org/officeDocument/2006/relationships/tags" Target="../tags/tag1952.xml"/><Relationship Id="rId210" Type="http://schemas.openxmlformats.org/officeDocument/2006/relationships/tags" Target="../tags/tag1982.xml"/><Relationship Id="rId215" Type="http://schemas.openxmlformats.org/officeDocument/2006/relationships/tags" Target="../tags/tag1987.xml"/><Relationship Id="rId26" Type="http://schemas.openxmlformats.org/officeDocument/2006/relationships/tags" Target="../tags/tag1798.xml"/><Relationship Id="rId47" Type="http://schemas.openxmlformats.org/officeDocument/2006/relationships/tags" Target="../tags/tag1819.xml"/><Relationship Id="rId68" Type="http://schemas.openxmlformats.org/officeDocument/2006/relationships/tags" Target="../tags/tag1840.xml"/><Relationship Id="rId89" Type="http://schemas.openxmlformats.org/officeDocument/2006/relationships/tags" Target="../tags/tag1861.xml"/><Relationship Id="rId112" Type="http://schemas.openxmlformats.org/officeDocument/2006/relationships/tags" Target="../tags/tag1884.xml"/><Relationship Id="rId133" Type="http://schemas.openxmlformats.org/officeDocument/2006/relationships/tags" Target="../tags/tag1905.xml"/><Relationship Id="rId154" Type="http://schemas.openxmlformats.org/officeDocument/2006/relationships/tags" Target="../tags/tag1926.xml"/><Relationship Id="rId175" Type="http://schemas.openxmlformats.org/officeDocument/2006/relationships/tags" Target="../tags/tag1947.xml"/><Relationship Id="rId196" Type="http://schemas.openxmlformats.org/officeDocument/2006/relationships/tags" Target="../tags/tag1968.xml"/><Relationship Id="rId200" Type="http://schemas.openxmlformats.org/officeDocument/2006/relationships/tags" Target="../tags/tag1972.xml"/><Relationship Id="rId16" Type="http://schemas.openxmlformats.org/officeDocument/2006/relationships/tags" Target="../tags/tag1788.xml"/><Relationship Id="rId221" Type="http://schemas.openxmlformats.org/officeDocument/2006/relationships/tags" Target="../tags/tag1993.xml"/><Relationship Id="rId37" Type="http://schemas.openxmlformats.org/officeDocument/2006/relationships/tags" Target="../tags/tag1809.xml"/><Relationship Id="rId58" Type="http://schemas.openxmlformats.org/officeDocument/2006/relationships/tags" Target="../tags/tag1830.xml"/><Relationship Id="rId79" Type="http://schemas.openxmlformats.org/officeDocument/2006/relationships/tags" Target="../tags/tag1851.xml"/><Relationship Id="rId102" Type="http://schemas.openxmlformats.org/officeDocument/2006/relationships/tags" Target="../tags/tag1874.xml"/><Relationship Id="rId123" Type="http://schemas.openxmlformats.org/officeDocument/2006/relationships/tags" Target="../tags/tag1895.xml"/><Relationship Id="rId144" Type="http://schemas.openxmlformats.org/officeDocument/2006/relationships/tags" Target="../tags/tag1916.xml"/><Relationship Id="rId90" Type="http://schemas.openxmlformats.org/officeDocument/2006/relationships/tags" Target="../tags/tag1862.xml"/><Relationship Id="rId165" Type="http://schemas.openxmlformats.org/officeDocument/2006/relationships/tags" Target="../tags/tag1937.xml"/><Relationship Id="rId186" Type="http://schemas.openxmlformats.org/officeDocument/2006/relationships/tags" Target="../tags/tag1958.xml"/><Relationship Id="rId211" Type="http://schemas.openxmlformats.org/officeDocument/2006/relationships/tags" Target="../tags/tag1983.xml"/><Relationship Id="rId27" Type="http://schemas.openxmlformats.org/officeDocument/2006/relationships/tags" Target="../tags/tag1799.xml"/><Relationship Id="rId48" Type="http://schemas.openxmlformats.org/officeDocument/2006/relationships/tags" Target="../tags/tag1820.xml"/><Relationship Id="rId69" Type="http://schemas.openxmlformats.org/officeDocument/2006/relationships/tags" Target="../tags/tag1841.xml"/><Relationship Id="rId113" Type="http://schemas.openxmlformats.org/officeDocument/2006/relationships/tags" Target="../tags/tag1885.xml"/><Relationship Id="rId134" Type="http://schemas.openxmlformats.org/officeDocument/2006/relationships/tags" Target="../tags/tag1906.xml"/><Relationship Id="rId80" Type="http://schemas.openxmlformats.org/officeDocument/2006/relationships/tags" Target="../tags/tag1852.xml"/><Relationship Id="rId155" Type="http://schemas.openxmlformats.org/officeDocument/2006/relationships/tags" Target="../tags/tag1927.xml"/><Relationship Id="rId176" Type="http://schemas.openxmlformats.org/officeDocument/2006/relationships/tags" Target="../tags/tag1948.xml"/><Relationship Id="rId197" Type="http://schemas.openxmlformats.org/officeDocument/2006/relationships/tags" Target="../tags/tag1969.xml"/><Relationship Id="rId201" Type="http://schemas.openxmlformats.org/officeDocument/2006/relationships/tags" Target="../tags/tag1973.xml"/><Relationship Id="rId222" Type="http://schemas.openxmlformats.org/officeDocument/2006/relationships/tags" Target="../tags/tag1994.xml"/><Relationship Id="rId17" Type="http://schemas.openxmlformats.org/officeDocument/2006/relationships/tags" Target="../tags/tag1789.xml"/><Relationship Id="rId38" Type="http://schemas.openxmlformats.org/officeDocument/2006/relationships/tags" Target="../tags/tag1810.xml"/><Relationship Id="rId59" Type="http://schemas.openxmlformats.org/officeDocument/2006/relationships/tags" Target="../tags/tag1831.xml"/><Relationship Id="rId103" Type="http://schemas.openxmlformats.org/officeDocument/2006/relationships/tags" Target="../tags/tag1875.xml"/><Relationship Id="rId124" Type="http://schemas.openxmlformats.org/officeDocument/2006/relationships/tags" Target="../tags/tag1896.xml"/><Relationship Id="rId70" Type="http://schemas.openxmlformats.org/officeDocument/2006/relationships/tags" Target="../tags/tag1842.xml"/><Relationship Id="rId91" Type="http://schemas.openxmlformats.org/officeDocument/2006/relationships/tags" Target="../tags/tag1863.xml"/><Relationship Id="rId145" Type="http://schemas.openxmlformats.org/officeDocument/2006/relationships/tags" Target="../tags/tag1917.xml"/><Relationship Id="rId166" Type="http://schemas.openxmlformats.org/officeDocument/2006/relationships/tags" Target="../tags/tag1938.xml"/><Relationship Id="rId187" Type="http://schemas.openxmlformats.org/officeDocument/2006/relationships/tags" Target="../tags/tag1959.xml"/><Relationship Id="rId1" Type="http://schemas.openxmlformats.org/officeDocument/2006/relationships/tags" Target="../tags/tag1773.xml"/><Relationship Id="rId212" Type="http://schemas.openxmlformats.org/officeDocument/2006/relationships/tags" Target="../tags/tag1984.xml"/><Relationship Id="rId28" Type="http://schemas.openxmlformats.org/officeDocument/2006/relationships/tags" Target="../tags/tag1800.xml"/><Relationship Id="rId49" Type="http://schemas.openxmlformats.org/officeDocument/2006/relationships/tags" Target="../tags/tag1821.xml"/><Relationship Id="rId114" Type="http://schemas.openxmlformats.org/officeDocument/2006/relationships/tags" Target="../tags/tag1886.xml"/><Relationship Id="rId60" Type="http://schemas.openxmlformats.org/officeDocument/2006/relationships/tags" Target="../tags/tag1832.xml"/><Relationship Id="rId81" Type="http://schemas.openxmlformats.org/officeDocument/2006/relationships/tags" Target="../tags/tag1853.xml"/><Relationship Id="rId135" Type="http://schemas.openxmlformats.org/officeDocument/2006/relationships/tags" Target="../tags/tag1907.xml"/><Relationship Id="rId156" Type="http://schemas.openxmlformats.org/officeDocument/2006/relationships/tags" Target="../tags/tag1928.xml"/><Relationship Id="rId177" Type="http://schemas.openxmlformats.org/officeDocument/2006/relationships/tags" Target="../tags/tag1949.xml"/><Relationship Id="rId198" Type="http://schemas.openxmlformats.org/officeDocument/2006/relationships/tags" Target="../tags/tag1970.xml"/><Relationship Id="rId202" Type="http://schemas.openxmlformats.org/officeDocument/2006/relationships/tags" Target="../tags/tag1974.xml"/><Relationship Id="rId223" Type="http://schemas.openxmlformats.org/officeDocument/2006/relationships/tags" Target="../tags/tag1995.xml"/><Relationship Id="rId18" Type="http://schemas.openxmlformats.org/officeDocument/2006/relationships/tags" Target="../tags/tag1790.xml"/><Relationship Id="rId39" Type="http://schemas.openxmlformats.org/officeDocument/2006/relationships/tags" Target="../tags/tag1811.xml"/><Relationship Id="rId50" Type="http://schemas.openxmlformats.org/officeDocument/2006/relationships/tags" Target="../tags/tag1822.xml"/><Relationship Id="rId104" Type="http://schemas.openxmlformats.org/officeDocument/2006/relationships/tags" Target="../tags/tag1876.xml"/><Relationship Id="rId125" Type="http://schemas.openxmlformats.org/officeDocument/2006/relationships/tags" Target="../tags/tag1897.xml"/><Relationship Id="rId146" Type="http://schemas.openxmlformats.org/officeDocument/2006/relationships/tags" Target="../tags/tag1918.xml"/><Relationship Id="rId167" Type="http://schemas.openxmlformats.org/officeDocument/2006/relationships/tags" Target="../tags/tag1939.xml"/><Relationship Id="rId188" Type="http://schemas.openxmlformats.org/officeDocument/2006/relationships/tags" Target="../tags/tag1960.xml"/><Relationship Id="rId71" Type="http://schemas.openxmlformats.org/officeDocument/2006/relationships/tags" Target="../tags/tag1843.xml"/><Relationship Id="rId92" Type="http://schemas.openxmlformats.org/officeDocument/2006/relationships/tags" Target="../tags/tag1864.xml"/><Relationship Id="rId213" Type="http://schemas.openxmlformats.org/officeDocument/2006/relationships/tags" Target="../tags/tag1985.xml"/><Relationship Id="rId2" Type="http://schemas.openxmlformats.org/officeDocument/2006/relationships/tags" Target="../tags/tag1774.xml"/><Relationship Id="rId29" Type="http://schemas.openxmlformats.org/officeDocument/2006/relationships/tags" Target="../tags/tag1801.xml"/><Relationship Id="rId40" Type="http://schemas.openxmlformats.org/officeDocument/2006/relationships/tags" Target="../tags/tag1812.xml"/><Relationship Id="rId115" Type="http://schemas.openxmlformats.org/officeDocument/2006/relationships/tags" Target="../tags/tag1887.xml"/><Relationship Id="rId136" Type="http://schemas.openxmlformats.org/officeDocument/2006/relationships/tags" Target="../tags/tag1908.xml"/><Relationship Id="rId157" Type="http://schemas.openxmlformats.org/officeDocument/2006/relationships/tags" Target="../tags/tag1929.xml"/><Relationship Id="rId178" Type="http://schemas.openxmlformats.org/officeDocument/2006/relationships/tags" Target="../tags/tag1950.xml"/><Relationship Id="rId61" Type="http://schemas.openxmlformats.org/officeDocument/2006/relationships/tags" Target="../tags/tag1833.xml"/><Relationship Id="rId82" Type="http://schemas.openxmlformats.org/officeDocument/2006/relationships/tags" Target="../tags/tag1854.xml"/><Relationship Id="rId199" Type="http://schemas.openxmlformats.org/officeDocument/2006/relationships/tags" Target="../tags/tag1971.xml"/><Relationship Id="rId203" Type="http://schemas.openxmlformats.org/officeDocument/2006/relationships/tags" Target="../tags/tag1975.xml"/><Relationship Id="rId19" Type="http://schemas.openxmlformats.org/officeDocument/2006/relationships/tags" Target="../tags/tag1791.xml"/><Relationship Id="rId224" Type="http://schemas.openxmlformats.org/officeDocument/2006/relationships/tags" Target="../tags/tag1996.xml"/><Relationship Id="rId30" Type="http://schemas.openxmlformats.org/officeDocument/2006/relationships/tags" Target="../tags/tag1802.xml"/><Relationship Id="rId105" Type="http://schemas.openxmlformats.org/officeDocument/2006/relationships/tags" Target="../tags/tag1877.xml"/><Relationship Id="rId126" Type="http://schemas.openxmlformats.org/officeDocument/2006/relationships/tags" Target="../tags/tag1898.xml"/><Relationship Id="rId147" Type="http://schemas.openxmlformats.org/officeDocument/2006/relationships/tags" Target="../tags/tag1919.xml"/><Relationship Id="rId168" Type="http://schemas.openxmlformats.org/officeDocument/2006/relationships/tags" Target="../tags/tag1940.xml"/><Relationship Id="rId51" Type="http://schemas.openxmlformats.org/officeDocument/2006/relationships/tags" Target="../tags/tag1823.xml"/><Relationship Id="rId72" Type="http://schemas.openxmlformats.org/officeDocument/2006/relationships/tags" Target="../tags/tag1844.xml"/><Relationship Id="rId93" Type="http://schemas.openxmlformats.org/officeDocument/2006/relationships/tags" Target="../tags/tag1865.xml"/><Relationship Id="rId189" Type="http://schemas.openxmlformats.org/officeDocument/2006/relationships/tags" Target="../tags/tag1961.xml"/><Relationship Id="rId3" Type="http://schemas.openxmlformats.org/officeDocument/2006/relationships/tags" Target="../tags/tag1775.xml"/><Relationship Id="rId214" Type="http://schemas.openxmlformats.org/officeDocument/2006/relationships/tags" Target="../tags/tag198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554.xml"/><Relationship Id="rId2" Type="http://schemas.openxmlformats.org/officeDocument/2006/relationships/tags" Target="../tags/tag553.xml"/><Relationship Id="rId1" Type="http://schemas.openxmlformats.org/officeDocument/2006/relationships/tags" Target="../tags/tag552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556.xml"/><Relationship Id="rId4" Type="http://schemas.openxmlformats.org/officeDocument/2006/relationships/tags" Target="../tags/tag555.xml"/></Relationships>
</file>

<file path=ppt/slides/_rels/slide7.xml.rels><?xml version="1.0" encoding="UTF-8" standalone="yes"?>
<Relationships xmlns="http://schemas.openxmlformats.org/package/2006/relationships"><Relationship Id="rId117" Type="http://schemas.openxmlformats.org/officeDocument/2006/relationships/tags" Target="../tags/tag673.xml"/><Relationship Id="rId299" Type="http://schemas.openxmlformats.org/officeDocument/2006/relationships/tags" Target="../tags/tag855.xml"/><Relationship Id="rId21" Type="http://schemas.openxmlformats.org/officeDocument/2006/relationships/tags" Target="../tags/tag577.xml"/><Relationship Id="rId63" Type="http://schemas.openxmlformats.org/officeDocument/2006/relationships/tags" Target="../tags/tag619.xml"/><Relationship Id="rId159" Type="http://schemas.openxmlformats.org/officeDocument/2006/relationships/tags" Target="../tags/tag715.xml"/><Relationship Id="rId324" Type="http://schemas.openxmlformats.org/officeDocument/2006/relationships/tags" Target="../tags/tag880.xml"/><Relationship Id="rId170" Type="http://schemas.openxmlformats.org/officeDocument/2006/relationships/tags" Target="../tags/tag726.xml"/><Relationship Id="rId226" Type="http://schemas.openxmlformats.org/officeDocument/2006/relationships/tags" Target="../tags/tag782.xml"/><Relationship Id="rId268" Type="http://schemas.openxmlformats.org/officeDocument/2006/relationships/tags" Target="../tags/tag824.xml"/><Relationship Id="rId32" Type="http://schemas.openxmlformats.org/officeDocument/2006/relationships/tags" Target="../tags/tag588.xml"/><Relationship Id="rId74" Type="http://schemas.openxmlformats.org/officeDocument/2006/relationships/tags" Target="../tags/tag630.xml"/><Relationship Id="rId128" Type="http://schemas.openxmlformats.org/officeDocument/2006/relationships/tags" Target="../tags/tag684.xml"/><Relationship Id="rId335" Type="http://schemas.openxmlformats.org/officeDocument/2006/relationships/tags" Target="../tags/tag891.xml"/><Relationship Id="rId5" Type="http://schemas.openxmlformats.org/officeDocument/2006/relationships/tags" Target="../tags/tag561.xml"/><Relationship Id="rId181" Type="http://schemas.openxmlformats.org/officeDocument/2006/relationships/tags" Target="../tags/tag737.xml"/><Relationship Id="rId237" Type="http://schemas.openxmlformats.org/officeDocument/2006/relationships/tags" Target="../tags/tag793.xml"/><Relationship Id="rId279" Type="http://schemas.openxmlformats.org/officeDocument/2006/relationships/tags" Target="../tags/tag835.xml"/><Relationship Id="rId43" Type="http://schemas.openxmlformats.org/officeDocument/2006/relationships/tags" Target="../tags/tag599.xml"/><Relationship Id="rId139" Type="http://schemas.openxmlformats.org/officeDocument/2006/relationships/tags" Target="../tags/tag695.xml"/><Relationship Id="rId290" Type="http://schemas.openxmlformats.org/officeDocument/2006/relationships/tags" Target="../tags/tag846.xml"/><Relationship Id="rId304" Type="http://schemas.openxmlformats.org/officeDocument/2006/relationships/tags" Target="../tags/tag860.xml"/><Relationship Id="rId85" Type="http://schemas.openxmlformats.org/officeDocument/2006/relationships/tags" Target="../tags/tag641.xml"/><Relationship Id="rId150" Type="http://schemas.openxmlformats.org/officeDocument/2006/relationships/tags" Target="../tags/tag706.xml"/><Relationship Id="rId192" Type="http://schemas.openxmlformats.org/officeDocument/2006/relationships/tags" Target="../tags/tag748.xml"/><Relationship Id="rId206" Type="http://schemas.openxmlformats.org/officeDocument/2006/relationships/tags" Target="../tags/tag762.xml"/><Relationship Id="rId248" Type="http://schemas.openxmlformats.org/officeDocument/2006/relationships/tags" Target="../tags/tag804.xml"/><Relationship Id="rId12" Type="http://schemas.openxmlformats.org/officeDocument/2006/relationships/tags" Target="../tags/tag568.xml"/><Relationship Id="rId108" Type="http://schemas.openxmlformats.org/officeDocument/2006/relationships/tags" Target="../tags/tag664.xml"/><Relationship Id="rId315" Type="http://schemas.openxmlformats.org/officeDocument/2006/relationships/tags" Target="../tags/tag871.xml"/><Relationship Id="rId54" Type="http://schemas.openxmlformats.org/officeDocument/2006/relationships/tags" Target="../tags/tag610.xml"/><Relationship Id="rId96" Type="http://schemas.openxmlformats.org/officeDocument/2006/relationships/tags" Target="../tags/tag652.xml"/><Relationship Id="rId161" Type="http://schemas.openxmlformats.org/officeDocument/2006/relationships/tags" Target="../tags/tag717.xml"/><Relationship Id="rId217" Type="http://schemas.openxmlformats.org/officeDocument/2006/relationships/tags" Target="../tags/tag773.xml"/><Relationship Id="rId259" Type="http://schemas.openxmlformats.org/officeDocument/2006/relationships/tags" Target="../tags/tag815.xml"/><Relationship Id="rId23" Type="http://schemas.openxmlformats.org/officeDocument/2006/relationships/tags" Target="../tags/tag579.xml"/><Relationship Id="rId119" Type="http://schemas.openxmlformats.org/officeDocument/2006/relationships/tags" Target="../tags/tag675.xml"/><Relationship Id="rId270" Type="http://schemas.openxmlformats.org/officeDocument/2006/relationships/tags" Target="../tags/tag826.xml"/><Relationship Id="rId326" Type="http://schemas.openxmlformats.org/officeDocument/2006/relationships/tags" Target="../tags/tag882.xml"/><Relationship Id="rId65" Type="http://schemas.openxmlformats.org/officeDocument/2006/relationships/tags" Target="../tags/tag621.xml"/><Relationship Id="rId130" Type="http://schemas.openxmlformats.org/officeDocument/2006/relationships/tags" Target="../tags/tag686.xml"/><Relationship Id="rId172" Type="http://schemas.openxmlformats.org/officeDocument/2006/relationships/tags" Target="../tags/tag728.xml"/><Relationship Id="rId228" Type="http://schemas.openxmlformats.org/officeDocument/2006/relationships/tags" Target="../tags/tag784.xml"/><Relationship Id="rId281" Type="http://schemas.openxmlformats.org/officeDocument/2006/relationships/tags" Target="../tags/tag837.xml"/><Relationship Id="rId337" Type="http://schemas.openxmlformats.org/officeDocument/2006/relationships/tags" Target="../tags/tag893.xml"/><Relationship Id="rId34" Type="http://schemas.openxmlformats.org/officeDocument/2006/relationships/tags" Target="../tags/tag590.xml"/><Relationship Id="rId76" Type="http://schemas.openxmlformats.org/officeDocument/2006/relationships/tags" Target="../tags/tag632.xml"/><Relationship Id="rId141" Type="http://schemas.openxmlformats.org/officeDocument/2006/relationships/tags" Target="../tags/tag697.xml"/><Relationship Id="rId7" Type="http://schemas.openxmlformats.org/officeDocument/2006/relationships/tags" Target="../tags/tag563.xml"/><Relationship Id="rId183" Type="http://schemas.openxmlformats.org/officeDocument/2006/relationships/tags" Target="../tags/tag739.xml"/><Relationship Id="rId239" Type="http://schemas.openxmlformats.org/officeDocument/2006/relationships/tags" Target="../tags/tag795.xml"/><Relationship Id="rId250" Type="http://schemas.openxmlformats.org/officeDocument/2006/relationships/tags" Target="../tags/tag806.xml"/><Relationship Id="rId292" Type="http://schemas.openxmlformats.org/officeDocument/2006/relationships/tags" Target="../tags/tag848.xml"/><Relationship Id="rId306" Type="http://schemas.openxmlformats.org/officeDocument/2006/relationships/tags" Target="../tags/tag862.xml"/><Relationship Id="rId45" Type="http://schemas.openxmlformats.org/officeDocument/2006/relationships/tags" Target="../tags/tag601.xml"/><Relationship Id="rId87" Type="http://schemas.openxmlformats.org/officeDocument/2006/relationships/tags" Target="../tags/tag643.xml"/><Relationship Id="rId110" Type="http://schemas.openxmlformats.org/officeDocument/2006/relationships/tags" Target="../tags/tag666.xml"/><Relationship Id="rId152" Type="http://schemas.openxmlformats.org/officeDocument/2006/relationships/tags" Target="../tags/tag708.xml"/><Relationship Id="rId194" Type="http://schemas.openxmlformats.org/officeDocument/2006/relationships/tags" Target="../tags/tag750.xml"/><Relationship Id="rId208" Type="http://schemas.openxmlformats.org/officeDocument/2006/relationships/tags" Target="../tags/tag764.xml"/><Relationship Id="rId240" Type="http://schemas.openxmlformats.org/officeDocument/2006/relationships/tags" Target="../tags/tag796.xml"/><Relationship Id="rId261" Type="http://schemas.openxmlformats.org/officeDocument/2006/relationships/tags" Target="../tags/tag817.xml"/><Relationship Id="rId14" Type="http://schemas.openxmlformats.org/officeDocument/2006/relationships/tags" Target="../tags/tag570.xml"/><Relationship Id="rId35" Type="http://schemas.openxmlformats.org/officeDocument/2006/relationships/tags" Target="../tags/tag591.xml"/><Relationship Id="rId56" Type="http://schemas.openxmlformats.org/officeDocument/2006/relationships/tags" Target="../tags/tag612.xml"/><Relationship Id="rId77" Type="http://schemas.openxmlformats.org/officeDocument/2006/relationships/tags" Target="../tags/tag633.xml"/><Relationship Id="rId100" Type="http://schemas.openxmlformats.org/officeDocument/2006/relationships/tags" Target="../tags/tag656.xml"/><Relationship Id="rId282" Type="http://schemas.openxmlformats.org/officeDocument/2006/relationships/tags" Target="../tags/tag838.xml"/><Relationship Id="rId317" Type="http://schemas.openxmlformats.org/officeDocument/2006/relationships/tags" Target="../tags/tag873.xml"/><Relationship Id="rId338" Type="http://schemas.openxmlformats.org/officeDocument/2006/relationships/tags" Target="../tags/tag894.xml"/><Relationship Id="rId8" Type="http://schemas.openxmlformats.org/officeDocument/2006/relationships/tags" Target="../tags/tag564.xml"/><Relationship Id="rId98" Type="http://schemas.openxmlformats.org/officeDocument/2006/relationships/tags" Target="../tags/tag654.xml"/><Relationship Id="rId121" Type="http://schemas.openxmlformats.org/officeDocument/2006/relationships/tags" Target="../tags/tag677.xml"/><Relationship Id="rId142" Type="http://schemas.openxmlformats.org/officeDocument/2006/relationships/tags" Target="../tags/tag698.xml"/><Relationship Id="rId163" Type="http://schemas.openxmlformats.org/officeDocument/2006/relationships/tags" Target="../tags/tag719.xml"/><Relationship Id="rId184" Type="http://schemas.openxmlformats.org/officeDocument/2006/relationships/tags" Target="../tags/tag740.xml"/><Relationship Id="rId219" Type="http://schemas.openxmlformats.org/officeDocument/2006/relationships/tags" Target="../tags/tag775.xml"/><Relationship Id="rId230" Type="http://schemas.openxmlformats.org/officeDocument/2006/relationships/tags" Target="../tags/tag786.xml"/><Relationship Id="rId251" Type="http://schemas.openxmlformats.org/officeDocument/2006/relationships/tags" Target="../tags/tag807.xml"/><Relationship Id="rId25" Type="http://schemas.openxmlformats.org/officeDocument/2006/relationships/tags" Target="../tags/tag581.xml"/><Relationship Id="rId46" Type="http://schemas.openxmlformats.org/officeDocument/2006/relationships/tags" Target="../tags/tag602.xml"/><Relationship Id="rId67" Type="http://schemas.openxmlformats.org/officeDocument/2006/relationships/tags" Target="../tags/tag623.xml"/><Relationship Id="rId272" Type="http://schemas.openxmlformats.org/officeDocument/2006/relationships/tags" Target="../tags/tag828.xml"/><Relationship Id="rId293" Type="http://schemas.openxmlformats.org/officeDocument/2006/relationships/tags" Target="../tags/tag849.xml"/><Relationship Id="rId307" Type="http://schemas.openxmlformats.org/officeDocument/2006/relationships/tags" Target="../tags/tag863.xml"/><Relationship Id="rId328" Type="http://schemas.openxmlformats.org/officeDocument/2006/relationships/tags" Target="../tags/tag884.xml"/><Relationship Id="rId88" Type="http://schemas.openxmlformats.org/officeDocument/2006/relationships/tags" Target="../tags/tag644.xml"/><Relationship Id="rId111" Type="http://schemas.openxmlformats.org/officeDocument/2006/relationships/tags" Target="../tags/tag667.xml"/><Relationship Id="rId132" Type="http://schemas.openxmlformats.org/officeDocument/2006/relationships/tags" Target="../tags/tag688.xml"/><Relationship Id="rId153" Type="http://schemas.openxmlformats.org/officeDocument/2006/relationships/tags" Target="../tags/tag709.xml"/><Relationship Id="rId174" Type="http://schemas.openxmlformats.org/officeDocument/2006/relationships/tags" Target="../tags/tag730.xml"/><Relationship Id="rId195" Type="http://schemas.openxmlformats.org/officeDocument/2006/relationships/tags" Target="../tags/tag751.xml"/><Relationship Id="rId209" Type="http://schemas.openxmlformats.org/officeDocument/2006/relationships/tags" Target="../tags/tag765.xml"/><Relationship Id="rId220" Type="http://schemas.openxmlformats.org/officeDocument/2006/relationships/tags" Target="../tags/tag776.xml"/><Relationship Id="rId241" Type="http://schemas.openxmlformats.org/officeDocument/2006/relationships/tags" Target="../tags/tag797.xml"/><Relationship Id="rId15" Type="http://schemas.openxmlformats.org/officeDocument/2006/relationships/tags" Target="../tags/tag571.xml"/><Relationship Id="rId36" Type="http://schemas.openxmlformats.org/officeDocument/2006/relationships/tags" Target="../tags/tag592.xml"/><Relationship Id="rId57" Type="http://schemas.openxmlformats.org/officeDocument/2006/relationships/tags" Target="../tags/tag613.xml"/><Relationship Id="rId262" Type="http://schemas.openxmlformats.org/officeDocument/2006/relationships/tags" Target="../tags/tag818.xml"/><Relationship Id="rId283" Type="http://schemas.openxmlformats.org/officeDocument/2006/relationships/tags" Target="../tags/tag839.xml"/><Relationship Id="rId318" Type="http://schemas.openxmlformats.org/officeDocument/2006/relationships/tags" Target="../tags/tag874.xml"/><Relationship Id="rId339" Type="http://schemas.openxmlformats.org/officeDocument/2006/relationships/tags" Target="../tags/tag895.xml"/><Relationship Id="rId78" Type="http://schemas.openxmlformats.org/officeDocument/2006/relationships/tags" Target="../tags/tag634.xml"/><Relationship Id="rId99" Type="http://schemas.openxmlformats.org/officeDocument/2006/relationships/tags" Target="../tags/tag655.xml"/><Relationship Id="rId101" Type="http://schemas.openxmlformats.org/officeDocument/2006/relationships/tags" Target="../tags/tag657.xml"/><Relationship Id="rId122" Type="http://schemas.openxmlformats.org/officeDocument/2006/relationships/tags" Target="../tags/tag678.xml"/><Relationship Id="rId143" Type="http://schemas.openxmlformats.org/officeDocument/2006/relationships/tags" Target="../tags/tag699.xml"/><Relationship Id="rId164" Type="http://schemas.openxmlformats.org/officeDocument/2006/relationships/tags" Target="../tags/tag720.xml"/><Relationship Id="rId185" Type="http://schemas.openxmlformats.org/officeDocument/2006/relationships/tags" Target="../tags/tag741.xml"/><Relationship Id="rId9" Type="http://schemas.openxmlformats.org/officeDocument/2006/relationships/tags" Target="../tags/tag565.xml"/><Relationship Id="rId210" Type="http://schemas.openxmlformats.org/officeDocument/2006/relationships/tags" Target="../tags/tag766.xml"/><Relationship Id="rId26" Type="http://schemas.openxmlformats.org/officeDocument/2006/relationships/tags" Target="../tags/tag582.xml"/><Relationship Id="rId231" Type="http://schemas.openxmlformats.org/officeDocument/2006/relationships/tags" Target="../tags/tag787.xml"/><Relationship Id="rId252" Type="http://schemas.openxmlformats.org/officeDocument/2006/relationships/tags" Target="../tags/tag808.xml"/><Relationship Id="rId273" Type="http://schemas.openxmlformats.org/officeDocument/2006/relationships/tags" Target="../tags/tag829.xml"/><Relationship Id="rId294" Type="http://schemas.openxmlformats.org/officeDocument/2006/relationships/tags" Target="../tags/tag850.xml"/><Relationship Id="rId308" Type="http://schemas.openxmlformats.org/officeDocument/2006/relationships/tags" Target="../tags/tag864.xml"/><Relationship Id="rId329" Type="http://schemas.openxmlformats.org/officeDocument/2006/relationships/tags" Target="../tags/tag885.xml"/><Relationship Id="rId47" Type="http://schemas.openxmlformats.org/officeDocument/2006/relationships/tags" Target="../tags/tag603.xml"/><Relationship Id="rId68" Type="http://schemas.openxmlformats.org/officeDocument/2006/relationships/tags" Target="../tags/tag624.xml"/><Relationship Id="rId89" Type="http://schemas.openxmlformats.org/officeDocument/2006/relationships/tags" Target="../tags/tag645.xml"/><Relationship Id="rId112" Type="http://schemas.openxmlformats.org/officeDocument/2006/relationships/tags" Target="../tags/tag668.xml"/><Relationship Id="rId133" Type="http://schemas.openxmlformats.org/officeDocument/2006/relationships/tags" Target="../tags/tag689.xml"/><Relationship Id="rId154" Type="http://schemas.openxmlformats.org/officeDocument/2006/relationships/tags" Target="../tags/tag710.xml"/><Relationship Id="rId175" Type="http://schemas.openxmlformats.org/officeDocument/2006/relationships/tags" Target="../tags/tag731.xml"/><Relationship Id="rId340" Type="http://schemas.openxmlformats.org/officeDocument/2006/relationships/tags" Target="../tags/tag896.xml"/><Relationship Id="rId196" Type="http://schemas.openxmlformats.org/officeDocument/2006/relationships/tags" Target="../tags/tag752.xml"/><Relationship Id="rId200" Type="http://schemas.openxmlformats.org/officeDocument/2006/relationships/tags" Target="../tags/tag756.xml"/><Relationship Id="rId16" Type="http://schemas.openxmlformats.org/officeDocument/2006/relationships/tags" Target="../tags/tag572.xml"/><Relationship Id="rId221" Type="http://schemas.openxmlformats.org/officeDocument/2006/relationships/tags" Target="../tags/tag777.xml"/><Relationship Id="rId242" Type="http://schemas.openxmlformats.org/officeDocument/2006/relationships/tags" Target="../tags/tag798.xml"/><Relationship Id="rId263" Type="http://schemas.openxmlformats.org/officeDocument/2006/relationships/tags" Target="../tags/tag819.xml"/><Relationship Id="rId284" Type="http://schemas.openxmlformats.org/officeDocument/2006/relationships/tags" Target="../tags/tag840.xml"/><Relationship Id="rId319" Type="http://schemas.openxmlformats.org/officeDocument/2006/relationships/tags" Target="../tags/tag875.xml"/><Relationship Id="rId37" Type="http://schemas.openxmlformats.org/officeDocument/2006/relationships/tags" Target="../tags/tag593.xml"/><Relationship Id="rId58" Type="http://schemas.openxmlformats.org/officeDocument/2006/relationships/tags" Target="../tags/tag614.xml"/><Relationship Id="rId79" Type="http://schemas.openxmlformats.org/officeDocument/2006/relationships/tags" Target="../tags/tag635.xml"/><Relationship Id="rId102" Type="http://schemas.openxmlformats.org/officeDocument/2006/relationships/tags" Target="../tags/tag658.xml"/><Relationship Id="rId123" Type="http://schemas.openxmlformats.org/officeDocument/2006/relationships/tags" Target="../tags/tag679.xml"/><Relationship Id="rId144" Type="http://schemas.openxmlformats.org/officeDocument/2006/relationships/tags" Target="../tags/tag700.xml"/><Relationship Id="rId330" Type="http://schemas.openxmlformats.org/officeDocument/2006/relationships/tags" Target="../tags/tag886.xml"/><Relationship Id="rId90" Type="http://schemas.openxmlformats.org/officeDocument/2006/relationships/tags" Target="../tags/tag646.xml"/><Relationship Id="rId165" Type="http://schemas.openxmlformats.org/officeDocument/2006/relationships/tags" Target="../tags/tag721.xml"/><Relationship Id="rId186" Type="http://schemas.openxmlformats.org/officeDocument/2006/relationships/tags" Target="../tags/tag742.xml"/><Relationship Id="rId211" Type="http://schemas.openxmlformats.org/officeDocument/2006/relationships/tags" Target="../tags/tag767.xml"/><Relationship Id="rId232" Type="http://schemas.openxmlformats.org/officeDocument/2006/relationships/tags" Target="../tags/tag788.xml"/><Relationship Id="rId253" Type="http://schemas.openxmlformats.org/officeDocument/2006/relationships/tags" Target="../tags/tag809.xml"/><Relationship Id="rId274" Type="http://schemas.openxmlformats.org/officeDocument/2006/relationships/tags" Target="../tags/tag830.xml"/><Relationship Id="rId295" Type="http://schemas.openxmlformats.org/officeDocument/2006/relationships/tags" Target="../tags/tag851.xml"/><Relationship Id="rId309" Type="http://schemas.openxmlformats.org/officeDocument/2006/relationships/tags" Target="../tags/tag865.xml"/><Relationship Id="rId27" Type="http://schemas.openxmlformats.org/officeDocument/2006/relationships/tags" Target="../tags/tag583.xml"/><Relationship Id="rId48" Type="http://schemas.openxmlformats.org/officeDocument/2006/relationships/tags" Target="../tags/tag604.xml"/><Relationship Id="rId69" Type="http://schemas.openxmlformats.org/officeDocument/2006/relationships/tags" Target="../tags/tag625.xml"/><Relationship Id="rId113" Type="http://schemas.openxmlformats.org/officeDocument/2006/relationships/tags" Target="../tags/tag669.xml"/><Relationship Id="rId134" Type="http://schemas.openxmlformats.org/officeDocument/2006/relationships/tags" Target="../tags/tag690.xml"/><Relationship Id="rId320" Type="http://schemas.openxmlformats.org/officeDocument/2006/relationships/tags" Target="../tags/tag876.xml"/><Relationship Id="rId80" Type="http://schemas.openxmlformats.org/officeDocument/2006/relationships/tags" Target="../tags/tag636.xml"/><Relationship Id="rId155" Type="http://schemas.openxmlformats.org/officeDocument/2006/relationships/tags" Target="../tags/tag711.xml"/><Relationship Id="rId176" Type="http://schemas.openxmlformats.org/officeDocument/2006/relationships/tags" Target="../tags/tag732.xml"/><Relationship Id="rId197" Type="http://schemas.openxmlformats.org/officeDocument/2006/relationships/tags" Target="../tags/tag753.xml"/><Relationship Id="rId341" Type="http://schemas.openxmlformats.org/officeDocument/2006/relationships/tags" Target="../tags/tag897.xml"/><Relationship Id="rId201" Type="http://schemas.openxmlformats.org/officeDocument/2006/relationships/tags" Target="../tags/tag757.xml"/><Relationship Id="rId222" Type="http://schemas.openxmlformats.org/officeDocument/2006/relationships/tags" Target="../tags/tag778.xml"/><Relationship Id="rId243" Type="http://schemas.openxmlformats.org/officeDocument/2006/relationships/tags" Target="../tags/tag799.xml"/><Relationship Id="rId264" Type="http://schemas.openxmlformats.org/officeDocument/2006/relationships/tags" Target="../tags/tag820.xml"/><Relationship Id="rId285" Type="http://schemas.openxmlformats.org/officeDocument/2006/relationships/tags" Target="../tags/tag841.xml"/><Relationship Id="rId17" Type="http://schemas.openxmlformats.org/officeDocument/2006/relationships/tags" Target="../tags/tag573.xml"/><Relationship Id="rId38" Type="http://schemas.openxmlformats.org/officeDocument/2006/relationships/tags" Target="../tags/tag594.xml"/><Relationship Id="rId59" Type="http://schemas.openxmlformats.org/officeDocument/2006/relationships/tags" Target="../tags/tag615.xml"/><Relationship Id="rId103" Type="http://schemas.openxmlformats.org/officeDocument/2006/relationships/tags" Target="../tags/tag659.xml"/><Relationship Id="rId124" Type="http://schemas.openxmlformats.org/officeDocument/2006/relationships/tags" Target="../tags/tag680.xml"/><Relationship Id="rId310" Type="http://schemas.openxmlformats.org/officeDocument/2006/relationships/tags" Target="../tags/tag866.xml"/><Relationship Id="rId70" Type="http://schemas.openxmlformats.org/officeDocument/2006/relationships/tags" Target="../tags/tag626.xml"/><Relationship Id="rId91" Type="http://schemas.openxmlformats.org/officeDocument/2006/relationships/tags" Target="../tags/tag647.xml"/><Relationship Id="rId145" Type="http://schemas.openxmlformats.org/officeDocument/2006/relationships/tags" Target="../tags/tag701.xml"/><Relationship Id="rId166" Type="http://schemas.openxmlformats.org/officeDocument/2006/relationships/tags" Target="../tags/tag722.xml"/><Relationship Id="rId187" Type="http://schemas.openxmlformats.org/officeDocument/2006/relationships/tags" Target="../tags/tag743.xml"/><Relationship Id="rId331" Type="http://schemas.openxmlformats.org/officeDocument/2006/relationships/tags" Target="../tags/tag887.xml"/><Relationship Id="rId1" Type="http://schemas.openxmlformats.org/officeDocument/2006/relationships/tags" Target="../tags/tag557.xml"/><Relationship Id="rId212" Type="http://schemas.openxmlformats.org/officeDocument/2006/relationships/tags" Target="../tags/tag768.xml"/><Relationship Id="rId233" Type="http://schemas.openxmlformats.org/officeDocument/2006/relationships/tags" Target="../tags/tag789.xml"/><Relationship Id="rId254" Type="http://schemas.openxmlformats.org/officeDocument/2006/relationships/tags" Target="../tags/tag810.xml"/><Relationship Id="rId28" Type="http://schemas.openxmlformats.org/officeDocument/2006/relationships/tags" Target="../tags/tag584.xml"/><Relationship Id="rId49" Type="http://schemas.openxmlformats.org/officeDocument/2006/relationships/tags" Target="../tags/tag605.xml"/><Relationship Id="rId114" Type="http://schemas.openxmlformats.org/officeDocument/2006/relationships/tags" Target="../tags/tag670.xml"/><Relationship Id="rId275" Type="http://schemas.openxmlformats.org/officeDocument/2006/relationships/tags" Target="../tags/tag831.xml"/><Relationship Id="rId296" Type="http://schemas.openxmlformats.org/officeDocument/2006/relationships/tags" Target="../tags/tag852.xml"/><Relationship Id="rId300" Type="http://schemas.openxmlformats.org/officeDocument/2006/relationships/tags" Target="../tags/tag856.xml"/><Relationship Id="rId60" Type="http://schemas.openxmlformats.org/officeDocument/2006/relationships/tags" Target="../tags/tag616.xml"/><Relationship Id="rId81" Type="http://schemas.openxmlformats.org/officeDocument/2006/relationships/tags" Target="../tags/tag637.xml"/><Relationship Id="rId135" Type="http://schemas.openxmlformats.org/officeDocument/2006/relationships/tags" Target="../tags/tag691.xml"/><Relationship Id="rId156" Type="http://schemas.openxmlformats.org/officeDocument/2006/relationships/tags" Target="../tags/tag712.xml"/><Relationship Id="rId177" Type="http://schemas.openxmlformats.org/officeDocument/2006/relationships/tags" Target="../tags/tag733.xml"/><Relationship Id="rId198" Type="http://schemas.openxmlformats.org/officeDocument/2006/relationships/tags" Target="../tags/tag754.xml"/><Relationship Id="rId321" Type="http://schemas.openxmlformats.org/officeDocument/2006/relationships/tags" Target="../tags/tag877.xml"/><Relationship Id="rId342" Type="http://schemas.openxmlformats.org/officeDocument/2006/relationships/tags" Target="../tags/tag898.xml"/><Relationship Id="rId202" Type="http://schemas.openxmlformats.org/officeDocument/2006/relationships/tags" Target="../tags/tag758.xml"/><Relationship Id="rId223" Type="http://schemas.openxmlformats.org/officeDocument/2006/relationships/tags" Target="../tags/tag779.xml"/><Relationship Id="rId244" Type="http://schemas.openxmlformats.org/officeDocument/2006/relationships/tags" Target="../tags/tag800.xml"/><Relationship Id="rId18" Type="http://schemas.openxmlformats.org/officeDocument/2006/relationships/tags" Target="../tags/tag574.xml"/><Relationship Id="rId39" Type="http://schemas.openxmlformats.org/officeDocument/2006/relationships/tags" Target="../tags/tag595.xml"/><Relationship Id="rId265" Type="http://schemas.openxmlformats.org/officeDocument/2006/relationships/tags" Target="../tags/tag821.xml"/><Relationship Id="rId286" Type="http://schemas.openxmlformats.org/officeDocument/2006/relationships/tags" Target="../tags/tag842.xml"/><Relationship Id="rId50" Type="http://schemas.openxmlformats.org/officeDocument/2006/relationships/tags" Target="../tags/tag606.xml"/><Relationship Id="rId104" Type="http://schemas.openxmlformats.org/officeDocument/2006/relationships/tags" Target="../tags/tag660.xml"/><Relationship Id="rId125" Type="http://schemas.openxmlformats.org/officeDocument/2006/relationships/tags" Target="../tags/tag681.xml"/><Relationship Id="rId146" Type="http://schemas.openxmlformats.org/officeDocument/2006/relationships/tags" Target="../tags/tag702.xml"/><Relationship Id="rId167" Type="http://schemas.openxmlformats.org/officeDocument/2006/relationships/tags" Target="../tags/tag723.xml"/><Relationship Id="rId188" Type="http://schemas.openxmlformats.org/officeDocument/2006/relationships/tags" Target="../tags/tag744.xml"/><Relationship Id="rId311" Type="http://schemas.openxmlformats.org/officeDocument/2006/relationships/tags" Target="../tags/tag867.xml"/><Relationship Id="rId332" Type="http://schemas.openxmlformats.org/officeDocument/2006/relationships/tags" Target="../tags/tag888.xml"/><Relationship Id="rId71" Type="http://schemas.openxmlformats.org/officeDocument/2006/relationships/tags" Target="../tags/tag627.xml"/><Relationship Id="rId92" Type="http://schemas.openxmlformats.org/officeDocument/2006/relationships/tags" Target="../tags/tag648.xml"/><Relationship Id="rId213" Type="http://schemas.openxmlformats.org/officeDocument/2006/relationships/tags" Target="../tags/tag769.xml"/><Relationship Id="rId234" Type="http://schemas.openxmlformats.org/officeDocument/2006/relationships/tags" Target="../tags/tag790.xml"/><Relationship Id="rId2" Type="http://schemas.openxmlformats.org/officeDocument/2006/relationships/tags" Target="../tags/tag558.xml"/><Relationship Id="rId29" Type="http://schemas.openxmlformats.org/officeDocument/2006/relationships/tags" Target="../tags/tag585.xml"/><Relationship Id="rId255" Type="http://schemas.openxmlformats.org/officeDocument/2006/relationships/tags" Target="../tags/tag811.xml"/><Relationship Id="rId276" Type="http://schemas.openxmlformats.org/officeDocument/2006/relationships/tags" Target="../tags/tag832.xml"/><Relationship Id="rId297" Type="http://schemas.openxmlformats.org/officeDocument/2006/relationships/tags" Target="../tags/tag853.xml"/><Relationship Id="rId40" Type="http://schemas.openxmlformats.org/officeDocument/2006/relationships/tags" Target="../tags/tag596.xml"/><Relationship Id="rId115" Type="http://schemas.openxmlformats.org/officeDocument/2006/relationships/tags" Target="../tags/tag671.xml"/><Relationship Id="rId136" Type="http://schemas.openxmlformats.org/officeDocument/2006/relationships/tags" Target="../tags/tag692.xml"/><Relationship Id="rId157" Type="http://schemas.openxmlformats.org/officeDocument/2006/relationships/tags" Target="../tags/tag713.xml"/><Relationship Id="rId178" Type="http://schemas.openxmlformats.org/officeDocument/2006/relationships/tags" Target="../tags/tag734.xml"/><Relationship Id="rId301" Type="http://schemas.openxmlformats.org/officeDocument/2006/relationships/tags" Target="../tags/tag857.xml"/><Relationship Id="rId322" Type="http://schemas.openxmlformats.org/officeDocument/2006/relationships/tags" Target="../tags/tag878.xml"/><Relationship Id="rId343" Type="http://schemas.openxmlformats.org/officeDocument/2006/relationships/slideLayout" Target="../slideLayouts/slideLayout2.xml"/><Relationship Id="rId61" Type="http://schemas.openxmlformats.org/officeDocument/2006/relationships/tags" Target="../tags/tag617.xml"/><Relationship Id="rId82" Type="http://schemas.openxmlformats.org/officeDocument/2006/relationships/tags" Target="../tags/tag638.xml"/><Relationship Id="rId199" Type="http://schemas.openxmlformats.org/officeDocument/2006/relationships/tags" Target="../tags/tag755.xml"/><Relationship Id="rId203" Type="http://schemas.openxmlformats.org/officeDocument/2006/relationships/tags" Target="../tags/tag759.xml"/><Relationship Id="rId19" Type="http://schemas.openxmlformats.org/officeDocument/2006/relationships/tags" Target="../tags/tag575.xml"/><Relationship Id="rId224" Type="http://schemas.openxmlformats.org/officeDocument/2006/relationships/tags" Target="../tags/tag780.xml"/><Relationship Id="rId245" Type="http://schemas.openxmlformats.org/officeDocument/2006/relationships/tags" Target="../tags/tag801.xml"/><Relationship Id="rId266" Type="http://schemas.openxmlformats.org/officeDocument/2006/relationships/tags" Target="../tags/tag822.xml"/><Relationship Id="rId287" Type="http://schemas.openxmlformats.org/officeDocument/2006/relationships/tags" Target="../tags/tag843.xml"/><Relationship Id="rId30" Type="http://schemas.openxmlformats.org/officeDocument/2006/relationships/tags" Target="../tags/tag586.xml"/><Relationship Id="rId105" Type="http://schemas.openxmlformats.org/officeDocument/2006/relationships/tags" Target="../tags/tag661.xml"/><Relationship Id="rId126" Type="http://schemas.openxmlformats.org/officeDocument/2006/relationships/tags" Target="../tags/tag682.xml"/><Relationship Id="rId147" Type="http://schemas.openxmlformats.org/officeDocument/2006/relationships/tags" Target="../tags/tag703.xml"/><Relationship Id="rId168" Type="http://schemas.openxmlformats.org/officeDocument/2006/relationships/tags" Target="../tags/tag724.xml"/><Relationship Id="rId312" Type="http://schemas.openxmlformats.org/officeDocument/2006/relationships/tags" Target="../tags/tag868.xml"/><Relationship Id="rId333" Type="http://schemas.openxmlformats.org/officeDocument/2006/relationships/tags" Target="../tags/tag889.xml"/><Relationship Id="rId51" Type="http://schemas.openxmlformats.org/officeDocument/2006/relationships/tags" Target="../tags/tag607.xml"/><Relationship Id="rId72" Type="http://schemas.openxmlformats.org/officeDocument/2006/relationships/tags" Target="../tags/tag628.xml"/><Relationship Id="rId93" Type="http://schemas.openxmlformats.org/officeDocument/2006/relationships/tags" Target="../tags/tag649.xml"/><Relationship Id="rId189" Type="http://schemas.openxmlformats.org/officeDocument/2006/relationships/tags" Target="../tags/tag745.xml"/><Relationship Id="rId3" Type="http://schemas.openxmlformats.org/officeDocument/2006/relationships/tags" Target="../tags/tag559.xml"/><Relationship Id="rId214" Type="http://schemas.openxmlformats.org/officeDocument/2006/relationships/tags" Target="../tags/tag770.xml"/><Relationship Id="rId235" Type="http://schemas.openxmlformats.org/officeDocument/2006/relationships/tags" Target="../tags/tag791.xml"/><Relationship Id="rId256" Type="http://schemas.openxmlformats.org/officeDocument/2006/relationships/tags" Target="../tags/tag812.xml"/><Relationship Id="rId277" Type="http://schemas.openxmlformats.org/officeDocument/2006/relationships/tags" Target="../tags/tag833.xml"/><Relationship Id="rId298" Type="http://schemas.openxmlformats.org/officeDocument/2006/relationships/tags" Target="../tags/tag854.xml"/><Relationship Id="rId116" Type="http://schemas.openxmlformats.org/officeDocument/2006/relationships/tags" Target="../tags/tag672.xml"/><Relationship Id="rId137" Type="http://schemas.openxmlformats.org/officeDocument/2006/relationships/tags" Target="../tags/tag693.xml"/><Relationship Id="rId158" Type="http://schemas.openxmlformats.org/officeDocument/2006/relationships/tags" Target="../tags/tag714.xml"/><Relationship Id="rId302" Type="http://schemas.openxmlformats.org/officeDocument/2006/relationships/tags" Target="../tags/tag858.xml"/><Relationship Id="rId323" Type="http://schemas.openxmlformats.org/officeDocument/2006/relationships/tags" Target="../tags/tag879.xml"/><Relationship Id="rId20" Type="http://schemas.openxmlformats.org/officeDocument/2006/relationships/tags" Target="../tags/tag576.xml"/><Relationship Id="rId41" Type="http://schemas.openxmlformats.org/officeDocument/2006/relationships/tags" Target="../tags/tag597.xml"/><Relationship Id="rId62" Type="http://schemas.openxmlformats.org/officeDocument/2006/relationships/tags" Target="../tags/tag618.xml"/><Relationship Id="rId83" Type="http://schemas.openxmlformats.org/officeDocument/2006/relationships/tags" Target="../tags/tag639.xml"/><Relationship Id="rId179" Type="http://schemas.openxmlformats.org/officeDocument/2006/relationships/tags" Target="../tags/tag735.xml"/><Relationship Id="rId190" Type="http://schemas.openxmlformats.org/officeDocument/2006/relationships/tags" Target="../tags/tag746.xml"/><Relationship Id="rId204" Type="http://schemas.openxmlformats.org/officeDocument/2006/relationships/tags" Target="../tags/tag760.xml"/><Relationship Id="rId225" Type="http://schemas.openxmlformats.org/officeDocument/2006/relationships/tags" Target="../tags/tag781.xml"/><Relationship Id="rId246" Type="http://schemas.openxmlformats.org/officeDocument/2006/relationships/tags" Target="../tags/tag802.xml"/><Relationship Id="rId267" Type="http://schemas.openxmlformats.org/officeDocument/2006/relationships/tags" Target="../tags/tag823.xml"/><Relationship Id="rId288" Type="http://schemas.openxmlformats.org/officeDocument/2006/relationships/tags" Target="../tags/tag844.xml"/><Relationship Id="rId106" Type="http://schemas.openxmlformats.org/officeDocument/2006/relationships/tags" Target="../tags/tag662.xml"/><Relationship Id="rId127" Type="http://schemas.openxmlformats.org/officeDocument/2006/relationships/tags" Target="../tags/tag683.xml"/><Relationship Id="rId313" Type="http://schemas.openxmlformats.org/officeDocument/2006/relationships/tags" Target="../tags/tag869.xml"/><Relationship Id="rId10" Type="http://schemas.openxmlformats.org/officeDocument/2006/relationships/tags" Target="../tags/tag566.xml"/><Relationship Id="rId31" Type="http://schemas.openxmlformats.org/officeDocument/2006/relationships/tags" Target="../tags/tag587.xml"/><Relationship Id="rId52" Type="http://schemas.openxmlformats.org/officeDocument/2006/relationships/tags" Target="../tags/tag608.xml"/><Relationship Id="rId73" Type="http://schemas.openxmlformats.org/officeDocument/2006/relationships/tags" Target="../tags/tag629.xml"/><Relationship Id="rId94" Type="http://schemas.openxmlformats.org/officeDocument/2006/relationships/tags" Target="../tags/tag650.xml"/><Relationship Id="rId148" Type="http://schemas.openxmlformats.org/officeDocument/2006/relationships/tags" Target="../tags/tag704.xml"/><Relationship Id="rId169" Type="http://schemas.openxmlformats.org/officeDocument/2006/relationships/tags" Target="../tags/tag725.xml"/><Relationship Id="rId334" Type="http://schemas.openxmlformats.org/officeDocument/2006/relationships/tags" Target="../tags/tag890.xml"/><Relationship Id="rId4" Type="http://schemas.openxmlformats.org/officeDocument/2006/relationships/tags" Target="../tags/tag560.xml"/><Relationship Id="rId180" Type="http://schemas.openxmlformats.org/officeDocument/2006/relationships/tags" Target="../tags/tag736.xml"/><Relationship Id="rId215" Type="http://schemas.openxmlformats.org/officeDocument/2006/relationships/tags" Target="../tags/tag771.xml"/><Relationship Id="rId236" Type="http://schemas.openxmlformats.org/officeDocument/2006/relationships/tags" Target="../tags/tag792.xml"/><Relationship Id="rId257" Type="http://schemas.openxmlformats.org/officeDocument/2006/relationships/tags" Target="../tags/tag813.xml"/><Relationship Id="rId278" Type="http://schemas.openxmlformats.org/officeDocument/2006/relationships/tags" Target="../tags/tag834.xml"/><Relationship Id="rId303" Type="http://schemas.openxmlformats.org/officeDocument/2006/relationships/tags" Target="../tags/tag859.xml"/><Relationship Id="rId42" Type="http://schemas.openxmlformats.org/officeDocument/2006/relationships/tags" Target="../tags/tag598.xml"/><Relationship Id="rId84" Type="http://schemas.openxmlformats.org/officeDocument/2006/relationships/tags" Target="../tags/tag640.xml"/><Relationship Id="rId138" Type="http://schemas.openxmlformats.org/officeDocument/2006/relationships/tags" Target="../tags/tag694.xml"/><Relationship Id="rId191" Type="http://schemas.openxmlformats.org/officeDocument/2006/relationships/tags" Target="../tags/tag747.xml"/><Relationship Id="rId205" Type="http://schemas.openxmlformats.org/officeDocument/2006/relationships/tags" Target="../tags/tag761.xml"/><Relationship Id="rId247" Type="http://schemas.openxmlformats.org/officeDocument/2006/relationships/tags" Target="../tags/tag803.xml"/><Relationship Id="rId107" Type="http://schemas.openxmlformats.org/officeDocument/2006/relationships/tags" Target="../tags/tag663.xml"/><Relationship Id="rId289" Type="http://schemas.openxmlformats.org/officeDocument/2006/relationships/tags" Target="../tags/tag845.xml"/><Relationship Id="rId11" Type="http://schemas.openxmlformats.org/officeDocument/2006/relationships/tags" Target="../tags/tag567.xml"/><Relationship Id="rId53" Type="http://schemas.openxmlformats.org/officeDocument/2006/relationships/tags" Target="../tags/tag609.xml"/><Relationship Id="rId149" Type="http://schemas.openxmlformats.org/officeDocument/2006/relationships/tags" Target="../tags/tag705.xml"/><Relationship Id="rId314" Type="http://schemas.openxmlformats.org/officeDocument/2006/relationships/tags" Target="../tags/tag870.xml"/><Relationship Id="rId95" Type="http://schemas.openxmlformats.org/officeDocument/2006/relationships/tags" Target="../tags/tag651.xml"/><Relationship Id="rId160" Type="http://schemas.openxmlformats.org/officeDocument/2006/relationships/tags" Target="../tags/tag716.xml"/><Relationship Id="rId216" Type="http://schemas.openxmlformats.org/officeDocument/2006/relationships/tags" Target="../tags/tag772.xml"/><Relationship Id="rId258" Type="http://schemas.openxmlformats.org/officeDocument/2006/relationships/tags" Target="../tags/tag814.xml"/><Relationship Id="rId22" Type="http://schemas.openxmlformats.org/officeDocument/2006/relationships/tags" Target="../tags/tag578.xml"/><Relationship Id="rId64" Type="http://schemas.openxmlformats.org/officeDocument/2006/relationships/tags" Target="../tags/tag620.xml"/><Relationship Id="rId118" Type="http://schemas.openxmlformats.org/officeDocument/2006/relationships/tags" Target="../tags/tag674.xml"/><Relationship Id="rId325" Type="http://schemas.openxmlformats.org/officeDocument/2006/relationships/tags" Target="../tags/tag881.xml"/><Relationship Id="rId171" Type="http://schemas.openxmlformats.org/officeDocument/2006/relationships/tags" Target="../tags/tag727.xml"/><Relationship Id="rId227" Type="http://schemas.openxmlformats.org/officeDocument/2006/relationships/tags" Target="../tags/tag783.xml"/><Relationship Id="rId269" Type="http://schemas.openxmlformats.org/officeDocument/2006/relationships/tags" Target="../tags/tag825.xml"/><Relationship Id="rId33" Type="http://schemas.openxmlformats.org/officeDocument/2006/relationships/tags" Target="../tags/tag589.xml"/><Relationship Id="rId129" Type="http://schemas.openxmlformats.org/officeDocument/2006/relationships/tags" Target="../tags/tag685.xml"/><Relationship Id="rId280" Type="http://schemas.openxmlformats.org/officeDocument/2006/relationships/tags" Target="../tags/tag836.xml"/><Relationship Id="rId336" Type="http://schemas.openxmlformats.org/officeDocument/2006/relationships/tags" Target="../tags/tag892.xml"/><Relationship Id="rId75" Type="http://schemas.openxmlformats.org/officeDocument/2006/relationships/tags" Target="../tags/tag631.xml"/><Relationship Id="rId140" Type="http://schemas.openxmlformats.org/officeDocument/2006/relationships/tags" Target="../tags/tag696.xml"/><Relationship Id="rId182" Type="http://schemas.openxmlformats.org/officeDocument/2006/relationships/tags" Target="../tags/tag738.xml"/><Relationship Id="rId6" Type="http://schemas.openxmlformats.org/officeDocument/2006/relationships/tags" Target="../tags/tag562.xml"/><Relationship Id="rId238" Type="http://schemas.openxmlformats.org/officeDocument/2006/relationships/tags" Target="../tags/tag794.xml"/><Relationship Id="rId291" Type="http://schemas.openxmlformats.org/officeDocument/2006/relationships/tags" Target="../tags/tag847.xml"/><Relationship Id="rId305" Type="http://schemas.openxmlformats.org/officeDocument/2006/relationships/tags" Target="../tags/tag861.xml"/><Relationship Id="rId44" Type="http://schemas.openxmlformats.org/officeDocument/2006/relationships/tags" Target="../tags/tag600.xml"/><Relationship Id="rId86" Type="http://schemas.openxmlformats.org/officeDocument/2006/relationships/tags" Target="../tags/tag642.xml"/><Relationship Id="rId151" Type="http://schemas.openxmlformats.org/officeDocument/2006/relationships/tags" Target="../tags/tag707.xml"/><Relationship Id="rId193" Type="http://schemas.openxmlformats.org/officeDocument/2006/relationships/tags" Target="../tags/tag749.xml"/><Relationship Id="rId207" Type="http://schemas.openxmlformats.org/officeDocument/2006/relationships/tags" Target="../tags/tag763.xml"/><Relationship Id="rId249" Type="http://schemas.openxmlformats.org/officeDocument/2006/relationships/tags" Target="../tags/tag805.xml"/><Relationship Id="rId13" Type="http://schemas.openxmlformats.org/officeDocument/2006/relationships/tags" Target="../tags/tag569.xml"/><Relationship Id="rId109" Type="http://schemas.openxmlformats.org/officeDocument/2006/relationships/tags" Target="../tags/tag665.xml"/><Relationship Id="rId260" Type="http://schemas.openxmlformats.org/officeDocument/2006/relationships/tags" Target="../tags/tag816.xml"/><Relationship Id="rId316" Type="http://schemas.openxmlformats.org/officeDocument/2006/relationships/tags" Target="../tags/tag872.xml"/><Relationship Id="rId55" Type="http://schemas.openxmlformats.org/officeDocument/2006/relationships/tags" Target="../tags/tag611.xml"/><Relationship Id="rId97" Type="http://schemas.openxmlformats.org/officeDocument/2006/relationships/tags" Target="../tags/tag653.xml"/><Relationship Id="rId120" Type="http://schemas.openxmlformats.org/officeDocument/2006/relationships/tags" Target="../tags/tag676.xml"/><Relationship Id="rId162" Type="http://schemas.openxmlformats.org/officeDocument/2006/relationships/tags" Target="../tags/tag718.xml"/><Relationship Id="rId218" Type="http://schemas.openxmlformats.org/officeDocument/2006/relationships/tags" Target="../tags/tag774.xml"/><Relationship Id="rId271" Type="http://schemas.openxmlformats.org/officeDocument/2006/relationships/tags" Target="../tags/tag827.xml"/><Relationship Id="rId24" Type="http://schemas.openxmlformats.org/officeDocument/2006/relationships/tags" Target="../tags/tag580.xml"/><Relationship Id="rId66" Type="http://schemas.openxmlformats.org/officeDocument/2006/relationships/tags" Target="../tags/tag622.xml"/><Relationship Id="rId131" Type="http://schemas.openxmlformats.org/officeDocument/2006/relationships/tags" Target="../tags/tag687.xml"/><Relationship Id="rId327" Type="http://schemas.openxmlformats.org/officeDocument/2006/relationships/tags" Target="../tags/tag883.xml"/><Relationship Id="rId173" Type="http://schemas.openxmlformats.org/officeDocument/2006/relationships/tags" Target="../tags/tag729.xml"/><Relationship Id="rId229" Type="http://schemas.openxmlformats.org/officeDocument/2006/relationships/tags" Target="../tags/tag785.xml"/></Relationships>
</file>

<file path=ppt/slides/_rels/slide8.xml.rels><?xml version="1.0" encoding="UTF-8" standalone="yes"?>
<Relationships xmlns="http://schemas.openxmlformats.org/package/2006/relationships"><Relationship Id="rId117" Type="http://schemas.openxmlformats.org/officeDocument/2006/relationships/tags" Target="../tags/tag1015.xml"/><Relationship Id="rId21" Type="http://schemas.openxmlformats.org/officeDocument/2006/relationships/tags" Target="../tags/tag919.xml"/><Relationship Id="rId42" Type="http://schemas.openxmlformats.org/officeDocument/2006/relationships/tags" Target="../tags/tag940.xml"/><Relationship Id="rId63" Type="http://schemas.openxmlformats.org/officeDocument/2006/relationships/tags" Target="../tags/tag961.xml"/><Relationship Id="rId84" Type="http://schemas.openxmlformats.org/officeDocument/2006/relationships/tags" Target="../tags/tag982.xml"/><Relationship Id="rId138" Type="http://schemas.openxmlformats.org/officeDocument/2006/relationships/tags" Target="../tags/tag1036.xml"/><Relationship Id="rId159" Type="http://schemas.openxmlformats.org/officeDocument/2006/relationships/tags" Target="../tags/tag1057.xml"/><Relationship Id="rId170" Type="http://schemas.openxmlformats.org/officeDocument/2006/relationships/tags" Target="../tags/tag1068.xml"/><Relationship Id="rId107" Type="http://schemas.openxmlformats.org/officeDocument/2006/relationships/tags" Target="../tags/tag1005.xml"/><Relationship Id="rId11" Type="http://schemas.openxmlformats.org/officeDocument/2006/relationships/tags" Target="../tags/tag909.xml"/><Relationship Id="rId32" Type="http://schemas.openxmlformats.org/officeDocument/2006/relationships/tags" Target="../tags/tag930.xml"/><Relationship Id="rId53" Type="http://schemas.openxmlformats.org/officeDocument/2006/relationships/tags" Target="../tags/tag951.xml"/><Relationship Id="rId74" Type="http://schemas.openxmlformats.org/officeDocument/2006/relationships/tags" Target="../tags/tag972.xml"/><Relationship Id="rId128" Type="http://schemas.openxmlformats.org/officeDocument/2006/relationships/tags" Target="../tags/tag1026.xml"/><Relationship Id="rId149" Type="http://schemas.openxmlformats.org/officeDocument/2006/relationships/tags" Target="../tags/tag1047.xml"/><Relationship Id="rId5" Type="http://schemas.openxmlformats.org/officeDocument/2006/relationships/tags" Target="../tags/tag903.xml"/><Relationship Id="rId95" Type="http://schemas.openxmlformats.org/officeDocument/2006/relationships/tags" Target="../tags/tag993.xml"/><Relationship Id="rId160" Type="http://schemas.openxmlformats.org/officeDocument/2006/relationships/tags" Target="../tags/tag1058.xml"/><Relationship Id="rId22" Type="http://schemas.openxmlformats.org/officeDocument/2006/relationships/tags" Target="../tags/tag920.xml"/><Relationship Id="rId43" Type="http://schemas.openxmlformats.org/officeDocument/2006/relationships/tags" Target="../tags/tag941.xml"/><Relationship Id="rId64" Type="http://schemas.openxmlformats.org/officeDocument/2006/relationships/tags" Target="../tags/tag962.xml"/><Relationship Id="rId118" Type="http://schemas.openxmlformats.org/officeDocument/2006/relationships/tags" Target="../tags/tag1016.xml"/><Relationship Id="rId139" Type="http://schemas.openxmlformats.org/officeDocument/2006/relationships/tags" Target="../tags/tag1037.xml"/><Relationship Id="rId85" Type="http://schemas.openxmlformats.org/officeDocument/2006/relationships/tags" Target="../tags/tag983.xml"/><Relationship Id="rId150" Type="http://schemas.openxmlformats.org/officeDocument/2006/relationships/tags" Target="../tags/tag1048.xml"/><Relationship Id="rId171" Type="http://schemas.openxmlformats.org/officeDocument/2006/relationships/tags" Target="../tags/tag1069.xml"/><Relationship Id="rId12" Type="http://schemas.openxmlformats.org/officeDocument/2006/relationships/tags" Target="../tags/tag910.xml"/><Relationship Id="rId33" Type="http://schemas.openxmlformats.org/officeDocument/2006/relationships/tags" Target="../tags/tag931.xml"/><Relationship Id="rId108" Type="http://schemas.openxmlformats.org/officeDocument/2006/relationships/tags" Target="../tags/tag1006.xml"/><Relationship Id="rId129" Type="http://schemas.openxmlformats.org/officeDocument/2006/relationships/tags" Target="../tags/tag1027.xml"/><Relationship Id="rId54" Type="http://schemas.openxmlformats.org/officeDocument/2006/relationships/tags" Target="../tags/tag952.xml"/><Relationship Id="rId75" Type="http://schemas.openxmlformats.org/officeDocument/2006/relationships/tags" Target="../tags/tag973.xml"/><Relationship Id="rId96" Type="http://schemas.openxmlformats.org/officeDocument/2006/relationships/tags" Target="../tags/tag994.xml"/><Relationship Id="rId140" Type="http://schemas.openxmlformats.org/officeDocument/2006/relationships/tags" Target="../tags/tag1038.xml"/><Relationship Id="rId161" Type="http://schemas.openxmlformats.org/officeDocument/2006/relationships/tags" Target="../tags/tag1059.xml"/><Relationship Id="rId1" Type="http://schemas.openxmlformats.org/officeDocument/2006/relationships/tags" Target="../tags/tag899.xml"/><Relationship Id="rId6" Type="http://schemas.openxmlformats.org/officeDocument/2006/relationships/tags" Target="../tags/tag904.xml"/><Relationship Id="rId23" Type="http://schemas.openxmlformats.org/officeDocument/2006/relationships/tags" Target="../tags/tag921.xml"/><Relationship Id="rId28" Type="http://schemas.openxmlformats.org/officeDocument/2006/relationships/tags" Target="../tags/tag926.xml"/><Relationship Id="rId49" Type="http://schemas.openxmlformats.org/officeDocument/2006/relationships/tags" Target="../tags/tag947.xml"/><Relationship Id="rId114" Type="http://schemas.openxmlformats.org/officeDocument/2006/relationships/tags" Target="../tags/tag1012.xml"/><Relationship Id="rId119" Type="http://schemas.openxmlformats.org/officeDocument/2006/relationships/tags" Target="../tags/tag1017.xml"/><Relationship Id="rId44" Type="http://schemas.openxmlformats.org/officeDocument/2006/relationships/tags" Target="../tags/tag942.xml"/><Relationship Id="rId60" Type="http://schemas.openxmlformats.org/officeDocument/2006/relationships/tags" Target="../tags/tag958.xml"/><Relationship Id="rId65" Type="http://schemas.openxmlformats.org/officeDocument/2006/relationships/tags" Target="../tags/tag963.xml"/><Relationship Id="rId81" Type="http://schemas.openxmlformats.org/officeDocument/2006/relationships/tags" Target="../tags/tag979.xml"/><Relationship Id="rId86" Type="http://schemas.openxmlformats.org/officeDocument/2006/relationships/tags" Target="../tags/tag984.xml"/><Relationship Id="rId130" Type="http://schemas.openxmlformats.org/officeDocument/2006/relationships/tags" Target="../tags/tag1028.xml"/><Relationship Id="rId135" Type="http://schemas.openxmlformats.org/officeDocument/2006/relationships/tags" Target="../tags/tag1033.xml"/><Relationship Id="rId151" Type="http://schemas.openxmlformats.org/officeDocument/2006/relationships/tags" Target="../tags/tag1049.xml"/><Relationship Id="rId156" Type="http://schemas.openxmlformats.org/officeDocument/2006/relationships/tags" Target="../tags/tag1054.xml"/><Relationship Id="rId172" Type="http://schemas.openxmlformats.org/officeDocument/2006/relationships/tags" Target="../tags/tag1070.xml"/><Relationship Id="rId13" Type="http://schemas.openxmlformats.org/officeDocument/2006/relationships/tags" Target="../tags/tag911.xml"/><Relationship Id="rId18" Type="http://schemas.openxmlformats.org/officeDocument/2006/relationships/tags" Target="../tags/tag916.xml"/><Relationship Id="rId39" Type="http://schemas.openxmlformats.org/officeDocument/2006/relationships/tags" Target="../tags/tag937.xml"/><Relationship Id="rId109" Type="http://schemas.openxmlformats.org/officeDocument/2006/relationships/tags" Target="../tags/tag1007.xml"/><Relationship Id="rId34" Type="http://schemas.openxmlformats.org/officeDocument/2006/relationships/tags" Target="../tags/tag932.xml"/><Relationship Id="rId50" Type="http://schemas.openxmlformats.org/officeDocument/2006/relationships/tags" Target="../tags/tag948.xml"/><Relationship Id="rId55" Type="http://schemas.openxmlformats.org/officeDocument/2006/relationships/tags" Target="../tags/tag953.xml"/><Relationship Id="rId76" Type="http://schemas.openxmlformats.org/officeDocument/2006/relationships/tags" Target="../tags/tag974.xml"/><Relationship Id="rId97" Type="http://schemas.openxmlformats.org/officeDocument/2006/relationships/tags" Target="../tags/tag995.xml"/><Relationship Id="rId104" Type="http://schemas.openxmlformats.org/officeDocument/2006/relationships/tags" Target="../tags/tag1002.xml"/><Relationship Id="rId120" Type="http://schemas.openxmlformats.org/officeDocument/2006/relationships/tags" Target="../tags/tag1018.xml"/><Relationship Id="rId125" Type="http://schemas.openxmlformats.org/officeDocument/2006/relationships/tags" Target="../tags/tag1023.xml"/><Relationship Id="rId141" Type="http://schemas.openxmlformats.org/officeDocument/2006/relationships/tags" Target="../tags/tag1039.xml"/><Relationship Id="rId146" Type="http://schemas.openxmlformats.org/officeDocument/2006/relationships/tags" Target="../tags/tag1044.xml"/><Relationship Id="rId167" Type="http://schemas.openxmlformats.org/officeDocument/2006/relationships/tags" Target="../tags/tag1065.xml"/><Relationship Id="rId7" Type="http://schemas.openxmlformats.org/officeDocument/2006/relationships/tags" Target="../tags/tag905.xml"/><Relationship Id="rId71" Type="http://schemas.openxmlformats.org/officeDocument/2006/relationships/tags" Target="../tags/tag969.xml"/><Relationship Id="rId92" Type="http://schemas.openxmlformats.org/officeDocument/2006/relationships/tags" Target="../tags/tag990.xml"/><Relationship Id="rId162" Type="http://schemas.openxmlformats.org/officeDocument/2006/relationships/tags" Target="../tags/tag1060.xml"/><Relationship Id="rId2" Type="http://schemas.openxmlformats.org/officeDocument/2006/relationships/tags" Target="../tags/tag900.xml"/><Relationship Id="rId29" Type="http://schemas.openxmlformats.org/officeDocument/2006/relationships/tags" Target="../tags/tag927.xml"/><Relationship Id="rId24" Type="http://schemas.openxmlformats.org/officeDocument/2006/relationships/tags" Target="../tags/tag922.xml"/><Relationship Id="rId40" Type="http://schemas.openxmlformats.org/officeDocument/2006/relationships/tags" Target="../tags/tag938.xml"/><Relationship Id="rId45" Type="http://schemas.openxmlformats.org/officeDocument/2006/relationships/tags" Target="../tags/tag943.xml"/><Relationship Id="rId66" Type="http://schemas.openxmlformats.org/officeDocument/2006/relationships/tags" Target="../tags/tag964.xml"/><Relationship Id="rId87" Type="http://schemas.openxmlformats.org/officeDocument/2006/relationships/tags" Target="../tags/tag985.xml"/><Relationship Id="rId110" Type="http://schemas.openxmlformats.org/officeDocument/2006/relationships/tags" Target="../tags/tag1008.xml"/><Relationship Id="rId115" Type="http://schemas.openxmlformats.org/officeDocument/2006/relationships/tags" Target="../tags/tag1013.xml"/><Relationship Id="rId131" Type="http://schemas.openxmlformats.org/officeDocument/2006/relationships/tags" Target="../tags/tag1029.xml"/><Relationship Id="rId136" Type="http://schemas.openxmlformats.org/officeDocument/2006/relationships/tags" Target="../tags/tag1034.xml"/><Relationship Id="rId157" Type="http://schemas.openxmlformats.org/officeDocument/2006/relationships/tags" Target="../tags/tag1055.xml"/><Relationship Id="rId61" Type="http://schemas.openxmlformats.org/officeDocument/2006/relationships/tags" Target="../tags/tag959.xml"/><Relationship Id="rId82" Type="http://schemas.openxmlformats.org/officeDocument/2006/relationships/tags" Target="../tags/tag980.xml"/><Relationship Id="rId152" Type="http://schemas.openxmlformats.org/officeDocument/2006/relationships/tags" Target="../tags/tag1050.xml"/><Relationship Id="rId173" Type="http://schemas.openxmlformats.org/officeDocument/2006/relationships/slideLayout" Target="../slideLayouts/slideLayout2.xml"/><Relationship Id="rId19" Type="http://schemas.openxmlformats.org/officeDocument/2006/relationships/tags" Target="../tags/tag917.xml"/><Relationship Id="rId14" Type="http://schemas.openxmlformats.org/officeDocument/2006/relationships/tags" Target="../tags/tag912.xml"/><Relationship Id="rId30" Type="http://schemas.openxmlformats.org/officeDocument/2006/relationships/tags" Target="../tags/tag928.xml"/><Relationship Id="rId35" Type="http://schemas.openxmlformats.org/officeDocument/2006/relationships/tags" Target="../tags/tag933.xml"/><Relationship Id="rId56" Type="http://schemas.openxmlformats.org/officeDocument/2006/relationships/tags" Target="../tags/tag954.xml"/><Relationship Id="rId77" Type="http://schemas.openxmlformats.org/officeDocument/2006/relationships/tags" Target="../tags/tag975.xml"/><Relationship Id="rId100" Type="http://schemas.openxmlformats.org/officeDocument/2006/relationships/tags" Target="../tags/tag998.xml"/><Relationship Id="rId105" Type="http://schemas.openxmlformats.org/officeDocument/2006/relationships/tags" Target="../tags/tag1003.xml"/><Relationship Id="rId126" Type="http://schemas.openxmlformats.org/officeDocument/2006/relationships/tags" Target="../tags/tag1024.xml"/><Relationship Id="rId147" Type="http://schemas.openxmlformats.org/officeDocument/2006/relationships/tags" Target="../tags/tag1045.xml"/><Relationship Id="rId168" Type="http://schemas.openxmlformats.org/officeDocument/2006/relationships/tags" Target="../tags/tag1066.xml"/><Relationship Id="rId8" Type="http://schemas.openxmlformats.org/officeDocument/2006/relationships/tags" Target="../tags/tag906.xml"/><Relationship Id="rId51" Type="http://schemas.openxmlformats.org/officeDocument/2006/relationships/tags" Target="../tags/tag949.xml"/><Relationship Id="rId72" Type="http://schemas.openxmlformats.org/officeDocument/2006/relationships/tags" Target="../tags/tag970.xml"/><Relationship Id="rId93" Type="http://schemas.openxmlformats.org/officeDocument/2006/relationships/tags" Target="../tags/tag991.xml"/><Relationship Id="rId98" Type="http://schemas.openxmlformats.org/officeDocument/2006/relationships/tags" Target="../tags/tag996.xml"/><Relationship Id="rId121" Type="http://schemas.openxmlformats.org/officeDocument/2006/relationships/tags" Target="../tags/tag1019.xml"/><Relationship Id="rId142" Type="http://schemas.openxmlformats.org/officeDocument/2006/relationships/tags" Target="../tags/tag1040.xml"/><Relationship Id="rId163" Type="http://schemas.openxmlformats.org/officeDocument/2006/relationships/tags" Target="../tags/tag1061.xml"/><Relationship Id="rId3" Type="http://schemas.openxmlformats.org/officeDocument/2006/relationships/tags" Target="../tags/tag901.xml"/><Relationship Id="rId25" Type="http://schemas.openxmlformats.org/officeDocument/2006/relationships/tags" Target="../tags/tag923.xml"/><Relationship Id="rId46" Type="http://schemas.openxmlformats.org/officeDocument/2006/relationships/tags" Target="../tags/tag944.xml"/><Relationship Id="rId67" Type="http://schemas.openxmlformats.org/officeDocument/2006/relationships/tags" Target="../tags/tag965.xml"/><Relationship Id="rId116" Type="http://schemas.openxmlformats.org/officeDocument/2006/relationships/tags" Target="../tags/tag1014.xml"/><Relationship Id="rId137" Type="http://schemas.openxmlformats.org/officeDocument/2006/relationships/tags" Target="../tags/tag1035.xml"/><Relationship Id="rId158" Type="http://schemas.openxmlformats.org/officeDocument/2006/relationships/tags" Target="../tags/tag1056.xml"/><Relationship Id="rId20" Type="http://schemas.openxmlformats.org/officeDocument/2006/relationships/tags" Target="../tags/tag918.xml"/><Relationship Id="rId41" Type="http://schemas.openxmlformats.org/officeDocument/2006/relationships/tags" Target="../tags/tag939.xml"/><Relationship Id="rId62" Type="http://schemas.openxmlformats.org/officeDocument/2006/relationships/tags" Target="../tags/tag960.xml"/><Relationship Id="rId83" Type="http://schemas.openxmlformats.org/officeDocument/2006/relationships/tags" Target="../tags/tag981.xml"/><Relationship Id="rId88" Type="http://schemas.openxmlformats.org/officeDocument/2006/relationships/tags" Target="../tags/tag986.xml"/><Relationship Id="rId111" Type="http://schemas.openxmlformats.org/officeDocument/2006/relationships/tags" Target="../tags/tag1009.xml"/><Relationship Id="rId132" Type="http://schemas.openxmlformats.org/officeDocument/2006/relationships/tags" Target="../tags/tag1030.xml"/><Relationship Id="rId153" Type="http://schemas.openxmlformats.org/officeDocument/2006/relationships/tags" Target="../tags/tag1051.xml"/><Relationship Id="rId15" Type="http://schemas.openxmlformats.org/officeDocument/2006/relationships/tags" Target="../tags/tag913.xml"/><Relationship Id="rId36" Type="http://schemas.openxmlformats.org/officeDocument/2006/relationships/tags" Target="../tags/tag934.xml"/><Relationship Id="rId57" Type="http://schemas.openxmlformats.org/officeDocument/2006/relationships/tags" Target="../tags/tag955.xml"/><Relationship Id="rId106" Type="http://schemas.openxmlformats.org/officeDocument/2006/relationships/tags" Target="../tags/tag1004.xml"/><Relationship Id="rId127" Type="http://schemas.openxmlformats.org/officeDocument/2006/relationships/tags" Target="../tags/tag1025.xml"/><Relationship Id="rId10" Type="http://schemas.openxmlformats.org/officeDocument/2006/relationships/tags" Target="../tags/tag908.xml"/><Relationship Id="rId31" Type="http://schemas.openxmlformats.org/officeDocument/2006/relationships/tags" Target="../tags/tag929.xml"/><Relationship Id="rId52" Type="http://schemas.openxmlformats.org/officeDocument/2006/relationships/tags" Target="../tags/tag950.xml"/><Relationship Id="rId73" Type="http://schemas.openxmlformats.org/officeDocument/2006/relationships/tags" Target="../tags/tag971.xml"/><Relationship Id="rId78" Type="http://schemas.openxmlformats.org/officeDocument/2006/relationships/tags" Target="../tags/tag976.xml"/><Relationship Id="rId94" Type="http://schemas.openxmlformats.org/officeDocument/2006/relationships/tags" Target="../tags/tag992.xml"/><Relationship Id="rId99" Type="http://schemas.openxmlformats.org/officeDocument/2006/relationships/tags" Target="../tags/tag997.xml"/><Relationship Id="rId101" Type="http://schemas.openxmlformats.org/officeDocument/2006/relationships/tags" Target="../tags/tag999.xml"/><Relationship Id="rId122" Type="http://schemas.openxmlformats.org/officeDocument/2006/relationships/tags" Target="../tags/tag1020.xml"/><Relationship Id="rId143" Type="http://schemas.openxmlformats.org/officeDocument/2006/relationships/tags" Target="../tags/tag1041.xml"/><Relationship Id="rId148" Type="http://schemas.openxmlformats.org/officeDocument/2006/relationships/tags" Target="../tags/tag1046.xml"/><Relationship Id="rId164" Type="http://schemas.openxmlformats.org/officeDocument/2006/relationships/tags" Target="../tags/tag1062.xml"/><Relationship Id="rId169" Type="http://schemas.openxmlformats.org/officeDocument/2006/relationships/tags" Target="../tags/tag1067.xml"/><Relationship Id="rId4" Type="http://schemas.openxmlformats.org/officeDocument/2006/relationships/tags" Target="../tags/tag902.xml"/><Relationship Id="rId9" Type="http://schemas.openxmlformats.org/officeDocument/2006/relationships/tags" Target="../tags/tag907.xml"/><Relationship Id="rId26" Type="http://schemas.openxmlformats.org/officeDocument/2006/relationships/tags" Target="../tags/tag924.xml"/><Relationship Id="rId47" Type="http://schemas.openxmlformats.org/officeDocument/2006/relationships/tags" Target="../tags/tag945.xml"/><Relationship Id="rId68" Type="http://schemas.openxmlformats.org/officeDocument/2006/relationships/tags" Target="../tags/tag966.xml"/><Relationship Id="rId89" Type="http://schemas.openxmlformats.org/officeDocument/2006/relationships/tags" Target="../tags/tag987.xml"/><Relationship Id="rId112" Type="http://schemas.openxmlformats.org/officeDocument/2006/relationships/tags" Target="../tags/tag1010.xml"/><Relationship Id="rId133" Type="http://schemas.openxmlformats.org/officeDocument/2006/relationships/tags" Target="../tags/tag1031.xml"/><Relationship Id="rId154" Type="http://schemas.openxmlformats.org/officeDocument/2006/relationships/tags" Target="../tags/tag1052.xml"/><Relationship Id="rId16" Type="http://schemas.openxmlformats.org/officeDocument/2006/relationships/tags" Target="../tags/tag914.xml"/><Relationship Id="rId37" Type="http://schemas.openxmlformats.org/officeDocument/2006/relationships/tags" Target="../tags/tag935.xml"/><Relationship Id="rId58" Type="http://schemas.openxmlformats.org/officeDocument/2006/relationships/tags" Target="../tags/tag956.xml"/><Relationship Id="rId79" Type="http://schemas.openxmlformats.org/officeDocument/2006/relationships/tags" Target="../tags/tag977.xml"/><Relationship Id="rId102" Type="http://schemas.openxmlformats.org/officeDocument/2006/relationships/tags" Target="../tags/tag1000.xml"/><Relationship Id="rId123" Type="http://schemas.openxmlformats.org/officeDocument/2006/relationships/tags" Target="../tags/tag1021.xml"/><Relationship Id="rId144" Type="http://schemas.openxmlformats.org/officeDocument/2006/relationships/tags" Target="../tags/tag1042.xml"/><Relationship Id="rId90" Type="http://schemas.openxmlformats.org/officeDocument/2006/relationships/tags" Target="../tags/tag988.xml"/><Relationship Id="rId165" Type="http://schemas.openxmlformats.org/officeDocument/2006/relationships/tags" Target="../tags/tag1063.xml"/><Relationship Id="rId27" Type="http://schemas.openxmlformats.org/officeDocument/2006/relationships/tags" Target="../tags/tag925.xml"/><Relationship Id="rId48" Type="http://schemas.openxmlformats.org/officeDocument/2006/relationships/tags" Target="../tags/tag946.xml"/><Relationship Id="rId69" Type="http://schemas.openxmlformats.org/officeDocument/2006/relationships/tags" Target="../tags/tag967.xml"/><Relationship Id="rId113" Type="http://schemas.openxmlformats.org/officeDocument/2006/relationships/tags" Target="../tags/tag1011.xml"/><Relationship Id="rId134" Type="http://schemas.openxmlformats.org/officeDocument/2006/relationships/tags" Target="../tags/tag1032.xml"/><Relationship Id="rId80" Type="http://schemas.openxmlformats.org/officeDocument/2006/relationships/tags" Target="../tags/tag978.xml"/><Relationship Id="rId155" Type="http://schemas.openxmlformats.org/officeDocument/2006/relationships/tags" Target="../tags/tag1053.xml"/><Relationship Id="rId17" Type="http://schemas.openxmlformats.org/officeDocument/2006/relationships/tags" Target="../tags/tag915.xml"/><Relationship Id="rId38" Type="http://schemas.openxmlformats.org/officeDocument/2006/relationships/tags" Target="../tags/tag936.xml"/><Relationship Id="rId59" Type="http://schemas.openxmlformats.org/officeDocument/2006/relationships/tags" Target="../tags/tag957.xml"/><Relationship Id="rId103" Type="http://schemas.openxmlformats.org/officeDocument/2006/relationships/tags" Target="../tags/tag1001.xml"/><Relationship Id="rId124" Type="http://schemas.openxmlformats.org/officeDocument/2006/relationships/tags" Target="../tags/tag1022.xml"/><Relationship Id="rId70" Type="http://schemas.openxmlformats.org/officeDocument/2006/relationships/tags" Target="../tags/tag968.xml"/><Relationship Id="rId91" Type="http://schemas.openxmlformats.org/officeDocument/2006/relationships/tags" Target="../tags/tag989.xml"/><Relationship Id="rId145" Type="http://schemas.openxmlformats.org/officeDocument/2006/relationships/tags" Target="../tags/tag1043.xml"/><Relationship Id="rId166" Type="http://schemas.openxmlformats.org/officeDocument/2006/relationships/tags" Target="../tags/tag106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1078.xml"/><Relationship Id="rId13" Type="http://schemas.openxmlformats.org/officeDocument/2006/relationships/image" Target="../media/image24.png"/><Relationship Id="rId18" Type="http://schemas.openxmlformats.org/officeDocument/2006/relationships/image" Target="../media/image29.png"/><Relationship Id="rId3" Type="http://schemas.openxmlformats.org/officeDocument/2006/relationships/tags" Target="../tags/tag1073.xml"/><Relationship Id="rId7" Type="http://schemas.openxmlformats.org/officeDocument/2006/relationships/tags" Target="../tags/tag1077.xml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" Type="http://schemas.openxmlformats.org/officeDocument/2006/relationships/tags" Target="../tags/tag1072.xml"/><Relationship Id="rId16" Type="http://schemas.openxmlformats.org/officeDocument/2006/relationships/image" Target="../media/image27.png"/><Relationship Id="rId1" Type="http://schemas.openxmlformats.org/officeDocument/2006/relationships/tags" Target="../tags/tag1071.xml"/><Relationship Id="rId6" Type="http://schemas.openxmlformats.org/officeDocument/2006/relationships/tags" Target="../tags/tag1076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1075.xml"/><Relationship Id="rId15" Type="http://schemas.openxmlformats.org/officeDocument/2006/relationships/image" Target="../media/image26.png"/><Relationship Id="rId10" Type="http://schemas.openxmlformats.org/officeDocument/2006/relationships/tags" Target="../tags/tag1080.xml"/><Relationship Id="rId19" Type="http://schemas.openxmlformats.org/officeDocument/2006/relationships/image" Target="../media/image30.png"/><Relationship Id="rId4" Type="http://schemas.openxmlformats.org/officeDocument/2006/relationships/tags" Target="../tags/tag1074.xml"/><Relationship Id="rId9" Type="http://schemas.openxmlformats.org/officeDocument/2006/relationships/tags" Target="../tags/tag1079.xml"/><Relationship Id="rId1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r>
              <a:rPr lang="en-US" b="1" dirty="0">
                <a:solidFill>
                  <a:srgbClr val="1F497D"/>
                </a:solidFill>
                <a:latin typeface="Arial" charset="0"/>
                <a:cs typeface="Arial" charset="0"/>
              </a:rPr>
              <a:t>Section 11.2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 algn="ctr">
              <a:buNone/>
              <a:defRPr/>
            </a:pPr>
            <a:r>
              <a:rPr lang="en-US" b="1" i="1" dirty="0">
                <a:solidFill>
                  <a:srgbClr val="1F497D"/>
                </a:solidFill>
              </a:rPr>
              <a:t>Testing a Hypothesis about a Population Mean with </a:t>
            </a:r>
            <a:r>
              <a:rPr lang="el-GR" b="1" i="1" dirty="0">
                <a:solidFill>
                  <a:srgbClr val="1F497D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σ</a:t>
            </a:r>
            <a:r>
              <a:rPr lang="en-US" b="1" i="1" dirty="0">
                <a:solidFill>
                  <a:srgbClr val="1F497D"/>
                </a:solidFill>
              </a:rPr>
              <a:t> Known and Unknown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3"/>
          <p:cNvSpPr>
            <a:spLocks/>
          </p:cNvSpPr>
          <p:nvPr/>
        </p:nvSpPr>
        <p:spPr bwMode="auto">
          <a:xfrm>
            <a:off x="2557462" y="304800"/>
            <a:ext cx="2243138" cy="1681163"/>
          </a:xfrm>
          <a:custGeom>
            <a:avLst/>
            <a:gdLst>
              <a:gd name="T0" fmla="*/ 0 w 901"/>
              <a:gd name="T1" fmla="*/ 2147483647 h 721"/>
              <a:gd name="T2" fmla="*/ 2147483647 w 901"/>
              <a:gd name="T3" fmla="*/ 2147483647 h 721"/>
              <a:gd name="T4" fmla="*/ 2147483647 w 901"/>
              <a:gd name="T5" fmla="*/ 2147483647 h 721"/>
              <a:gd name="T6" fmla="*/ 2147483647 w 901"/>
              <a:gd name="T7" fmla="*/ 2147483647 h 721"/>
              <a:gd name="T8" fmla="*/ 2147483647 w 901"/>
              <a:gd name="T9" fmla="*/ 2147483647 h 721"/>
              <a:gd name="T10" fmla="*/ 2147483647 w 901"/>
              <a:gd name="T11" fmla="*/ 2147483647 h 721"/>
              <a:gd name="T12" fmla="*/ 2147483647 w 901"/>
              <a:gd name="T13" fmla="*/ 2147483647 h 721"/>
              <a:gd name="T14" fmla="*/ 2147483647 w 901"/>
              <a:gd name="T15" fmla="*/ 2147483647 h 721"/>
              <a:gd name="T16" fmla="*/ 2147483647 w 901"/>
              <a:gd name="T17" fmla="*/ 2147483647 h 721"/>
              <a:gd name="T18" fmla="*/ 2147483647 w 901"/>
              <a:gd name="T19" fmla="*/ 2147483647 h 721"/>
              <a:gd name="T20" fmla="*/ 2147483647 w 901"/>
              <a:gd name="T21" fmla="*/ 2147483647 h 721"/>
              <a:gd name="T22" fmla="*/ 2147483647 w 901"/>
              <a:gd name="T23" fmla="*/ 2147483647 h 721"/>
              <a:gd name="T24" fmla="*/ 2147483647 w 901"/>
              <a:gd name="T25" fmla="*/ 2147483647 h 721"/>
              <a:gd name="T26" fmla="*/ 2147483647 w 901"/>
              <a:gd name="T27" fmla="*/ 2147483647 h 721"/>
              <a:gd name="T28" fmla="*/ 2147483647 w 901"/>
              <a:gd name="T29" fmla="*/ 2147483647 h 721"/>
              <a:gd name="T30" fmla="*/ 2147483647 w 901"/>
              <a:gd name="T31" fmla="*/ 0 h 72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901"/>
              <a:gd name="T49" fmla="*/ 0 h 721"/>
              <a:gd name="T50" fmla="*/ 901 w 901"/>
              <a:gd name="T51" fmla="*/ 721 h 721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901" h="721">
                <a:moveTo>
                  <a:pt x="0" y="720"/>
                </a:moveTo>
                <a:lnTo>
                  <a:pt x="95" y="712"/>
                </a:lnTo>
                <a:lnTo>
                  <a:pt x="142" y="704"/>
                </a:lnTo>
                <a:lnTo>
                  <a:pt x="189" y="691"/>
                </a:lnTo>
                <a:lnTo>
                  <a:pt x="237" y="675"/>
                </a:lnTo>
                <a:lnTo>
                  <a:pt x="284" y="653"/>
                </a:lnTo>
                <a:lnTo>
                  <a:pt x="331" y="623"/>
                </a:lnTo>
                <a:lnTo>
                  <a:pt x="426" y="540"/>
                </a:lnTo>
                <a:lnTo>
                  <a:pt x="521" y="422"/>
                </a:lnTo>
                <a:lnTo>
                  <a:pt x="616" y="281"/>
                </a:lnTo>
                <a:lnTo>
                  <a:pt x="663" y="209"/>
                </a:lnTo>
                <a:lnTo>
                  <a:pt x="710" y="142"/>
                </a:lnTo>
                <a:lnTo>
                  <a:pt x="757" y="83"/>
                </a:lnTo>
                <a:lnTo>
                  <a:pt x="805" y="38"/>
                </a:lnTo>
                <a:lnTo>
                  <a:pt x="852" y="9"/>
                </a:lnTo>
                <a:lnTo>
                  <a:pt x="900" y="0"/>
                </a:lnTo>
              </a:path>
            </a:pathLst>
          </a:custGeom>
          <a:noFill/>
          <a:ln w="50800" cap="rnd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70C0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Line 4"/>
          <p:cNvSpPr>
            <a:spLocks noChangeShapeType="1"/>
          </p:cNvSpPr>
          <p:nvPr/>
        </p:nvSpPr>
        <p:spPr bwMode="auto">
          <a:xfrm>
            <a:off x="2570163" y="244792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>
            <a:off x="2570163" y="2570163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Line 6"/>
          <p:cNvSpPr>
            <a:spLocks noChangeShapeType="1"/>
          </p:cNvSpPr>
          <p:nvPr/>
        </p:nvSpPr>
        <p:spPr bwMode="auto">
          <a:xfrm>
            <a:off x="2570163" y="2690813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Line 7"/>
          <p:cNvSpPr>
            <a:spLocks noChangeShapeType="1"/>
          </p:cNvSpPr>
          <p:nvPr/>
        </p:nvSpPr>
        <p:spPr bwMode="auto">
          <a:xfrm>
            <a:off x="2570163" y="2813050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1" name="Line 8"/>
          <p:cNvSpPr>
            <a:spLocks noChangeShapeType="1"/>
          </p:cNvSpPr>
          <p:nvPr/>
        </p:nvSpPr>
        <p:spPr bwMode="auto">
          <a:xfrm>
            <a:off x="2570163" y="2933700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2" name="Line 9"/>
          <p:cNvSpPr>
            <a:spLocks noChangeShapeType="1"/>
          </p:cNvSpPr>
          <p:nvPr/>
        </p:nvSpPr>
        <p:spPr bwMode="auto">
          <a:xfrm>
            <a:off x="2570163" y="3055938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Line 10"/>
          <p:cNvSpPr>
            <a:spLocks noChangeShapeType="1"/>
          </p:cNvSpPr>
          <p:nvPr/>
        </p:nvSpPr>
        <p:spPr bwMode="auto">
          <a:xfrm>
            <a:off x="2570163" y="3176588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4" name="Line 11"/>
          <p:cNvSpPr>
            <a:spLocks noChangeShapeType="1"/>
          </p:cNvSpPr>
          <p:nvPr/>
        </p:nvSpPr>
        <p:spPr bwMode="auto">
          <a:xfrm>
            <a:off x="2570163" y="329882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5" name="Line 12"/>
          <p:cNvSpPr>
            <a:spLocks noChangeShapeType="1"/>
          </p:cNvSpPr>
          <p:nvPr/>
        </p:nvSpPr>
        <p:spPr bwMode="auto">
          <a:xfrm>
            <a:off x="2570163" y="341947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6" name="Line 13"/>
          <p:cNvSpPr>
            <a:spLocks noChangeShapeType="1"/>
          </p:cNvSpPr>
          <p:nvPr/>
        </p:nvSpPr>
        <p:spPr bwMode="auto">
          <a:xfrm>
            <a:off x="2570163" y="354012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7" name="Line 14"/>
          <p:cNvSpPr>
            <a:spLocks noChangeShapeType="1"/>
          </p:cNvSpPr>
          <p:nvPr/>
        </p:nvSpPr>
        <p:spPr bwMode="auto">
          <a:xfrm>
            <a:off x="5588000" y="3668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8" name="Line 15"/>
          <p:cNvSpPr>
            <a:spLocks noChangeShapeType="1"/>
          </p:cNvSpPr>
          <p:nvPr/>
        </p:nvSpPr>
        <p:spPr bwMode="auto">
          <a:xfrm>
            <a:off x="5287963" y="3668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9" name="Line 16"/>
          <p:cNvSpPr>
            <a:spLocks noChangeShapeType="1"/>
          </p:cNvSpPr>
          <p:nvPr/>
        </p:nvSpPr>
        <p:spPr bwMode="auto">
          <a:xfrm>
            <a:off x="4986338" y="3668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0" name="Line 17"/>
          <p:cNvSpPr>
            <a:spLocks noChangeShapeType="1"/>
          </p:cNvSpPr>
          <p:nvPr/>
        </p:nvSpPr>
        <p:spPr bwMode="auto">
          <a:xfrm>
            <a:off x="4686300" y="3668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1" name="Line 18"/>
          <p:cNvSpPr>
            <a:spLocks noChangeShapeType="1"/>
          </p:cNvSpPr>
          <p:nvPr/>
        </p:nvSpPr>
        <p:spPr bwMode="auto">
          <a:xfrm>
            <a:off x="4386263" y="3668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2" name="Line 19"/>
          <p:cNvSpPr>
            <a:spLocks noChangeShapeType="1"/>
          </p:cNvSpPr>
          <p:nvPr/>
        </p:nvSpPr>
        <p:spPr bwMode="auto">
          <a:xfrm>
            <a:off x="4086225" y="3668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3" name="Line 20"/>
          <p:cNvSpPr>
            <a:spLocks noChangeShapeType="1"/>
          </p:cNvSpPr>
          <p:nvPr/>
        </p:nvSpPr>
        <p:spPr bwMode="auto">
          <a:xfrm>
            <a:off x="3786188" y="3668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4" name="Line 21"/>
          <p:cNvSpPr>
            <a:spLocks noChangeShapeType="1"/>
          </p:cNvSpPr>
          <p:nvPr/>
        </p:nvSpPr>
        <p:spPr bwMode="auto">
          <a:xfrm>
            <a:off x="3486150" y="3668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5" name="Line 22"/>
          <p:cNvSpPr>
            <a:spLocks noChangeShapeType="1"/>
          </p:cNvSpPr>
          <p:nvPr/>
        </p:nvSpPr>
        <p:spPr bwMode="auto">
          <a:xfrm>
            <a:off x="3184525" y="3668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6" name="Line 23"/>
          <p:cNvSpPr>
            <a:spLocks noChangeShapeType="1"/>
          </p:cNvSpPr>
          <p:nvPr/>
        </p:nvSpPr>
        <p:spPr bwMode="auto">
          <a:xfrm>
            <a:off x="2884488" y="3668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7" name="Rectangle 24"/>
          <p:cNvSpPr>
            <a:spLocks noChangeArrowheads="1"/>
          </p:cNvSpPr>
          <p:nvPr/>
        </p:nvSpPr>
        <p:spPr bwMode="auto">
          <a:xfrm>
            <a:off x="2457450" y="2963863"/>
            <a:ext cx="92075" cy="184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8" name="Rectangle 25"/>
          <p:cNvSpPr>
            <a:spLocks noChangeArrowheads="1"/>
          </p:cNvSpPr>
          <p:nvPr/>
        </p:nvSpPr>
        <p:spPr bwMode="auto">
          <a:xfrm>
            <a:off x="3994150" y="3638550"/>
            <a:ext cx="184150" cy="92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9" name="Freeform 29"/>
          <p:cNvSpPr>
            <a:spLocks/>
          </p:cNvSpPr>
          <p:nvPr/>
        </p:nvSpPr>
        <p:spPr bwMode="auto">
          <a:xfrm>
            <a:off x="4756150" y="304800"/>
            <a:ext cx="2101850" cy="1681163"/>
          </a:xfrm>
          <a:custGeom>
            <a:avLst/>
            <a:gdLst>
              <a:gd name="T0" fmla="*/ 2147483647 w 901"/>
              <a:gd name="T1" fmla="*/ 2147483647 h 721"/>
              <a:gd name="T2" fmla="*/ 2147483647 w 901"/>
              <a:gd name="T3" fmla="*/ 2147483647 h 721"/>
              <a:gd name="T4" fmla="*/ 2147483647 w 901"/>
              <a:gd name="T5" fmla="*/ 2147483647 h 721"/>
              <a:gd name="T6" fmla="*/ 2147483647 w 901"/>
              <a:gd name="T7" fmla="*/ 2147483647 h 721"/>
              <a:gd name="T8" fmla="*/ 2147483647 w 901"/>
              <a:gd name="T9" fmla="*/ 2147483647 h 721"/>
              <a:gd name="T10" fmla="*/ 2147483647 w 901"/>
              <a:gd name="T11" fmla="*/ 2147483647 h 721"/>
              <a:gd name="T12" fmla="*/ 2147483647 w 901"/>
              <a:gd name="T13" fmla="*/ 2147483647 h 721"/>
              <a:gd name="T14" fmla="*/ 2147483647 w 901"/>
              <a:gd name="T15" fmla="*/ 2147483647 h 721"/>
              <a:gd name="T16" fmla="*/ 2147483647 w 901"/>
              <a:gd name="T17" fmla="*/ 2147483647 h 721"/>
              <a:gd name="T18" fmla="*/ 2147483647 w 901"/>
              <a:gd name="T19" fmla="*/ 2147483647 h 721"/>
              <a:gd name="T20" fmla="*/ 2147483647 w 901"/>
              <a:gd name="T21" fmla="*/ 2147483647 h 721"/>
              <a:gd name="T22" fmla="*/ 2147483647 w 901"/>
              <a:gd name="T23" fmla="*/ 2147483647 h 721"/>
              <a:gd name="T24" fmla="*/ 2147483647 w 901"/>
              <a:gd name="T25" fmla="*/ 2147483647 h 721"/>
              <a:gd name="T26" fmla="*/ 2147483647 w 901"/>
              <a:gd name="T27" fmla="*/ 2147483647 h 721"/>
              <a:gd name="T28" fmla="*/ 2147483647 w 901"/>
              <a:gd name="T29" fmla="*/ 2147483647 h 721"/>
              <a:gd name="T30" fmla="*/ 0 w 901"/>
              <a:gd name="T31" fmla="*/ 0 h 72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901"/>
              <a:gd name="T49" fmla="*/ 0 h 721"/>
              <a:gd name="T50" fmla="*/ 901 w 901"/>
              <a:gd name="T51" fmla="*/ 721 h 721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901" h="721">
                <a:moveTo>
                  <a:pt x="900" y="720"/>
                </a:moveTo>
                <a:lnTo>
                  <a:pt x="805" y="712"/>
                </a:lnTo>
                <a:lnTo>
                  <a:pt x="758" y="704"/>
                </a:lnTo>
                <a:lnTo>
                  <a:pt x="711" y="691"/>
                </a:lnTo>
                <a:lnTo>
                  <a:pt x="663" y="675"/>
                </a:lnTo>
                <a:lnTo>
                  <a:pt x="615" y="653"/>
                </a:lnTo>
                <a:lnTo>
                  <a:pt x="568" y="623"/>
                </a:lnTo>
                <a:lnTo>
                  <a:pt x="473" y="540"/>
                </a:lnTo>
                <a:lnTo>
                  <a:pt x="378" y="422"/>
                </a:lnTo>
                <a:lnTo>
                  <a:pt x="284" y="281"/>
                </a:lnTo>
                <a:lnTo>
                  <a:pt x="236" y="209"/>
                </a:lnTo>
                <a:lnTo>
                  <a:pt x="189" y="142"/>
                </a:lnTo>
                <a:lnTo>
                  <a:pt x="142" y="83"/>
                </a:lnTo>
                <a:lnTo>
                  <a:pt x="94" y="38"/>
                </a:lnTo>
                <a:lnTo>
                  <a:pt x="47" y="9"/>
                </a:lnTo>
                <a:lnTo>
                  <a:pt x="0" y="0"/>
                </a:lnTo>
              </a:path>
            </a:pathLst>
          </a:custGeom>
          <a:noFill/>
          <a:ln w="50800" cap="rnd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0" name="Line 30"/>
          <p:cNvSpPr>
            <a:spLocks noChangeShapeType="1"/>
          </p:cNvSpPr>
          <p:nvPr/>
        </p:nvSpPr>
        <p:spPr bwMode="auto">
          <a:xfrm>
            <a:off x="2438400" y="2057400"/>
            <a:ext cx="4572000" cy="0"/>
          </a:xfrm>
          <a:prstGeom prst="line">
            <a:avLst/>
          </a:prstGeom>
          <a:noFill/>
          <a:ln w="28575">
            <a:solidFill>
              <a:srgbClr val="1C1C1C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31" name="Rectangle 31"/>
          <p:cNvSpPr>
            <a:spLocks noChangeArrowheads="1"/>
          </p:cNvSpPr>
          <p:nvPr/>
        </p:nvSpPr>
        <p:spPr bwMode="auto">
          <a:xfrm>
            <a:off x="4624388" y="2074862"/>
            <a:ext cx="785812" cy="5206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FF3300"/>
                </a:solidFill>
                <a:latin typeface="Arial" charset="0"/>
                <a:cs typeface="Arial" charset="0"/>
              </a:rPr>
              <a:t>0</a:t>
            </a:r>
          </a:p>
        </p:txBody>
      </p:sp>
      <p:sp>
        <p:nvSpPr>
          <p:cNvPr id="32" name="Line 4"/>
          <p:cNvSpPr>
            <a:spLocks noChangeShapeType="1"/>
          </p:cNvSpPr>
          <p:nvPr/>
        </p:nvSpPr>
        <p:spPr bwMode="auto">
          <a:xfrm>
            <a:off x="1655763" y="5499100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3" name="Line 5"/>
          <p:cNvSpPr>
            <a:spLocks noChangeShapeType="1"/>
          </p:cNvSpPr>
          <p:nvPr/>
        </p:nvSpPr>
        <p:spPr bwMode="auto">
          <a:xfrm>
            <a:off x="1655763" y="5621338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4" name="Line 6"/>
          <p:cNvSpPr>
            <a:spLocks noChangeShapeType="1"/>
          </p:cNvSpPr>
          <p:nvPr/>
        </p:nvSpPr>
        <p:spPr bwMode="auto">
          <a:xfrm>
            <a:off x="1655763" y="5741988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5" name="Line 7"/>
          <p:cNvSpPr>
            <a:spLocks noChangeShapeType="1"/>
          </p:cNvSpPr>
          <p:nvPr/>
        </p:nvSpPr>
        <p:spPr bwMode="auto">
          <a:xfrm>
            <a:off x="1655763" y="586422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6" name="Line 8"/>
          <p:cNvSpPr>
            <a:spLocks noChangeShapeType="1"/>
          </p:cNvSpPr>
          <p:nvPr/>
        </p:nvSpPr>
        <p:spPr bwMode="auto">
          <a:xfrm>
            <a:off x="1655763" y="598487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7" name="Line 9"/>
          <p:cNvSpPr>
            <a:spLocks noChangeShapeType="1"/>
          </p:cNvSpPr>
          <p:nvPr/>
        </p:nvSpPr>
        <p:spPr bwMode="auto">
          <a:xfrm>
            <a:off x="1655763" y="6107113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8" name="Line 10"/>
          <p:cNvSpPr>
            <a:spLocks noChangeShapeType="1"/>
          </p:cNvSpPr>
          <p:nvPr/>
        </p:nvSpPr>
        <p:spPr bwMode="auto">
          <a:xfrm>
            <a:off x="1655763" y="6227763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9" name="Line 11"/>
          <p:cNvSpPr>
            <a:spLocks noChangeShapeType="1"/>
          </p:cNvSpPr>
          <p:nvPr/>
        </p:nvSpPr>
        <p:spPr bwMode="auto">
          <a:xfrm>
            <a:off x="1655763" y="6350000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0" name="Line 12"/>
          <p:cNvSpPr>
            <a:spLocks noChangeShapeType="1"/>
          </p:cNvSpPr>
          <p:nvPr/>
        </p:nvSpPr>
        <p:spPr bwMode="auto">
          <a:xfrm>
            <a:off x="1655763" y="6470650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1" name="Line 13"/>
          <p:cNvSpPr>
            <a:spLocks noChangeShapeType="1"/>
          </p:cNvSpPr>
          <p:nvPr/>
        </p:nvSpPr>
        <p:spPr bwMode="auto">
          <a:xfrm>
            <a:off x="1655763" y="6591300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2" name="Line 14"/>
          <p:cNvSpPr>
            <a:spLocks noChangeShapeType="1"/>
          </p:cNvSpPr>
          <p:nvPr/>
        </p:nvSpPr>
        <p:spPr bwMode="auto">
          <a:xfrm>
            <a:off x="4673600" y="6719888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3" name="Line 15"/>
          <p:cNvSpPr>
            <a:spLocks noChangeShapeType="1"/>
          </p:cNvSpPr>
          <p:nvPr/>
        </p:nvSpPr>
        <p:spPr bwMode="auto">
          <a:xfrm>
            <a:off x="4373563" y="6719888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4" name="Line 16"/>
          <p:cNvSpPr>
            <a:spLocks noChangeShapeType="1"/>
          </p:cNvSpPr>
          <p:nvPr/>
        </p:nvSpPr>
        <p:spPr bwMode="auto">
          <a:xfrm>
            <a:off x="4071938" y="6719888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5" name="Line 17"/>
          <p:cNvSpPr>
            <a:spLocks noChangeShapeType="1"/>
          </p:cNvSpPr>
          <p:nvPr/>
        </p:nvSpPr>
        <p:spPr bwMode="auto">
          <a:xfrm>
            <a:off x="3771900" y="6719888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6" name="Line 18"/>
          <p:cNvSpPr>
            <a:spLocks noChangeShapeType="1"/>
          </p:cNvSpPr>
          <p:nvPr/>
        </p:nvSpPr>
        <p:spPr bwMode="auto">
          <a:xfrm>
            <a:off x="3471863" y="6719888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7" name="Line 19"/>
          <p:cNvSpPr>
            <a:spLocks noChangeShapeType="1"/>
          </p:cNvSpPr>
          <p:nvPr/>
        </p:nvSpPr>
        <p:spPr bwMode="auto">
          <a:xfrm>
            <a:off x="3171825" y="6719888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8" name="Line 20"/>
          <p:cNvSpPr>
            <a:spLocks noChangeShapeType="1"/>
          </p:cNvSpPr>
          <p:nvPr/>
        </p:nvSpPr>
        <p:spPr bwMode="auto">
          <a:xfrm>
            <a:off x="2871788" y="6719888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9" name="Line 21"/>
          <p:cNvSpPr>
            <a:spLocks noChangeShapeType="1"/>
          </p:cNvSpPr>
          <p:nvPr/>
        </p:nvSpPr>
        <p:spPr bwMode="auto">
          <a:xfrm>
            <a:off x="2571750" y="6719888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0" name="Line 22"/>
          <p:cNvSpPr>
            <a:spLocks noChangeShapeType="1"/>
          </p:cNvSpPr>
          <p:nvPr/>
        </p:nvSpPr>
        <p:spPr bwMode="auto">
          <a:xfrm>
            <a:off x="2270125" y="6719888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1" name="Line 23"/>
          <p:cNvSpPr>
            <a:spLocks noChangeShapeType="1"/>
          </p:cNvSpPr>
          <p:nvPr/>
        </p:nvSpPr>
        <p:spPr bwMode="auto">
          <a:xfrm>
            <a:off x="1970088" y="6719888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2" name="Rectangle 24"/>
          <p:cNvSpPr>
            <a:spLocks noChangeArrowheads="1"/>
          </p:cNvSpPr>
          <p:nvPr/>
        </p:nvSpPr>
        <p:spPr bwMode="auto">
          <a:xfrm>
            <a:off x="1543050" y="6015038"/>
            <a:ext cx="92075" cy="184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3" name="Rectangle 25"/>
          <p:cNvSpPr>
            <a:spLocks noChangeArrowheads="1"/>
          </p:cNvSpPr>
          <p:nvPr/>
        </p:nvSpPr>
        <p:spPr bwMode="auto">
          <a:xfrm>
            <a:off x="3079750" y="6689725"/>
            <a:ext cx="184150" cy="92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4" name="Freeform 3"/>
          <p:cNvSpPr>
            <a:spLocks/>
          </p:cNvSpPr>
          <p:nvPr/>
        </p:nvSpPr>
        <p:spPr bwMode="auto">
          <a:xfrm>
            <a:off x="2557462" y="3352800"/>
            <a:ext cx="2243138" cy="1681163"/>
          </a:xfrm>
          <a:custGeom>
            <a:avLst/>
            <a:gdLst>
              <a:gd name="T0" fmla="*/ 0 w 901"/>
              <a:gd name="T1" fmla="*/ 2147483647 h 721"/>
              <a:gd name="T2" fmla="*/ 2147483647 w 901"/>
              <a:gd name="T3" fmla="*/ 2147483647 h 721"/>
              <a:gd name="T4" fmla="*/ 2147483647 w 901"/>
              <a:gd name="T5" fmla="*/ 2147483647 h 721"/>
              <a:gd name="T6" fmla="*/ 2147483647 w 901"/>
              <a:gd name="T7" fmla="*/ 2147483647 h 721"/>
              <a:gd name="T8" fmla="*/ 2147483647 w 901"/>
              <a:gd name="T9" fmla="*/ 2147483647 h 721"/>
              <a:gd name="T10" fmla="*/ 2147483647 w 901"/>
              <a:gd name="T11" fmla="*/ 2147483647 h 721"/>
              <a:gd name="T12" fmla="*/ 2147483647 w 901"/>
              <a:gd name="T13" fmla="*/ 2147483647 h 721"/>
              <a:gd name="T14" fmla="*/ 2147483647 w 901"/>
              <a:gd name="T15" fmla="*/ 2147483647 h 721"/>
              <a:gd name="T16" fmla="*/ 2147483647 w 901"/>
              <a:gd name="T17" fmla="*/ 2147483647 h 721"/>
              <a:gd name="T18" fmla="*/ 2147483647 w 901"/>
              <a:gd name="T19" fmla="*/ 2147483647 h 721"/>
              <a:gd name="T20" fmla="*/ 2147483647 w 901"/>
              <a:gd name="T21" fmla="*/ 2147483647 h 721"/>
              <a:gd name="T22" fmla="*/ 2147483647 w 901"/>
              <a:gd name="T23" fmla="*/ 2147483647 h 721"/>
              <a:gd name="T24" fmla="*/ 2147483647 w 901"/>
              <a:gd name="T25" fmla="*/ 2147483647 h 721"/>
              <a:gd name="T26" fmla="*/ 2147483647 w 901"/>
              <a:gd name="T27" fmla="*/ 2147483647 h 721"/>
              <a:gd name="T28" fmla="*/ 2147483647 w 901"/>
              <a:gd name="T29" fmla="*/ 2147483647 h 721"/>
              <a:gd name="T30" fmla="*/ 2147483647 w 901"/>
              <a:gd name="T31" fmla="*/ 0 h 72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901"/>
              <a:gd name="T49" fmla="*/ 0 h 721"/>
              <a:gd name="T50" fmla="*/ 901 w 901"/>
              <a:gd name="T51" fmla="*/ 721 h 721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901" h="721">
                <a:moveTo>
                  <a:pt x="0" y="720"/>
                </a:moveTo>
                <a:lnTo>
                  <a:pt x="95" y="712"/>
                </a:lnTo>
                <a:lnTo>
                  <a:pt x="142" y="704"/>
                </a:lnTo>
                <a:lnTo>
                  <a:pt x="189" y="691"/>
                </a:lnTo>
                <a:lnTo>
                  <a:pt x="237" y="675"/>
                </a:lnTo>
                <a:lnTo>
                  <a:pt x="284" y="653"/>
                </a:lnTo>
                <a:lnTo>
                  <a:pt x="331" y="623"/>
                </a:lnTo>
                <a:lnTo>
                  <a:pt x="426" y="540"/>
                </a:lnTo>
                <a:lnTo>
                  <a:pt x="521" y="422"/>
                </a:lnTo>
                <a:lnTo>
                  <a:pt x="616" y="281"/>
                </a:lnTo>
                <a:lnTo>
                  <a:pt x="663" y="209"/>
                </a:lnTo>
                <a:lnTo>
                  <a:pt x="710" y="142"/>
                </a:lnTo>
                <a:lnTo>
                  <a:pt x="757" y="83"/>
                </a:lnTo>
                <a:lnTo>
                  <a:pt x="805" y="38"/>
                </a:lnTo>
                <a:lnTo>
                  <a:pt x="852" y="9"/>
                </a:lnTo>
                <a:lnTo>
                  <a:pt x="900" y="0"/>
                </a:lnTo>
              </a:path>
            </a:pathLst>
          </a:custGeom>
          <a:noFill/>
          <a:ln w="50800" cap="rnd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70C0"/>
              </a:solidFill>
              <a:latin typeface="Arial" charset="0"/>
              <a:cs typeface="Arial" charset="0"/>
            </a:endParaRPr>
          </a:p>
        </p:txBody>
      </p:sp>
      <p:sp>
        <p:nvSpPr>
          <p:cNvPr id="55" name="Line 4"/>
          <p:cNvSpPr>
            <a:spLocks noChangeShapeType="1"/>
          </p:cNvSpPr>
          <p:nvPr/>
        </p:nvSpPr>
        <p:spPr bwMode="auto">
          <a:xfrm>
            <a:off x="5160963" y="549592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6" name="Line 5"/>
          <p:cNvSpPr>
            <a:spLocks noChangeShapeType="1"/>
          </p:cNvSpPr>
          <p:nvPr/>
        </p:nvSpPr>
        <p:spPr bwMode="auto">
          <a:xfrm>
            <a:off x="5160963" y="5618163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7" name="Line 6"/>
          <p:cNvSpPr>
            <a:spLocks noChangeShapeType="1"/>
          </p:cNvSpPr>
          <p:nvPr/>
        </p:nvSpPr>
        <p:spPr bwMode="auto">
          <a:xfrm>
            <a:off x="5160963" y="5738813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8" name="Line 7"/>
          <p:cNvSpPr>
            <a:spLocks noChangeShapeType="1"/>
          </p:cNvSpPr>
          <p:nvPr/>
        </p:nvSpPr>
        <p:spPr bwMode="auto">
          <a:xfrm>
            <a:off x="5160963" y="5861050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9" name="Line 8"/>
          <p:cNvSpPr>
            <a:spLocks noChangeShapeType="1"/>
          </p:cNvSpPr>
          <p:nvPr/>
        </p:nvSpPr>
        <p:spPr bwMode="auto">
          <a:xfrm>
            <a:off x="5160963" y="5981700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0" name="Line 9"/>
          <p:cNvSpPr>
            <a:spLocks noChangeShapeType="1"/>
          </p:cNvSpPr>
          <p:nvPr/>
        </p:nvSpPr>
        <p:spPr bwMode="auto">
          <a:xfrm>
            <a:off x="5160963" y="6103938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1" name="Line 10"/>
          <p:cNvSpPr>
            <a:spLocks noChangeShapeType="1"/>
          </p:cNvSpPr>
          <p:nvPr/>
        </p:nvSpPr>
        <p:spPr bwMode="auto">
          <a:xfrm>
            <a:off x="5160963" y="6224588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2" name="Line 11"/>
          <p:cNvSpPr>
            <a:spLocks noChangeShapeType="1"/>
          </p:cNvSpPr>
          <p:nvPr/>
        </p:nvSpPr>
        <p:spPr bwMode="auto">
          <a:xfrm>
            <a:off x="5160963" y="634682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3" name="Line 12"/>
          <p:cNvSpPr>
            <a:spLocks noChangeShapeType="1"/>
          </p:cNvSpPr>
          <p:nvPr/>
        </p:nvSpPr>
        <p:spPr bwMode="auto">
          <a:xfrm>
            <a:off x="5160963" y="646747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4" name="Line 13"/>
          <p:cNvSpPr>
            <a:spLocks noChangeShapeType="1"/>
          </p:cNvSpPr>
          <p:nvPr/>
        </p:nvSpPr>
        <p:spPr bwMode="auto">
          <a:xfrm>
            <a:off x="5160963" y="658812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5" name="Line 14"/>
          <p:cNvSpPr>
            <a:spLocks noChangeShapeType="1"/>
          </p:cNvSpPr>
          <p:nvPr/>
        </p:nvSpPr>
        <p:spPr bwMode="auto">
          <a:xfrm>
            <a:off x="8178800" y="6716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6" name="Line 15"/>
          <p:cNvSpPr>
            <a:spLocks noChangeShapeType="1"/>
          </p:cNvSpPr>
          <p:nvPr/>
        </p:nvSpPr>
        <p:spPr bwMode="auto">
          <a:xfrm>
            <a:off x="7878763" y="6716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7" name="Line 16"/>
          <p:cNvSpPr>
            <a:spLocks noChangeShapeType="1"/>
          </p:cNvSpPr>
          <p:nvPr/>
        </p:nvSpPr>
        <p:spPr bwMode="auto">
          <a:xfrm>
            <a:off x="7577138" y="6716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8" name="Line 17"/>
          <p:cNvSpPr>
            <a:spLocks noChangeShapeType="1"/>
          </p:cNvSpPr>
          <p:nvPr/>
        </p:nvSpPr>
        <p:spPr bwMode="auto">
          <a:xfrm>
            <a:off x="7277100" y="6716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9" name="Line 18"/>
          <p:cNvSpPr>
            <a:spLocks noChangeShapeType="1"/>
          </p:cNvSpPr>
          <p:nvPr/>
        </p:nvSpPr>
        <p:spPr bwMode="auto">
          <a:xfrm>
            <a:off x="6977063" y="6716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0" name="Line 19"/>
          <p:cNvSpPr>
            <a:spLocks noChangeShapeType="1"/>
          </p:cNvSpPr>
          <p:nvPr/>
        </p:nvSpPr>
        <p:spPr bwMode="auto">
          <a:xfrm>
            <a:off x="6677025" y="6716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1" name="Line 20"/>
          <p:cNvSpPr>
            <a:spLocks noChangeShapeType="1"/>
          </p:cNvSpPr>
          <p:nvPr/>
        </p:nvSpPr>
        <p:spPr bwMode="auto">
          <a:xfrm>
            <a:off x="6376988" y="6716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2" name="Line 21"/>
          <p:cNvSpPr>
            <a:spLocks noChangeShapeType="1"/>
          </p:cNvSpPr>
          <p:nvPr/>
        </p:nvSpPr>
        <p:spPr bwMode="auto">
          <a:xfrm>
            <a:off x="6076950" y="6716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3" name="Line 22"/>
          <p:cNvSpPr>
            <a:spLocks noChangeShapeType="1"/>
          </p:cNvSpPr>
          <p:nvPr/>
        </p:nvSpPr>
        <p:spPr bwMode="auto">
          <a:xfrm>
            <a:off x="5775325" y="6716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4" name="Line 23"/>
          <p:cNvSpPr>
            <a:spLocks noChangeShapeType="1"/>
          </p:cNvSpPr>
          <p:nvPr/>
        </p:nvSpPr>
        <p:spPr bwMode="auto">
          <a:xfrm>
            <a:off x="5475288" y="6716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5" name="Rectangle 24"/>
          <p:cNvSpPr>
            <a:spLocks noChangeArrowheads="1"/>
          </p:cNvSpPr>
          <p:nvPr/>
        </p:nvSpPr>
        <p:spPr bwMode="auto">
          <a:xfrm>
            <a:off x="5048250" y="6011863"/>
            <a:ext cx="92075" cy="184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6" name="Rectangle 25"/>
          <p:cNvSpPr>
            <a:spLocks noChangeArrowheads="1"/>
          </p:cNvSpPr>
          <p:nvPr/>
        </p:nvSpPr>
        <p:spPr bwMode="auto">
          <a:xfrm>
            <a:off x="6584950" y="6686550"/>
            <a:ext cx="184150" cy="92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7" name="Freeform 29"/>
          <p:cNvSpPr>
            <a:spLocks/>
          </p:cNvSpPr>
          <p:nvPr/>
        </p:nvSpPr>
        <p:spPr bwMode="auto">
          <a:xfrm>
            <a:off x="4756150" y="3352800"/>
            <a:ext cx="2101850" cy="1681163"/>
          </a:xfrm>
          <a:custGeom>
            <a:avLst/>
            <a:gdLst>
              <a:gd name="T0" fmla="*/ 2147483647 w 901"/>
              <a:gd name="T1" fmla="*/ 2147483647 h 721"/>
              <a:gd name="T2" fmla="*/ 2147483647 w 901"/>
              <a:gd name="T3" fmla="*/ 2147483647 h 721"/>
              <a:gd name="T4" fmla="*/ 2147483647 w 901"/>
              <a:gd name="T5" fmla="*/ 2147483647 h 721"/>
              <a:gd name="T6" fmla="*/ 2147483647 w 901"/>
              <a:gd name="T7" fmla="*/ 2147483647 h 721"/>
              <a:gd name="T8" fmla="*/ 2147483647 w 901"/>
              <a:gd name="T9" fmla="*/ 2147483647 h 721"/>
              <a:gd name="T10" fmla="*/ 2147483647 w 901"/>
              <a:gd name="T11" fmla="*/ 2147483647 h 721"/>
              <a:gd name="T12" fmla="*/ 2147483647 w 901"/>
              <a:gd name="T13" fmla="*/ 2147483647 h 721"/>
              <a:gd name="T14" fmla="*/ 2147483647 w 901"/>
              <a:gd name="T15" fmla="*/ 2147483647 h 721"/>
              <a:gd name="T16" fmla="*/ 2147483647 w 901"/>
              <a:gd name="T17" fmla="*/ 2147483647 h 721"/>
              <a:gd name="T18" fmla="*/ 2147483647 w 901"/>
              <a:gd name="T19" fmla="*/ 2147483647 h 721"/>
              <a:gd name="T20" fmla="*/ 2147483647 w 901"/>
              <a:gd name="T21" fmla="*/ 2147483647 h 721"/>
              <a:gd name="T22" fmla="*/ 2147483647 w 901"/>
              <a:gd name="T23" fmla="*/ 2147483647 h 721"/>
              <a:gd name="T24" fmla="*/ 2147483647 w 901"/>
              <a:gd name="T25" fmla="*/ 2147483647 h 721"/>
              <a:gd name="T26" fmla="*/ 2147483647 w 901"/>
              <a:gd name="T27" fmla="*/ 2147483647 h 721"/>
              <a:gd name="T28" fmla="*/ 2147483647 w 901"/>
              <a:gd name="T29" fmla="*/ 2147483647 h 721"/>
              <a:gd name="T30" fmla="*/ 0 w 901"/>
              <a:gd name="T31" fmla="*/ 0 h 72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901"/>
              <a:gd name="T49" fmla="*/ 0 h 721"/>
              <a:gd name="T50" fmla="*/ 901 w 901"/>
              <a:gd name="T51" fmla="*/ 721 h 721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901" h="721">
                <a:moveTo>
                  <a:pt x="900" y="720"/>
                </a:moveTo>
                <a:lnTo>
                  <a:pt x="805" y="712"/>
                </a:lnTo>
                <a:lnTo>
                  <a:pt x="758" y="704"/>
                </a:lnTo>
                <a:lnTo>
                  <a:pt x="711" y="691"/>
                </a:lnTo>
                <a:lnTo>
                  <a:pt x="663" y="675"/>
                </a:lnTo>
                <a:lnTo>
                  <a:pt x="615" y="653"/>
                </a:lnTo>
                <a:lnTo>
                  <a:pt x="568" y="623"/>
                </a:lnTo>
                <a:lnTo>
                  <a:pt x="473" y="540"/>
                </a:lnTo>
                <a:lnTo>
                  <a:pt x="378" y="422"/>
                </a:lnTo>
                <a:lnTo>
                  <a:pt x="284" y="281"/>
                </a:lnTo>
                <a:lnTo>
                  <a:pt x="236" y="209"/>
                </a:lnTo>
                <a:lnTo>
                  <a:pt x="189" y="142"/>
                </a:lnTo>
                <a:lnTo>
                  <a:pt x="142" y="83"/>
                </a:lnTo>
                <a:lnTo>
                  <a:pt x="94" y="38"/>
                </a:lnTo>
                <a:lnTo>
                  <a:pt x="47" y="9"/>
                </a:lnTo>
                <a:lnTo>
                  <a:pt x="0" y="0"/>
                </a:lnTo>
              </a:path>
            </a:pathLst>
          </a:custGeom>
          <a:noFill/>
          <a:ln w="50800" cap="rnd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8" name="Line 30"/>
          <p:cNvSpPr>
            <a:spLocks noChangeShapeType="1"/>
          </p:cNvSpPr>
          <p:nvPr/>
        </p:nvSpPr>
        <p:spPr bwMode="auto">
          <a:xfrm>
            <a:off x="2438400" y="5105400"/>
            <a:ext cx="4572000" cy="0"/>
          </a:xfrm>
          <a:prstGeom prst="line">
            <a:avLst/>
          </a:prstGeom>
          <a:noFill/>
          <a:ln w="28575">
            <a:solidFill>
              <a:srgbClr val="1C1C1C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79" name="Rectangle 31"/>
          <p:cNvSpPr>
            <a:spLocks noChangeArrowheads="1"/>
          </p:cNvSpPr>
          <p:nvPr/>
        </p:nvSpPr>
        <p:spPr bwMode="auto">
          <a:xfrm>
            <a:off x="4625975" y="5122862"/>
            <a:ext cx="479425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FF3300"/>
                </a:solidFill>
                <a:latin typeface="Arial" charset="0"/>
                <a:cs typeface="Arial" charset="0"/>
              </a:rPr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228600" y="3200400"/>
                <a:ext cx="3261983" cy="12794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̅"/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  <m:r>
                            <a:rPr lang="en-US" sz="2800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l-GR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2800" i="1">
                                  <a:latin typeface="Cambria Math"/>
                                </a:rPr>
                                <m:t>μ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f>
                            <m:f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l-GR" sz="2800" i="1">
                                  <a:latin typeface="Cambria Math"/>
                                </a:rPr>
                                <m:t>σ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800" i="1"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</m:rad>
                            </m:den>
                          </m:f>
                        </m:den>
                      </m:f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≡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/>
                        </a:rPr>
                        <m:t>𝑧</m:t>
                      </m:r>
                      <m:r>
                        <a:rPr lang="en-US" sz="2800" i="1">
                          <a:latin typeface="Cambria Math"/>
                        </a:rPr>
                        <m:t>~</m:t>
                      </m:r>
                      <m:r>
                        <a:rPr lang="en-US" sz="2800" i="1">
                          <a:latin typeface="Cambria Math"/>
                        </a:rPr>
                        <m:t>𝑁</m:t>
                      </m:r>
                      <m:r>
                        <a:rPr lang="en-US" sz="2800" i="1">
                          <a:latin typeface="Cambria Math"/>
                        </a:rPr>
                        <m:t>(0, 1)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3200400"/>
                <a:ext cx="3261983" cy="127945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304800" y="304800"/>
                <a:ext cx="3535199" cy="17103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𝑈𝑛𝑑𝑒𝑟</m:t>
                    </m:r>
                    <m:r>
                      <a:rPr lang="en-US" sz="2800" b="0" i="1" smtClean="0">
                        <a:latin typeface="Cambria Math"/>
                      </a:rPr>
                      <m:t> </m:t>
                    </m:r>
                    <m:r>
                      <a:rPr lang="en-US" sz="2800" b="0" i="1" smtClean="0">
                        <a:latin typeface="Cambria Math"/>
                      </a:rPr>
                      <m:t>𝐻</m:t>
                    </m:r>
                    <m:r>
                      <a:rPr lang="en-US" sz="2800" b="0" i="1" baseline="-25000" smtClean="0">
                        <a:latin typeface="Cambria Math"/>
                      </a:rPr>
                      <m:t>0</m:t>
                    </m:r>
                  </m:oMath>
                </a14:m>
                <a:r>
                  <a:rPr lang="en-US" sz="2800" b="0" dirty="0"/>
                  <a:t>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̅"/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  <m:r>
                            <a:rPr lang="en-US" sz="2800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l-GR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2800" i="1">
                                  <a:latin typeface="Cambria Math"/>
                                </a:rPr>
                                <m:t>μ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f>
                            <m:f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l-GR" sz="2800" i="1">
                                  <a:latin typeface="Cambria Math"/>
                                </a:rPr>
                                <m:t>σ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800" i="1"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</m:rad>
                            </m:den>
                          </m:f>
                        </m:den>
                      </m:f>
                      <m:r>
                        <a:rPr lang="en-US" sz="2800" i="1">
                          <a:latin typeface="Cambria Math"/>
                          <a:ea typeface="Cambria Math"/>
                        </a:rPr>
                        <m:t>≡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/>
                        </a:rPr>
                        <m:t>𝑧</m:t>
                      </m:r>
                      <m:r>
                        <a:rPr lang="en-US" sz="2800" i="1">
                          <a:latin typeface="Cambria Math"/>
                        </a:rPr>
                        <m:t>~</m:t>
                      </m:r>
                      <m:r>
                        <a:rPr lang="en-US" sz="2800" i="1">
                          <a:latin typeface="Cambria Math"/>
                        </a:rPr>
                        <m:t>𝑁</m:t>
                      </m:r>
                      <m:r>
                        <a:rPr lang="en-US" sz="2800" i="1">
                          <a:latin typeface="Cambria Math"/>
                        </a:rPr>
                        <m:t>(0, 1)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304800"/>
                <a:ext cx="3535199" cy="1710340"/>
              </a:xfrm>
              <a:prstGeom prst="rect">
                <a:avLst/>
              </a:prstGeom>
              <a:blipFill>
                <a:blip r:embed="rId3"/>
                <a:stretch>
                  <a:fillRect t="-32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" name="Line 35"/>
          <p:cNvSpPr>
            <a:spLocks noChangeShapeType="1"/>
          </p:cNvSpPr>
          <p:nvPr/>
        </p:nvSpPr>
        <p:spPr bwMode="auto">
          <a:xfrm>
            <a:off x="5943600" y="1600200"/>
            <a:ext cx="0" cy="467379"/>
          </a:xfrm>
          <a:prstGeom prst="line">
            <a:avLst/>
          </a:prstGeom>
          <a:noFill/>
          <a:ln w="12700">
            <a:solidFill>
              <a:srgbClr val="1C1C1C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83" name="Line 35"/>
          <p:cNvSpPr>
            <a:spLocks noChangeShapeType="1"/>
          </p:cNvSpPr>
          <p:nvPr/>
        </p:nvSpPr>
        <p:spPr bwMode="auto">
          <a:xfrm>
            <a:off x="5943600" y="4638021"/>
            <a:ext cx="0" cy="467379"/>
          </a:xfrm>
          <a:prstGeom prst="line">
            <a:avLst/>
          </a:prstGeom>
          <a:noFill/>
          <a:ln w="12700">
            <a:solidFill>
              <a:srgbClr val="1C1C1C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Rectangle 31"/>
              <p:cNvSpPr>
                <a:spLocks noChangeArrowheads="1"/>
              </p:cNvSpPr>
              <p:nvPr/>
            </p:nvSpPr>
            <p:spPr bwMode="auto">
              <a:xfrm>
                <a:off x="5532437" y="2057400"/>
                <a:ext cx="868363" cy="51071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square" lIns="90487" tIns="44450" rIns="90487" bIns="44450">
                <a:spAutoFit/>
              </a:bodyPr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dirty="0" smtClean="0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sSubPr>
                        <m:e>
                          <m:r>
                            <a:rPr lang="en-US" sz="2800" b="1" i="1" dirty="0">
                              <a:solidFill>
                                <a:srgbClr val="FF3300"/>
                              </a:solidFill>
                              <a:latin typeface="Cambria Math"/>
                              <a:cs typeface="Arial" charset="0"/>
                            </a:rPr>
                            <m:t>𝒛</m:t>
                          </m:r>
                        </m:e>
                        <m:sub>
                          <m:r>
                            <a:rPr lang="en-US" sz="2800" b="1" i="1" dirty="0" smtClean="0">
                              <a:solidFill>
                                <a:srgbClr val="FF3300"/>
                              </a:solidFill>
                              <a:latin typeface="Cambria Math"/>
                              <a:cs typeface="Arial" charset="0"/>
                            </a:rPr>
                            <m:t>𝒕𝒆𝒔𝒕</m:t>
                          </m:r>
                        </m:sub>
                      </m:sSub>
                    </m:oMath>
                  </m:oMathPara>
                </a14:m>
                <a:endParaRPr lang="en-US" sz="2800" b="1" baseline="-25000" dirty="0">
                  <a:solidFill>
                    <a:srgbClr val="FF3300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87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32437" y="2057400"/>
                <a:ext cx="868363" cy="51071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127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8" name="Straight Connector 87"/>
          <p:cNvCxnSpPr/>
          <p:nvPr/>
        </p:nvCxnSpPr>
        <p:spPr>
          <a:xfrm flipH="1">
            <a:off x="4789487" y="3298825"/>
            <a:ext cx="11113" cy="1806575"/>
          </a:xfrm>
          <a:prstGeom prst="line">
            <a:avLst/>
          </a:prstGeom>
          <a:ln>
            <a:solidFill>
              <a:srgbClr val="00206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flipH="1">
            <a:off x="4789487" y="250825"/>
            <a:ext cx="11113" cy="1806575"/>
          </a:xfrm>
          <a:prstGeom prst="line">
            <a:avLst/>
          </a:prstGeom>
          <a:ln>
            <a:solidFill>
              <a:srgbClr val="00206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Rectangle 31"/>
              <p:cNvSpPr>
                <a:spLocks noChangeArrowheads="1"/>
              </p:cNvSpPr>
              <p:nvPr/>
            </p:nvSpPr>
            <p:spPr bwMode="auto">
              <a:xfrm>
                <a:off x="5702300" y="5105400"/>
                <a:ext cx="1155700" cy="55932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square" lIns="90487" tIns="44450" rIns="90487" bIns="44450">
                <a:spAutoFit/>
              </a:bodyPr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dirty="0" smtClean="0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sSubPr>
                        <m:e>
                          <m:r>
                            <a:rPr lang="en-US" sz="2800" b="1" i="1" dirty="0" smtClean="0">
                              <a:solidFill>
                                <a:srgbClr val="FF3300"/>
                              </a:solidFill>
                              <a:latin typeface="Cambria Math"/>
                              <a:cs typeface="Arial" charset="0"/>
                            </a:rPr>
                            <m:t>𝒛</m:t>
                          </m:r>
                        </m:e>
                        <m:sub>
                          <m:r>
                            <a:rPr lang="en-US" sz="2800" b="1" i="1" dirty="0" smtClean="0">
                              <a:solidFill>
                                <a:srgbClr val="FF3300"/>
                              </a:solidFill>
                              <a:latin typeface="Cambria Math"/>
                              <a:cs typeface="Arial" charset="0"/>
                            </a:rPr>
                            <m:t>𝒉𝒊𝒈𝒉</m:t>
                          </m:r>
                        </m:sub>
                      </m:sSub>
                    </m:oMath>
                  </m:oMathPara>
                </a14:m>
                <a:endParaRPr lang="en-US" sz="2800" b="1" baseline="-25000" dirty="0">
                  <a:solidFill>
                    <a:srgbClr val="FF3300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90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02300" y="5105400"/>
                <a:ext cx="1155700" cy="5593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127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6645922" y="457200"/>
                <a:ext cx="1668662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𝐻</m:t>
                    </m:r>
                    <m:r>
                      <a:rPr lang="en-US" sz="2800" b="0" i="1" baseline="-25000" smtClean="0">
                        <a:latin typeface="Cambria Math"/>
                      </a:rPr>
                      <m:t>0</m:t>
                    </m:r>
                  </m:oMath>
                </a14:m>
                <a:r>
                  <a:rPr lang="en-US" sz="2800" b="0" dirty="0"/>
                  <a:t>:</a:t>
                </a:r>
                <a:r>
                  <a:rPr lang="el-GR" sz="2800" dirty="0"/>
                  <a:t> </a:t>
                </a:r>
                <a:r>
                  <a:rPr lang="el-GR" sz="2800" dirty="0">
                    <a:latin typeface="Calibri"/>
                  </a:rPr>
                  <a:t>μ</a:t>
                </a:r>
                <a:r>
                  <a:rPr lang="en-US" sz="2800" dirty="0">
                    <a:latin typeface="Calibri"/>
                  </a:rPr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800" i="1">
                            <a:latin typeface="Cambria Math"/>
                          </a:rPr>
                          <m:t>μ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endParaRPr lang="en-US" sz="2800" b="0" dirty="0"/>
              </a:p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𝐻</m:t>
                    </m:r>
                    <m:r>
                      <a:rPr lang="en-US" sz="2800" b="0" i="1" baseline="-2500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800" dirty="0"/>
                  <a:t>:</a:t>
                </a:r>
                <a:r>
                  <a:rPr lang="el-GR" sz="2800" dirty="0"/>
                  <a:t> μ</a:t>
                </a:r>
                <a:r>
                  <a:rPr lang="en-US" sz="2800" dirty="0"/>
                  <a:t> &gt;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800" i="1">
                            <a:latin typeface="Cambria Math"/>
                          </a:rPr>
                          <m:t>μ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endParaRPr lang="en-US" sz="2800" b="0" dirty="0"/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5922" y="457200"/>
                <a:ext cx="1668662" cy="954107"/>
              </a:xfrm>
              <a:prstGeom prst="rect">
                <a:avLst/>
              </a:prstGeom>
              <a:blipFill>
                <a:blip r:embed="rId6"/>
                <a:stretch>
                  <a:fillRect t="-5732" b="-17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3" name="Flowchart: Connector 92"/>
          <p:cNvSpPr/>
          <p:nvPr/>
        </p:nvSpPr>
        <p:spPr>
          <a:xfrm>
            <a:off x="5905500" y="5029200"/>
            <a:ext cx="114300" cy="114300"/>
          </a:xfrm>
          <a:prstGeom prst="flowChartConnector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TextBox 93"/>
          <p:cNvSpPr txBox="1"/>
          <p:nvPr/>
        </p:nvSpPr>
        <p:spPr>
          <a:xfrm>
            <a:off x="5956300" y="4812268"/>
            <a:ext cx="82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</a:p>
        </p:txBody>
      </p:sp>
      <p:sp>
        <p:nvSpPr>
          <p:cNvPr id="97" name="Flowchart: Connector 96"/>
          <p:cNvSpPr/>
          <p:nvPr/>
        </p:nvSpPr>
        <p:spPr>
          <a:xfrm>
            <a:off x="6019800" y="1752600"/>
            <a:ext cx="45720" cy="4572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Flowchart: Connector 97"/>
          <p:cNvSpPr/>
          <p:nvPr/>
        </p:nvSpPr>
        <p:spPr>
          <a:xfrm>
            <a:off x="6019800" y="1859280"/>
            <a:ext cx="45720" cy="4572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Flowchart: Connector 98"/>
          <p:cNvSpPr/>
          <p:nvPr/>
        </p:nvSpPr>
        <p:spPr>
          <a:xfrm>
            <a:off x="6019800" y="2011680"/>
            <a:ext cx="45720" cy="4572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Flowchart: Connector 99"/>
          <p:cNvSpPr/>
          <p:nvPr/>
        </p:nvSpPr>
        <p:spPr>
          <a:xfrm>
            <a:off x="6172200" y="1859280"/>
            <a:ext cx="45720" cy="4572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Flowchart: Connector 100"/>
          <p:cNvSpPr/>
          <p:nvPr/>
        </p:nvSpPr>
        <p:spPr>
          <a:xfrm>
            <a:off x="6172200" y="1981200"/>
            <a:ext cx="45720" cy="4572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Flowchart: Connector 101"/>
          <p:cNvSpPr/>
          <p:nvPr/>
        </p:nvSpPr>
        <p:spPr>
          <a:xfrm>
            <a:off x="6324600" y="1981200"/>
            <a:ext cx="45720" cy="4572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Flowchart: Connector 102"/>
          <p:cNvSpPr/>
          <p:nvPr/>
        </p:nvSpPr>
        <p:spPr>
          <a:xfrm>
            <a:off x="6431280" y="1981200"/>
            <a:ext cx="45720" cy="4572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Flowchart: Connector 103"/>
          <p:cNvSpPr/>
          <p:nvPr/>
        </p:nvSpPr>
        <p:spPr>
          <a:xfrm>
            <a:off x="6553200" y="1981200"/>
            <a:ext cx="45720" cy="4572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Flowchart: Connector 104"/>
          <p:cNvSpPr/>
          <p:nvPr/>
        </p:nvSpPr>
        <p:spPr>
          <a:xfrm>
            <a:off x="6050280" y="1905000"/>
            <a:ext cx="45720" cy="4572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Flowchart: Connector 105"/>
          <p:cNvSpPr/>
          <p:nvPr/>
        </p:nvSpPr>
        <p:spPr>
          <a:xfrm>
            <a:off x="6248400" y="1905000"/>
            <a:ext cx="45720" cy="4572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TextBox 116"/>
              <p:cNvSpPr txBox="1"/>
              <p:nvPr/>
            </p:nvSpPr>
            <p:spPr>
              <a:xfrm>
                <a:off x="6096000" y="2514600"/>
                <a:ext cx="3276600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𝑣𝑎𝑙𝑢𝑒</m:t>
                      </m:r>
                      <m:r>
                        <a:rPr lang="en-US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≥</m:t>
                          </m:r>
                          <m: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2000" b="0" i="1" baseline="-2500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𝑡𝑒𝑠𝑡</m:t>
                          </m:r>
                        </m:e>
                      </m:d>
                    </m:oMath>
                  </m:oMathPara>
                </a14:m>
                <a:endParaRPr lang="en-US" sz="2000" b="0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𝑅𝑒𝑗𝑒𝑐𝑡</m:t>
                    </m:r>
                    <m:r>
                      <a:rPr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𝑖𝑓</m:t>
                    </m:r>
                    <m:r>
                      <a:rPr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𝑣𝑎𝑙𝑢𝑒</m:t>
                    </m:r>
                    <m:r>
                      <a:rPr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m:rPr>
                        <m:sty m:val="p"/>
                      </m:rPr>
                      <a:rPr lang="el-GR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α</m:t>
                    </m:r>
                  </m:oMath>
                </a14:m>
                <a:r>
                  <a:rPr lang="en-US" sz="2000" b="0" dirty="0">
                    <a:solidFill>
                      <a:srgbClr val="000000"/>
                    </a:solidFill>
                  </a:rPr>
                  <a:t> </a:t>
                </a:r>
              </a:p>
              <a:p>
                <a:endParaRPr lang="en-US" sz="2000" dirty="0">
                  <a:solidFill>
                    <a:srgbClr val="00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𝐼𝑓𝑧</m:t>
                      </m:r>
                      <m:r>
                        <a:rPr lang="en-US" sz="2000" i="1" baseline="-25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𝑡𝑒𝑠</m:t>
                      </m:r>
                      <m:r>
                        <a:rPr lang="en-US" sz="2000" b="0" i="1" baseline="-2500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000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𝑣𝑎𝑙𝑢𝑒</m:t>
                      </m:r>
                      <m:r>
                        <a:rPr lang="en-US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&gt;0.5</m:t>
                      </m:r>
                    </m:oMath>
                  </m:oMathPara>
                </a14:m>
                <a:endParaRPr lang="en-US" sz="2000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𝐹𝑎𝑖𝑙</m:t>
                      </m:r>
                      <m:r>
                        <a:rPr lang="en-US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𝑡𝑜</m:t>
                      </m:r>
                      <m:r>
                        <a:rPr lang="en-US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𝑅𝑒𝑗𝑒𝑐𝑡</m:t>
                      </m:r>
                    </m:oMath>
                  </m:oMathPara>
                </a14:m>
                <a:endParaRPr lang="en-US" sz="20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17" name="TextBox 1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2514600"/>
                <a:ext cx="3276600" cy="1938992"/>
              </a:xfrm>
              <a:prstGeom prst="rect">
                <a:avLst/>
              </a:prstGeom>
              <a:blipFill>
                <a:blip r:embed="rId7"/>
                <a:stretch>
                  <a:fillRect l="-743" b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41037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3"/>
          <p:cNvSpPr>
            <a:spLocks/>
          </p:cNvSpPr>
          <p:nvPr/>
        </p:nvSpPr>
        <p:spPr bwMode="auto">
          <a:xfrm>
            <a:off x="2557462" y="304800"/>
            <a:ext cx="2243138" cy="1681163"/>
          </a:xfrm>
          <a:custGeom>
            <a:avLst/>
            <a:gdLst>
              <a:gd name="T0" fmla="*/ 0 w 901"/>
              <a:gd name="T1" fmla="*/ 2147483647 h 721"/>
              <a:gd name="T2" fmla="*/ 2147483647 w 901"/>
              <a:gd name="T3" fmla="*/ 2147483647 h 721"/>
              <a:gd name="T4" fmla="*/ 2147483647 w 901"/>
              <a:gd name="T5" fmla="*/ 2147483647 h 721"/>
              <a:gd name="T6" fmla="*/ 2147483647 w 901"/>
              <a:gd name="T7" fmla="*/ 2147483647 h 721"/>
              <a:gd name="T8" fmla="*/ 2147483647 w 901"/>
              <a:gd name="T9" fmla="*/ 2147483647 h 721"/>
              <a:gd name="T10" fmla="*/ 2147483647 w 901"/>
              <a:gd name="T11" fmla="*/ 2147483647 h 721"/>
              <a:gd name="T12" fmla="*/ 2147483647 w 901"/>
              <a:gd name="T13" fmla="*/ 2147483647 h 721"/>
              <a:gd name="T14" fmla="*/ 2147483647 w 901"/>
              <a:gd name="T15" fmla="*/ 2147483647 h 721"/>
              <a:gd name="T16" fmla="*/ 2147483647 w 901"/>
              <a:gd name="T17" fmla="*/ 2147483647 h 721"/>
              <a:gd name="T18" fmla="*/ 2147483647 w 901"/>
              <a:gd name="T19" fmla="*/ 2147483647 h 721"/>
              <a:gd name="T20" fmla="*/ 2147483647 w 901"/>
              <a:gd name="T21" fmla="*/ 2147483647 h 721"/>
              <a:gd name="T22" fmla="*/ 2147483647 w 901"/>
              <a:gd name="T23" fmla="*/ 2147483647 h 721"/>
              <a:gd name="T24" fmla="*/ 2147483647 w 901"/>
              <a:gd name="T25" fmla="*/ 2147483647 h 721"/>
              <a:gd name="T26" fmla="*/ 2147483647 w 901"/>
              <a:gd name="T27" fmla="*/ 2147483647 h 721"/>
              <a:gd name="T28" fmla="*/ 2147483647 w 901"/>
              <a:gd name="T29" fmla="*/ 2147483647 h 721"/>
              <a:gd name="T30" fmla="*/ 2147483647 w 901"/>
              <a:gd name="T31" fmla="*/ 0 h 72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901"/>
              <a:gd name="T49" fmla="*/ 0 h 721"/>
              <a:gd name="T50" fmla="*/ 901 w 901"/>
              <a:gd name="T51" fmla="*/ 721 h 721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901" h="721">
                <a:moveTo>
                  <a:pt x="0" y="720"/>
                </a:moveTo>
                <a:lnTo>
                  <a:pt x="95" y="712"/>
                </a:lnTo>
                <a:lnTo>
                  <a:pt x="142" y="704"/>
                </a:lnTo>
                <a:lnTo>
                  <a:pt x="189" y="691"/>
                </a:lnTo>
                <a:lnTo>
                  <a:pt x="237" y="675"/>
                </a:lnTo>
                <a:lnTo>
                  <a:pt x="284" y="653"/>
                </a:lnTo>
                <a:lnTo>
                  <a:pt x="331" y="623"/>
                </a:lnTo>
                <a:lnTo>
                  <a:pt x="426" y="540"/>
                </a:lnTo>
                <a:lnTo>
                  <a:pt x="521" y="422"/>
                </a:lnTo>
                <a:lnTo>
                  <a:pt x="616" y="281"/>
                </a:lnTo>
                <a:lnTo>
                  <a:pt x="663" y="209"/>
                </a:lnTo>
                <a:lnTo>
                  <a:pt x="710" y="142"/>
                </a:lnTo>
                <a:lnTo>
                  <a:pt x="757" y="83"/>
                </a:lnTo>
                <a:lnTo>
                  <a:pt x="805" y="38"/>
                </a:lnTo>
                <a:lnTo>
                  <a:pt x="852" y="9"/>
                </a:lnTo>
                <a:lnTo>
                  <a:pt x="900" y="0"/>
                </a:lnTo>
              </a:path>
            </a:pathLst>
          </a:custGeom>
          <a:noFill/>
          <a:ln w="50800" cap="rnd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70C0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Line 4"/>
          <p:cNvSpPr>
            <a:spLocks noChangeShapeType="1"/>
          </p:cNvSpPr>
          <p:nvPr/>
        </p:nvSpPr>
        <p:spPr bwMode="auto">
          <a:xfrm>
            <a:off x="2570163" y="244792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>
            <a:off x="2570163" y="2570163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Line 6"/>
          <p:cNvSpPr>
            <a:spLocks noChangeShapeType="1"/>
          </p:cNvSpPr>
          <p:nvPr/>
        </p:nvSpPr>
        <p:spPr bwMode="auto">
          <a:xfrm>
            <a:off x="2570163" y="2690813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Line 7"/>
          <p:cNvSpPr>
            <a:spLocks noChangeShapeType="1"/>
          </p:cNvSpPr>
          <p:nvPr/>
        </p:nvSpPr>
        <p:spPr bwMode="auto">
          <a:xfrm>
            <a:off x="2570163" y="2813050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1" name="Line 8"/>
          <p:cNvSpPr>
            <a:spLocks noChangeShapeType="1"/>
          </p:cNvSpPr>
          <p:nvPr/>
        </p:nvSpPr>
        <p:spPr bwMode="auto">
          <a:xfrm>
            <a:off x="2570163" y="2933700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2" name="Line 9"/>
          <p:cNvSpPr>
            <a:spLocks noChangeShapeType="1"/>
          </p:cNvSpPr>
          <p:nvPr/>
        </p:nvSpPr>
        <p:spPr bwMode="auto">
          <a:xfrm>
            <a:off x="2570163" y="3055938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Line 10"/>
          <p:cNvSpPr>
            <a:spLocks noChangeShapeType="1"/>
          </p:cNvSpPr>
          <p:nvPr/>
        </p:nvSpPr>
        <p:spPr bwMode="auto">
          <a:xfrm>
            <a:off x="2570163" y="3176588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4" name="Line 11"/>
          <p:cNvSpPr>
            <a:spLocks noChangeShapeType="1"/>
          </p:cNvSpPr>
          <p:nvPr/>
        </p:nvSpPr>
        <p:spPr bwMode="auto">
          <a:xfrm>
            <a:off x="2570163" y="329882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5" name="Line 12"/>
          <p:cNvSpPr>
            <a:spLocks noChangeShapeType="1"/>
          </p:cNvSpPr>
          <p:nvPr/>
        </p:nvSpPr>
        <p:spPr bwMode="auto">
          <a:xfrm>
            <a:off x="2570163" y="341947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6" name="Line 13"/>
          <p:cNvSpPr>
            <a:spLocks noChangeShapeType="1"/>
          </p:cNvSpPr>
          <p:nvPr/>
        </p:nvSpPr>
        <p:spPr bwMode="auto">
          <a:xfrm>
            <a:off x="2570163" y="354012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7" name="Line 14"/>
          <p:cNvSpPr>
            <a:spLocks noChangeShapeType="1"/>
          </p:cNvSpPr>
          <p:nvPr/>
        </p:nvSpPr>
        <p:spPr bwMode="auto">
          <a:xfrm>
            <a:off x="5588000" y="3668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8" name="Line 15"/>
          <p:cNvSpPr>
            <a:spLocks noChangeShapeType="1"/>
          </p:cNvSpPr>
          <p:nvPr/>
        </p:nvSpPr>
        <p:spPr bwMode="auto">
          <a:xfrm>
            <a:off x="5287963" y="3668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9" name="Line 16"/>
          <p:cNvSpPr>
            <a:spLocks noChangeShapeType="1"/>
          </p:cNvSpPr>
          <p:nvPr/>
        </p:nvSpPr>
        <p:spPr bwMode="auto">
          <a:xfrm>
            <a:off x="4986338" y="3668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0" name="Line 17"/>
          <p:cNvSpPr>
            <a:spLocks noChangeShapeType="1"/>
          </p:cNvSpPr>
          <p:nvPr/>
        </p:nvSpPr>
        <p:spPr bwMode="auto">
          <a:xfrm>
            <a:off x="4686300" y="3668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1" name="Line 18"/>
          <p:cNvSpPr>
            <a:spLocks noChangeShapeType="1"/>
          </p:cNvSpPr>
          <p:nvPr/>
        </p:nvSpPr>
        <p:spPr bwMode="auto">
          <a:xfrm>
            <a:off x="4386263" y="3668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2" name="Line 19"/>
          <p:cNvSpPr>
            <a:spLocks noChangeShapeType="1"/>
          </p:cNvSpPr>
          <p:nvPr/>
        </p:nvSpPr>
        <p:spPr bwMode="auto">
          <a:xfrm>
            <a:off x="4086225" y="3668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3" name="Line 20"/>
          <p:cNvSpPr>
            <a:spLocks noChangeShapeType="1"/>
          </p:cNvSpPr>
          <p:nvPr/>
        </p:nvSpPr>
        <p:spPr bwMode="auto">
          <a:xfrm>
            <a:off x="3786188" y="3668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4" name="Line 21"/>
          <p:cNvSpPr>
            <a:spLocks noChangeShapeType="1"/>
          </p:cNvSpPr>
          <p:nvPr/>
        </p:nvSpPr>
        <p:spPr bwMode="auto">
          <a:xfrm>
            <a:off x="3486150" y="3668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5" name="Line 22"/>
          <p:cNvSpPr>
            <a:spLocks noChangeShapeType="1"/>
          </p:cNvSpPr>
          <p:nvPr/>
        </p:nvSpPr>
        <p:spPr bwMode="auto">
          <a:xfrm>
            <a:off x="3184525" y="3668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6" name="Line 23"/>
          <p:cNvSpPr>
            <a:spLocks noChangeShapeType="1"/>
          </p:cNvSpPr>
          <p:nvPr/>
        </p:nvSpPr>
        <p:spPr bwMode="auto">
          <a:xfrm>
            <a:off x="2884488" y="3668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7" name="Rectangle 24"/>
          <p:cNvSpPr>
            <a:spLocks noChangeArrowheads="1"/>
          </p:cNvSpPr>
          <p:nvPr/>
        </p:nvSpPr>
        <p:spPr bwMode="auto">
          <a:xfrm>
            <a:off x="2457450" y="2963863"/>
            <a:ext cx="92075" cy="184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8" name="Rectangle 25"/>
          <p:cNvSpPr>
            <a:spLocks noChangeArrowheads="1"/>
          </p:cNvSpPr>
          <p:nvPr/>
        </p:nvSpPr>
        <p:spPr bwMode="auto">
          <a:xfrm>
            <a:off x="3994150" y="3638550"/>
            <a:ext cx="184150" cy="92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9" name="Freeform 29"/>
          <p:cNvSpPr>
            <a:spLocks/>
          </p:cNvSpPr>
          <p:nvPr/>
        </p:nvSpPr>
        <p:spPr bwMode="auto">
          <a:xfrm>
            <a:off x="4756150" y="304800"/>
            <a:ext cx="2101850" cy="1681163"/>
          </a:xfrm>
          <a:custGeom>
            <a:avLst/>
            <a:gdLst>
              <a:gd name="T0" fmla="*/ 2147483647 w 901"/>
              <a:gd name="T1" fmla="*/ 2147483647 h 721"/>
              <a:gd name="T2" fmla="*/ 2147483647 w 901"/>
              <a:gd name="T3" fmla="*/ 2147483647 h 721"/>
              <a:gd name="T4" fmla="*/ 2147483647 w 901"/>
              <a:gd name="T5" fmla="*/ 2147483647 h 721"/>
              <a:gd name="T6" fmla="*/ 2147483647 w 901"/>
              <a:gd name="T7" fmla="*/ 2147483647 h 721"/>
              <a:gd name="T8" fmla="*/ 2147483647 w 901"/>
              <a:gd name="T9" fmla="*/ 2147483647 h 721"/>
              <a:gd name="T10" fmla="*/ 2147483647 w 901"/>
              <a:gd name="T11" fmla="*/ 2147483647 h 721"/>
              <a:gd name="T12" fmla="*/ 2147483647 w 901"/>
              <a:gd name="T13" fmla="*/ 2147483647 h 721"/>
              <a:gd name="T14" fmla="*/ 2147483647 w 901"/>
              <a:gd name="T15" fmla="*/ 2147483647 h 721"/>
              <a:gd name="T16" fmla="*/ 2147483647 w 901"/>
              <a:gd name="T17" fmla="*/ 2147483647 h 721"/>
              <a:gd name="T18" fmla="*/ 2147483647 w 901"/>
              <a:gd name="T19" fmla="*/ 2147483647 h 721"/>
              <a:gd name="T20" fmla="*/ 2147483647 w 901"/>
              <a:gd name="T21" fmla="*/ 2147483647 h 721"/>
              <a:gd name="T22" fmla="*/ 2147483647 w 901"/>
              <a:gd name="T23" fmla="*/ 2147483647 h 721"/>
              <a:gd name="T24" fmla="*/ 2147483647 w 901"/>
              <a:gd name="T25" fmla="*/ 2147483647 h 721"/>
              <a:gd name="T26" fmla="*/ 2147483647 w 901"/>
              <a:gd name="T27" fmla="*/ 2147483647 h 721"/>
              <a:gd name="T28" fmla="*/ 2147483647 w 901"/>
              <a:gd name="T29" fmla="*/ 2147483647 h 721"/>
              <a:gd name="T30" fmla="*/ 0 w 901"/>
              <a:gd name="T31" fmla="*/ 0 h 72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901"/>
              <a:gd name="T49" fmla="*/ 0 h 721"/>
              <a:gd name="T50" fmla="*/ 901 w 901"/>
              <a:gd name="T51" fmla="*/ 721 h 721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901" h="721">
                <a:moveTo>
                  <a:pt x="900" y="720"/>
                </a:moveTo>
                <a:lnTo>
                  <a:pt x="805" y="712"/>
                </a:lnTo>
                <a:lnTo>
                  <a:pt x="758" y="704"/>
                </a:lnTo>
                <a:lnTo>
                  <a:pt x="711" y="691"/>
                </a:lnTo>
                <a:lnTo>
                  <a:pt x="663" y="675"/>
                </a:lnTo>
                <a:lnTo>
                  <a:pt x="615" y="653"/>
                </a:lnTo>
                <a:lnTo>
                  <a:pt x="568" y="623"/>
                </a:lnTo>
                <a:lnTo>
                  <a:pt x="473" y="540"/>
                </a:lnTo>
                <a:lnTo>
                  <a:pt x="378" y="422"/>
                </a:lnTo>
                <a:lnTo>
                  <a:pt x="284" y="281"/>
                </a:lnTo>
                <a:lnTo>
                  <a:pt x="236" y="209"/>
                </a:lnTo>
                <a:lnTo>
                  <a:pt x="189" y="142"/>
                </a:lnTo>
                <a:lnTo>
                  <a:pt x="142" y="83"/>
                </a:lnTo>
                <a:lnTo>
                  <a:pt x="94" y="38"/>
                </a:lnTo>
                <a:lnTo>
                  <a:pt x="47" y="9"/>
                </a:lnTo>
                <a:lnTo>
                  <a:pt x="0" y="0"/>
                </a:lnTo>
              </a:path>
            </a:pathLst>
          </a:custGeom>
          <a:noFill/>
          <a:ln w="50800" cap="rnd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0" name="Line 30"/>
          <p:cNvSpPr>
            <a:spLocks noChangeShapeType="1"/>
          </p:cNvSpPr>
          <p:nvPr/>
        </p:nvSpPr>
        <p:spPr bwMode="auto">
          <a:xfrm>
            <a:off x="2438400" y="2057400"/>
            <a:ext cx="4572000" cy="0"/>
          </a:xfrm>
          <a:prstGeom prst="line">
            <a:avLst/>
          </a:prstGeom>
          <a:noFill/>
          <a:ln w="28575">
            <a:solidFill>
              <a:srgbClr val="1C1C1C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31" name="Rectangle 31"/>
          <p:cNvSpPr>
            <a:spLocks noChangeArrowheads="1"/>
          </p:cNvSpPr>
          <p:nvPr/>
        </p:nvSpPr>
        <p:spPr bwMode="auto">
          <a:xfrm>
            <a:off x="4624388" y="2074862"/>
            <a:ext cx="785812" cy="5206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FF3300"/>
                </a:solidFill>
                <a:latin typeface="Arial" charset="0"/>
                <a:cs typeface="Arial" charset="0"/>
              </a:rPr>
              <a:t>0</a:t>
            </a:r>
          </a:p>
        </p:txBody>
      </p:sp>
      <p:sp>
        <p:nvSpPr>
          <p:cNvPr id="32" name="Line 4"/>
          <p:cNvSpPr>
            <a:spLocks noChangeShapeType="1"/>
          </p:cNvSpPr>
          <p:nvPr/>
        </p:nvSpPr>
        <p:spPr bwMode="auto">
          <a:xfrm>
            <a:off x="1655763" y="5499100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3" name="Line 5"/>
          <p:cNvSpPr>
            <a:spLocks noChangeShapeType="1"/>
          </p:cNvSpPr>
          <p:nvPr/>
        </p:nvSpPr>
        <p:spPr bwMode="auto">
          <a:xfrm>
            <a:off x="1655763" y="5621338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4" name="Line 6"/>
          <p:cNvSpPr>
            <a:spLocks noChangeShapeType="1"/>
          </p:cNvSpPr>
          <p:nvPr/>
        </p:nvSpPr>
        <p:spPr bwMode="auto">
          <a:xfrm>
            <a:off x="1655763" y="5741988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5" name="Line 7"/>
          <p:cNvSpPr>
            <a:spLocks noChangeShapeType="1"/>
          </p:cNvSpPr>
          <p:nvPr/>
        </p:nvSpPr>
        <p:spPr bwMode="auto">
          <a:xfrm>
            <a:off x="1655763" y="586422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6" name="Line 8"/>
          <p:cNvSpPr>
            <a:spLocks noChangeShapeType="1"/>
          </p:cNvSpPr>
          <p:nvPr/>
        </p:nvSpPr>
        <p:spPr bwMode="auto">
          <a:xfrm>
            <a:off x="1655763" y="598487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7" name="Line 9"/>
          <p:cNvSpPr>
            <a:spLocks noChangeShapeType="1"/>
          </p:cNvSpPr>
          <p:nvPr/>
        </p:nvSpPr>
        <p:spPr bwMode="auto">
          <a:xfrm>
            <a:off x="1655763" y="6107113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8" name="Line 10"/>
          <p:cNvSpPr>
            <a:spLocks noChangeShapeType="1"/>
          </p:cNvSpPr>
          <p:nvPr/>
        </p:nvSpPr>
        <p:spPr bwMode="auto">
          <a:xfrm>
            <a:off x="1655763" y="6227763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9" name="Line 11"/>
          <p:cNvSpPr>
            <a:spLocks noChangeShapeType="1"/>
          </p:cNvSpPr>
          <p:nvPr/>
        </p:nvSpPr>
        <p:spPr bwMode="auto">
          <a:xfrm>
            <a:off x="1655763" y="6350000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0" name="Line 12"/>
          <p:cNvSpPr>
            <a:spLocks noChangeShapeType="1"/>
          </p:cNvSpPr>
          <p:nvPr/>
        </p:nvSpPr>
        <p:spPr bwMode="auto">
          <a:xfrm>
            <a:off x="1655763" y="6470650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1" name="Line 13"/>
          <p:cNvSpPr>
            <a:spLocks noChangeShapeType="1"/>
          </p:cNvSpPr>
          <p:nvPr/>
        </p:nvSpPr>
        <p:spPr bwMode="auto">
          <a:xfrm>
            <a:off x="1655763" y="6591300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2" name="Line 14"/>
          <p:cNvSpPr>
            <a:spLocks noChangeShapeType="1"/>
          </p:cNvSpPr>
          <p:nvPr/>
        </p:nvSpPr>
        <p:spPr bwMode="auto">
          <a:xfrm>
            <a:off x="4673600" y="6719888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3" name="Line 15"/>
          <p:cNvSpPr>
            <a:spLocks noChangeShapeType="1"/>
          </p:cNvSpPr>
          <p:nvPr/>
        </p:nvSpPr>
        <p:spPr bwMode="auto">
          <a:xfrm>
            <a:off x="4373563" y="6719888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4" name="Line 16"/>
          <p:cNvSpPr>
            <a:spLocks noChangeShapeType="1"/>
          </p:cNvSpPr>
          <p:nvPr/>
        </p:nvSpPr>
        <p:spPr bwMode="auto">
          <a:xfrm>
            <a:off x="4071938" y="6719888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5" name="Line 17"/>
          <p:cNvSpPr>
            <a:spLocks noChangeShapeType="1"/>
          </p:cNvSpPr>
          <p:nvPr/>
        </p:nvSpPr>
        <p:spPr bwMode="auto">
          <a:xfrm>
            <a:off x="3771900" y="6719888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6" name="Line 18"/>
          <p:cNvSpPr>
            <a:spLocks noChangeShapeType="1"/>
          </p:cNvSpPr>
          <p:nvPr/>
        </p:nvSpPr>
        <p:spPr bwMode="auto">
          <a:xfrm>
            <a:off x="3471863" y="6719888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7" name="Line 19"/>
          <p:cNvSpPr>
            <a:spLocks noChangeShapeType="1"/>
          </p:cNvSpPr>
          <p:nvPr/>
        </p:nvSpPr>
        <p:spPr bwMode="auto">
          <a:xfrm>
            <a:off x="3171825" y="6719888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8" name="Line 20"/>
          <p:cNvSpPr>
            <a:spLocks noChangeShapeType="1"/>
          </p:cNvSpPr>
          <p:nvPr/>
        </p:nvSpPr>
        <p:spPr bwMode="auto">
          <a:xfrm>
            <a:off x="2871788" y="6719888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9" name="Line 21"/>
          <p:cNvSpPr>
            <a:spLocks noChangeShapeType="1"/>
          </p:cNvSpPr>
          <p:nvPr/>
        </p:nvSpPr>
        <p:spPr bwMode="auto">
          <a:xfrm>
            <a:off x="2571750" y="6719888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0" name="Line 22"/>
          <p:cNvSpPr>
            <a:spLocks noChangeShapeType="1"/>
          </p:cNvSpPr>
          <p:nvPr/>
        </p:nvSpPr>
        <p:spPr bwMode="auto">
          <a:xfrm>
            <a:off x="2270125" y="6719888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1" name="Line 23"/>
          <p:cNvSpPr>
            <a:spLocks noChangeShapeType="1"/>
          </p:cNvSpPr>
          <p:nvPr/>
        </p:nvSpPr>
        <p:spPr bwMode="auto">
          <a:xfrm>
            <a:off x="1970088" y="6719888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2" name="Rectangle 24"/>
          <p:cNvSpPr>
            <a:spLocks noChangeArrowheads="1"/>
          </p:cNvSpPr>
          <p:nvPr/>
        </p:nvSpPr>
        <p:spPr bwMode="auto">
          <a:xfrm>
            <a:off x="1543050" y="6015038"/>
            <a:ext cx="92075" cy="184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3" name="Rectangle 25"/>
          <p:cNvSpPr>
            <a:spLocks noChangeArrowheads="1"/>
          </p:cNvSpPr>
          <p:nvPr/>
        </p:nvSpPr>
        <p:spPr bwMode="auto">
          <a:xfrm>
            <a:off x="3079750" y="6689725"/>
            <a:ext cx="184150" cy="92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4" name="Freeform 3"/>
          <p:cNvSpPr>
            <a:spLocks/>
          </p:cNvSpPr>
          <p:nvPr/>
        </p:nvSpPr>
        <p:spPr bwMode="auto">
          <a:xfrm>
            <a:off x="2557462" y="3352800"/>
            <a:ext cx="2243138" cy="1681163"/>
          </a:xfrm>
          <a:custGeom>
            <a:avLst/>
            <a:gdLst>
              <a:gd name="T0" fmla="*/ 0 w 901"/>
              <a:gd name="T1" fmla="*/ 2147483647 h 721"/>
              <a:gd name="T2" fmla="*/ 2147483647 w 901"/>
              <a:gd name="T3" fmla="*/ 2147483647 h 721"/>
              <a:gd name="T4" fmla="*/ 2147483647 w 901"/>
              <a:gd name="T5" fmla="*/ 2147483647 h 721"/>
              <a:gd name="T6" fmla="*/ 2147483647 w 901"/>
              <a:gd name="T7" fmla="*/ 2147483647 h 721"/>
              <a:gd name="T8" fmla="*/ 2147483647 w 901"/>
              <a:gd name="T9" fmla="*/ 2147483647 h 721"/>
              <a:gd name="T10" fmla="*/ 2147483647 w 901"/>
              <a:gd name="T11" fmla="*/ 2147483647 h 721"/>
              <a:gd name="T12" fmla="*/ 2147483647 w 901"/>
              <a:gd name="T13" fmla="*/ 2147483647 h 721"/>
              <a:gd name="T14" fmla="*/ 2147483647 w 901"/>
              <a:gd name="T15" fmla="*/ 2147483647 h 721"/>
              <a:gd name="T16" fmla="*/ 2147483647 w 901"/>
              <a:gd name="T17" fmla="*/ 2147483647 h 721"/>
              <a:gd name="T18" fmla="*/ 2147483647 w 901"/>
              <a:gd name="T19" fmla="*/ 2147483647 h 721"/>
              <a:gd name="T20" fmla="*/ 2147483647 w 901"/>
              <a:gd name="T21" fmla="*/ 2147483647 h 721"/>
              <a:gd name="T22" fmla="*/ 2147483647 w 901"/>
              <a:gd name="T23" fmla="*/ 2147483647 h 721"/>
              <a:gd name="T24" fmla="*/ 2147483647 w 901"/>
              <a:gd name="T25" fmla="*/ 2147483647 h 721"/>
              <a:gd name="T26" fmla="*/ 2147483647 w 901"/>
              <a:gd name="T27" fmla="*/ 2147483647 h 721"/>
              <a:gd name="T28" fmla="*/ 2147483647 w 901"/>
              <a:gd name="T29" fmla="*/ 2147483647 h 721"/>
              <a:gd name="T30" fmla="*/ 2147483647 w 901"/>
              <a:gd name="T31" fmla="*/ 0 h 72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901"/>
              <a:gd name="T49" fmla="*/ 0 h 721"/>
              <a:gd name="T50" fmla="*/ 901 w 901"/>
              <a:gd name="T51" fmla="*/ 721 h 721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901" h="721">
                <a:moveTo>
                  <a:pt x="0" y="720"/>
                </a:moveTo>
                <a:lnTo>
                  <a:pt x="95" y="712"/>
                </a:lnTo>
                <a:lnTo>
                  <a:pt x="142" y="704"/>
                </a:lnTo>
                <a:lnTo>
                  <a:pt x="189" y="691"/>
                </a:lnTo>
                <a:lnTo>
                  <a:pt x="237" y="675"/>
                </a:lnTo>
                <a:lnTo>
                  <a:pt x="284" y="653"/>
                </a:lnTo>
                <a:lnTo>
                  <a:pt x="331" y="623"/>
                </a:lnTo>
                <a:lnTo>
                  <a:pt x="426" y="540"/>
                </a:lnTo>
                <a:lnTo>
                  <a:pt x="521" y="422"/>
                </a:lnTo>
                <a:lnTo>
                  <a:pt x="616" y="281"/>
                </a:lnTo>
                <a:lnTo>
                  <a:pt x="663" y="209"/>
                </a:lnTo>
                <a:lnTo>
                  <a:pt x="710" y="142"/>
                </a:lnTo>
                <a:lnTo>
                  <a:pt x="757" y="83"/>
                </a:lnTo>
                <a:lnTo>
                  <a:pt x="805" y="38"/>
                </a:lnTo>
                <a:lnTo>
                  <a:pt x="852" y="9"/>
                </a:lnTo>
                <a:lnTo>
                  <a:pt x="900" y="0"/>
                </a:lnTo>
              </a:path>
            </a:pathLst>
          </a:custGeom>
          <a:noFill/>
          <a:ln w="50800" cap="rnd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70C0"/>
              </a:solidFill>
              <a:latin typeface="Arial" charset="0"/>
              <a:cs typeface="Arial" charset="0"/>
            </a:endParaRPr>
          </a:p>
        </p:txBody>
      </p:sp>
      <p:sp>
        <p:nvSpPr>
          <p:cNvPr id="55" name="Line 4"/>
          <p:cNvSpPr>
            <a:spLocks noChangeShapeType="1"/>
          </p:cNvSpPr>
          <p:nvPr/>
        </p:nvSpPr>
        <p:spPr bwMode="auto">
          <a:xfrm>
            <a:off x="5160963" y="549592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6" name="Line 5"/>
          <p:cNvSpPr>
            <a:spLocks noChangeShapeType="1"/>
          </p:cNvSpPr>
          <p:nvPr/>
        </p:nvSpPr>
        <p:spPr bwMode="auto">
          <a:xfrm>
            <a:off x="5160963" y="5618163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7" name="Line 6"/>
          <p:cNvSpPr>
            <a:spLocks noChangeShapeType="1"/>
          </p:cNvSpPr>
          <p:nvPr/>
        </p:nvSpPr>
        <p:spPr bwMode="auto">
          <a:xfrm>
            <a:off x="5160963" y="5738813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8" name="Line 7"/>
          <p:cNvSpPr>
            <a:spLocks noChangeShapeType="1"/>
          </p:cNvSpPr>
          <p:nvPr/>
        </p:nvSpPr>
        <p:spPr bwMode="auto">
          <a:xfrm>
            <a:off x="5160963" y="5861050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9" name="Line 8"/>
          <p:cNvSpPr>
            <a:spLocks noChangeShapeType="1"/>
          </p:cNvSpPr>
          <p:nvPr/>
        </p:nvSpPr>
        <p:spPr bwMode="auto">
          <a:xfrm>
            <a:off x="5160963" y="5981700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0" name="Line 9"/>
          <p:cNvSpPr>
            <a:spLocks noChangeShapeType="1"/>
          </p:cNvSpPr>
          <p:nvPr/>
        </p:nvSpPr>
        <p:spPr bwMode="auto">
          <a:xfrm>
            <a:off x="5160963" y="6103938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1" name="Line 10"/>
          <p:cNvSpPr>
            <a:spLocks noChangeShapeType="1"/>
          </p:cNvSpPr>
          <p:nvPr/>
        </p:nvSpPr>
        <p:spPr bwMode="auto">
          <a:xfrm>
            <a:off x="5160963" y="6224588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2" name="Line 11"/>
          <p:cNvSpPr>
            <a:spLocks noChangeShapeType="1"/>
          </p:cNvSpPr>
          <p:nvPr/>
        </p:nvSpPr>
        <p:spPr bwMode="auto">
          <a:xfrm>
            <a:off x="5160963" y="634682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3" name="Line 12"/>
          <p:cNvSpPr>
            <a:spLocks noChangeShapeType="1"/>
          </p:cNvSpPr>
          <p:nvPr/>
        </p:nvSpPr>
        <p:spPr bwMode="auto">
          <a:xfrm>
            <a:off x="5160963" y="646747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4" name="Line 13"/>
          <p:cNvSpPr>
            <a:spLocks noChangeShapeType="1"/>
          </p:cNvSpPr>
          <p:nvPr/>
        </p:nvSpPr>
        <p:spPr bwMode="auto">
          <a:xfrm>
            <a:off x="5160963" y="658812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5" name="Line 14"/>
          <p:cNvSpPr>
            <a:spLocks noChangeShapeType="1"/>
          </p:cNvSpPr>
          <p:nvPr/>
        </p:nvSpPr>
        <p:spPr bwMode="auto">
          <a:xfrm>
            <a:off x="8178800" y="6716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6" name="Line 15"/>
          <p:cNvSpPr>
            <a:spLocks noChangeShapeType="1"/>
          </p:cNvSpPr>
          <p:nvPr/>
        </p:nvSpPr>
        <p:spPr bwMode="auto">
          <a:xfrm>
            <a:off x="7878763" y="6716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7" name="Line 16"/>
          <p:cNvSpPr>
            <a:spLocks noChangeShapeType="1"/>
          </p:cNvSpPr>
          <p:nvPr/>
        </p:nvSpPr>
        <p:spPr bwMode="auto">
          <a:xfrm>
            <a:off x="7577138" y="6716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8" name="Line 17"/>
          <p:cNvSpPr>
            <a:spLocks noChangeShapeType="1"/>
          </p:cNvSpPr>
          <p:nvPr/>
        </p:nvSpPr>
        <p:spPr bwMode="auto">
          <a:xfrm>
            <a:off x="7277100" y="6716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9" name="Line 18"/>
          <p:cNvSpPr>
            <a:spLocks noChangeShapeType="1"/>
          </p:cNvSpPr>
          <p:nvPr/>
        </p:nvSpPr>
        <p:spPr bwMode="auto">
          <a:xfrm>
            <a:off x="6977063" y="6716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0" name="Line 19"/>
          <p:cNvSpPr>
            <a:spLocks noChangeShapeType="1"/>
          </p:cNvSpPr>
          <p:nvPr/>
        </p:nvSpPr>
        <p:spPr bwMode="auto">
          <a:xfrm>
            <a:off x="6677025" y="6716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1" name="Line 20"/>
          <p:cNvSpPr>
            <a:spLocks noChangeShapeType="1"/>
          </p:cNvSpPr>
          <p:nvPr/>
        </p:nvSpPr>
        <p:spPr bwMode="auto">
          <a:xfrm>
            <a:off x="6376988" y="6716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2" name="Line 21"/>
          <p:cNvSpPr>
            <a:spLocks noChangeShapeType="1"/>
          </p:cNvSpPr>
          <p:nvPr/>
        </p:nvSpPr>
        <p:spPr bwMode="auto">
          <a:xfrm>
            <a:off x="6076950" y="6716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3" name="Line 22"/>
          <p:cNvSpPr>
            <a:spLocks noChangeShapeType="1"/>
          </p:cNvSpPr>
          <p:nvPr/>
        </p:nvSpPr>
        <p:spPr bwMode="auto">
          <a:xfrm>
            <a:off x="5775325" y="6716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4" name="Line 23"/>
          <p:cNvSpPr>
            <a:spLocks noChangeShapeType="1"/>
          </p:cNvSpPr>
          <p:nvPr/>
        </p:nvSpPr>
        <p:spPr bwMode="auto">
          <a:xfrm>
            <a:off x="5475288" y="6716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5" name="Rectangle 24"/>
          <p:cNvSpPr>
            <a:spLocks noChangeArrowheads="1"/>
          </p:cNvSpPr>
          <p:nvPr/>
        </p:nvSpPr>
        <p:spPr bwMode="auto">
          <a:xfrm>
            <a:off x="5048250" y="6011863"/>
            <a:ext cx="92075" cy="184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6" name="Rectangle 25"/>
          <p:cNvSpPr>
            <a:spLocks noChangeArrowheads="1"/>
          </p:cNvSpPr>
          <p:nvPr/>
        </p:nvSpPr>
        <p:spPr bwMode="auto">
          <a:xfrm>
            <a:off x="6584950" y="6686550"/>
            <a:ext cx="184150" cy="92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7" name="Freeform 29"/>
          <p:cNvSpPr>
            <a:spLocks/>
          </p:cNvSpPr>
          <p:nvPr/>
        </p:nvSpPr>
        <p:spPr bwMode="auto">
          <a:xfrm>
            <a:off x="4756150" y="3352800"/>
            <a:ext cx="2101850" cy="1681163"/>
          </a:xfrm>
          <a:custGeom>
            <a:avLst/>
            <a:gdLst>
              <a:gd name="T0" fmla="*/ 2147483647 w 901"/>
              <a:gd name="T1" fmla="*/ 2147483647 h 721"/>
              <a:gd name="T2" fmla="*/ 2147483647 w 901"/>
              <a:gd name="T3" fmla="*/ 2147483647 h 721"/>
              <a:gd name="T4" fmla="*/ 2147483647 w 901"/>
              <a:gd name="T5" fmla="*/ 2147483647 h 721"/>
              <a:gd name="T6" fmla="*/ 2147483647 w 901"/>
              <a:gd name="T7" fmla="*/ 2147483647 h 721"/>
              <a:gd name="T8" fmla="*/ 2147483647 w 901"/>
              <a:gd name="T9" fmla="*/ 2147483647 h 721"/>
              <a:gd name="T10" fmla="*/ 2147483647 w 901"/>
              <a:gd name="T11" fmla="*/ 2147483647 h 721"/>
              <a:gd name="T12" fmla="*/ 2147483647 w 901"/>
              <a:gd name="T13" fmla="*/ 2147483647 h 721"/>
              <a:gd name="T14" fmla="*/ 2147483647 w 901"/>
              <a:gd name="T15" fmla="*/ 2147483647 h 721"/>
              <a:gd name="T16" fmla="*/ 2147483647 w 901"/>
              <a:gd name="T17" fmla="*/ 2147483647 h 721"/>
              <a:gd name="T18" fmla="*/ 2147483647 w 901"/>
              <a:gd name="T19" fmla="*/ 2147483647 h 721"/>
              <a:gd name="T20" fmla="*/ 2147483647 w 901"/>
              <a:gd name="T21" fmla="*/ 2147483647 h 721"/>
              <a:gd name="T22" fmla="*/ 2147483647 w 901"/>
              <a:gd name="T23" fmla="*/ 2147483647 h 721"/>
              <a:gd name="T24" fmla="*/ 2147483647 w 901"/>
              <a:gd name="T25" fmla="*/ 2147483647 h 721"/>
              <a:gd name="T26" fmla="*/ 2147483647 w 901"/>
              <a:gd name="T27" fmla="*/ 2147483647 h 721"/>
              <a:gd name="T28" fmla="*/ 2147483647 w 901"/>
              <a:gd name="T29" fmla="*/ 2147483647 h 721"/>
              <a:gd name="T30" fmla="*/ 0 w 901"/>
              <a:gd name="T31" fmla="*/ 0 h 72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901"/>
              <a:gd name="T49" fmla="*/ 0 h 721"/>
              <a:gd name="T50" fmla="*/ 901 w 901"/>
              <a:gd name="T51" fmla="*/ 721 h 721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901" h="721">
                <a:moveTo>
                  <a:pt x="900" y="720"/>
                </a:moveTo>
                <a:lnTo>
                  <a:pt x="805" y="712"/>
                </a:lnTo>
                <a:lnTo>
                  <a:pt x="758" y="704"/>
                </a:lnTo>
                <a:lnTo>
                  <a:pt x="711" y="691"/>
                </a:lnTo>
                <a:lnTo>
                  <a:pt x="663" y="675"/>
                </a:lnTo>
                <a:lnTo>
                  <a:pt x="615" y="653"/>
                </a:lnTo>
                <a:lnTo>
                  <a:pt x="568" y="623"/>
                </a:lnTo>
                <a:lnTo>
                  <a:pt x="473" y="540"/>
                </a:lnTo>
                <a:lnTo>
                  <a:pt x="378" y="422"/>
                </a:lnTo>
                <a:lnTo>
                  <a:pt x="284" y="281"/>
                </a:lnTo>
                <a:lnTo>
                  <a:pt x="236" y="209"/>
                </a:lnTo>
                <a:lnTo>
                  <a:pt x="189" y="142"/>
                </a:lnTo>
                <a:lnTo>
                  <a:pt x="142" y="83"/>
                </a:lnTo>
                <a:lnTo>
                  <a:pt x="94" y="38"/>
                </a:lnTo>
                <a:lnTo>
                  <a:pt x="47" y="9"/>
                </a:lnTo>
                <a:lnTo>
                  <a:pt x="0" y="0"/>
                </a:lnTo>
              </a:path>
            </a:pathLst>
          </a:custGeom>
          <a:noFill/>
          <a:ln w="50800" cap="rnd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8" name="Line 30"/>
          <p:cNvSpPr>
            <a:spLocks noChangeShapeType="1"/>
          </p:cNvSpPr>
          <p:nvPr/>
        </p:nvSpPr>
        <p:spPr bwMode="auto">
          <a:xfrm>
            <a:off x="2438400" y="5105400"/>
            <a:ext cx="4572000" cy="0"/>
          </a:xfrm>
          <a:prstGeom prst="line">
            <a:avLst/>
          </a:prstGeom>
          <a:noFill/>
          <a:ln w="28575">
            <a:solidFill>
              <a:srgbClr val="1C1C1C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79" name="Rectangle 31"/>
          <p:cNvSpPr>
            <a:spLocks noChangeArrowheads="1"/>
          </p:cNvSpPr>
          <p:nvPr/>
        </p:nvSpPr>
        <p:spPr bwMode="auto">
          <a:xfrm>
            <a:off x="4625975" y="5122862"/>
            <a:ext cx="479425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FF3300"/>
                </a:solidFill>
                <a:latin typeface="Arial" charset="0"/>
                <a:cs typeface="Arial" charset="0"/>
              </a:rPr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228600" y="3200400"/>
                <a:ext cx="3261983" cy="12794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̅"/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  <m:r>
                            <a:rPr lang="en-US" sz="2800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l-GR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2800" i="1">
                                  <a:latin typeface="Cambria Math"/>
                                </a:rPr>
                                <m:t>μ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f>
                            <m:f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l-GR" sz="2800" i="1">
                                  <a:latin typeface="Cambria Math"/>
                                </a:rPr>
                                <m:t>σ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800" i="1"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</m:rad>
                            </m:den>
                          </m:f>
                        </m:den>
                      </m:f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≡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/>
                        </a:rPr>
                        <m:t>𝑧</m:t>
                      </m:r>
                      <m:r>
                        <a:rPr lang="en-US" sz="2800" i="1">
                          <a:latin typeface="Cambria Math"/>
                        </a:rPr>
                        <m:t>~</m:t>
                      </m:r>
                      <m:r>
                        <a:rPr lang="en-US" sz="2800" i="1">
                          <a:latin typeface="Cambria Math"/>
                        </a:rPr>
                        <m:t>𝑁</m:t>
                      </m:r>
                      <m:r>
                        <a:rPr lang="en-US" sz="2800" i="1">
                          <a:latin typeface="Cambria Math"/>
                        </a:rPr>
                        <m:t>(0, 1)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3200400"/>
                <a:ext cx="3261983" cy="127945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304800" y="304800"/>
                <a:ext cx="3535199" cy="17103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𝑈𝑛𝑑𝑒𝑟</m:t>
                    </m:r>
                    <m:r>
                      <a:rPr lang="en-US" sz="2800" b="0" i="1" smtClean="0">
                        <a:latin typeface="Cambria Math"/>
                      </a:rPr>
                      <m:t> </m:t>
                    </m:r>
                    <m:r>
                      <a:rPr lang="en-US" sz="2800" b="0" i="1" smtClean="0">
                        <a:latin typeface="Cambria Math"/>
                      </a:rPr>
                      <m:t>𝐻</m:t>
                    </m:r>
                    <m:r>
                      <a:rPr lang="en-US" sz="2800" b="0" i="1" baseline="-25000" smtClean="0">
                        <a:latin typeface="Cambria Math"/>
                      </a:rPr>
                      <m:t>0</m:t>
                    </m:r>
                  </m:oMath>
                </a14:m>
                <a:r>
                  <a:rPr lang="en-US" sz="2800" b="0" dirty="0"/>
                  <a:t>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̅"/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  <m:r>
                            <a:rPr lang="en-US" sz="2800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l-GR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2800" i="1">
                                  <a:latin typeface="Cambria Math"/>
                                </a:rPr>
                                <m:t>μ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f>
                            <m:f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l-GR" sz="2800" i="1">
                                  <a:latin typeface="Cambria Math"/>
                                </a:rPr>
                                <m:t>σ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800" i="1"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</m:rad>
                            </m:den>
                          </m:f>
                        </m:den>
                      </m:f>
                      <m:r>
                        <a:rPr lang="en-US" sz="2800" i="1">
                          <a:latin typeface="Cambria Math"/>
                          <a:ea typeface="Cambria Math"/>
                        </a:rPr>
                        <m:t>≡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/>
                        </a:rPr>
                        <m:t>𝑧</m:t>
                      </m:r>
                      <m:r>
                        <a:rPr lang="en-US" sz="2800" i="1">
                          <a:latin typeface="Cambria Math"/>
                        </a:rPr>
                        <m:t>~</m:t>
                      </m:r>
                      <m:r>
                        <a:rPr lang="en-US" sz="2800" i="1">
                          <a:latin typeface="Cambria Math"/>
                        </a:rPr>
                        <m:t>𝑁</m:t>
                      </m:r>
                      <m:r>
                        <a:rPr lang="en-US" sz="2800" i="1">
                          <a:latin typeface="Cambria Math"/>
                        </a:rPr>
                        <m:t>(0, 1)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304800"/>
                <a:ext cx="3535199" cy="1710340"/>
              </a:xfrm>
              <a:prstGeom prst="rect">
                <a:avLst/>
              </a:prstGeom>
              <a:blipFill>
                <a:blip r:embed="rId3"/>
                <a:stretch>
                  <a:fillRect t="-32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4" name="Line 35"/>
          <p:cNvSpPr>
            <a:spLocks noChangeShapeType="1"/>
          </p:cNvSpPr>
          <p:nvPr/>
        </p:nvSpPr>
        <p:spPr bwMode="auto">
          <a:xfrm>
            <a:off x="3581400" y="1600200"/>
            <a:ext cx="0" cy="467379"/>
          </a:xfrm>
          <a:prstGeom prst="line">
            <a:avLst/>
          </a:prstGeom>
          <a:noFill/>
          <a:ln w="12700">
            <a:solidFill>
              <a:srgbClr val="1C1C1C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85" name="Line 35"/>
          <p:cNvSpPr>
            <a:spLocks noChangeShapeType="1"/>
          </p:cNvSpPr>
          <p:nvPr/>
        </p:nvSpPr>
        <p:spPr bwMode="auto">
          <a:xfrm>
            <a:off x="3581400" y="4648200"/>
            <a:ext cx="0" cy="467379"/>
          </a:xfrm>
          <a:prstGeom prst="line">
            <a:avLst/>
          </a:prstGeom>
          <a:noFill/>
          <a:ln w="12700">
            <a:solidFill>
              <a:srgbClr val="1C1C1C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Rectangle 31"/>
              <p:cNvSpPr>
                <a:spLocks noChangeArrowheads="1"/>
              </p:cNvSpPr>
              <p:nvPr/>
            </p:nvSpPr>
            <p:spPr bwMode="auto">
              <a:xfrm>
                <a:off x="2882900" y="5118145"/>
                <a:ext cx="1155700" cy="51071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square" lIns="90487" tIns="44450" rIns="90487" bIns="44450">
                <a:spAutoFit/>
              </a:bodyPr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dirty="0" smtClean="0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sSubPr>
                        <m:e>
                          <m:r>
                            <a:rPr lang="en-US" sz="2800" b="1" i="1" dirty="0" smtClean="0">
                              <a:solidFill>
                                <a:srgbClr val="FF3300"/>
                              </a:solidFill>
                              <a:latin typeface="Cambria Math"/>
                              <a:cs typeface="Arial" charset="0"/>
                            </a:rPr>
                            <m:t>𝒛</m:t>
                          </m:r>
                        </m:e>
                        <m:sub>
                          <m:r>
                            <a:rPr lang="en-US" sz="2800" b="1" i="1" dirty="0" smtClean="0">
                              <a:solidFill>
                                <a:srgbClr val="FF3300"/>
                              </a:solidFill>
                              <a:latin typeface="Cambria Math"/>
                              <a:cs typeface="Arial" charset="0"/>
                            </a:rPr>
                            <m:t>𝒍𝒐𝒘</m:t>
                          </m:r>
                        </m:sub>
                      </m:sSub>
                    </m:oMath>
                  </m:oMathPara>
                </a14:m>
                <a:endParaRPr lang="en-US" sz="2800" b="1" baseline="-25000" dirty="0">
                  <a:solidFill>
                    <a:srgbClr val="FF3300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86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82900" y="5118145"/>
                <a:ext cx="1155700" cy="51071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127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8" name="Straight Connector 87"/>
          <p:cNvCxnSpPr/>
          <p:nvPr/>
        </p:nvCxnSpPr>
        <p:spPr>
          <a:xfrm flipH="1">
            <a:off x="4789487" y="3298825"/>
            <a:ext cx="11113" cy="1806575"/>
          </a:xfrm>
          <a:prstGeom prst="line">
            <a:avLst/>
          </a:prstGeom>
          <a:ln>
            <a:solidFill>
              <a:srgbClr val="00206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flipH="1">
            <a:off x="4789487" y="250825"/>
            <a:ext cx="11113" cy="1806575"/>
          </a:xfrm>
          <a:prstGeom prst="line">
            <a:avLst/>
          </a:prstGeom>
          <a:ln>
            <a:solidFill>
              <a:srgbClr val="00206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6645922" y="457200"/>
                <a:ext cx="1668662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𝐻</m:t>
                    </m:r>
                    <m:r>
                      <a:rPr lang="en-US" sz="2800" b="0" i="1" baseline="-25000" smtClean="0">
                        <a:latin typeface="Cambria Math"/>
                      </a:rPr>
                      <m:t>0</m:t>
                    </m:r>
                  </m:oMath>
                </a14:m>
                <a:r>
                  <a:rPr lang="en-US" sz="2800" b="0" dirty="0"/>
                  <a:t>:</a:t>
                </a:r>
                <a:r>
                  <a:rPr lang="el-GR" sz="2800" dirty="0"/>
                  <a:t> </a:t>
                </a:r>
                <a:r>
                  <a:rPr lang="el-GR" sz="2800" dirty="0">
                    <a:latin typeface="Calibri"/>
                  </a:rPr>
                  <a:t>μ</a:t>
                </a:r>
                <a:r>
                  <a:rPr lang="en-US" sz="2800" dirty="0">
                    <a:latin typeface="Calibri"/>
                  </a:rPr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800" i="1">
                            <a:latin typeface="Cambria Math"/>
                          </a:rPr>
                          <m:t>μ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endParaRPr lang="en-US" sz="2800" b="0" dirty="0"/>
              </a:p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𝐻</m:t>
                    </m:r>
                    <m:r>
                      <a:rPr lang="en-US" sz="2800" b="0" i="1" baseline="-2500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800" dirty="0"/>
                  <a:t>:</a:t>
                </a:r>
                <a:r>
                  <a:rPr lang="el-GR" sz="2800" dirty="0"/>
                  <a:t> μ</a:t>
                </a:r>
                <a:r>
                  <a:rPr lang="en-US" sz="2800" dirty="0"/>
                  <a:t> &lt;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800" i="1">
                            <a:latin typeface="Cambria Math"/>
                          </a:rPr>
                          <m:t>μ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endParaRPr lang="en-US" sz="2800" b="0" dirty="0"/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5922" y="457200"/>
                <a:ext cx="1668662" cy="954107"/>
              </a:xfrm>
              <a:prstGeom prst="rect">
                <a:avLst/>
              </a:prstGeom>
              <a:blipFill>
                <a:blip r:embed="rId5"/>
                <a:stretch>
                  <a:fillRect t="-5732" b="-17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" name="Flowchart: Connector 91"/>
          <p:cNvSpPr/>
          <p:nvPr/>
        </p:nvSpPr>
        <p:spPr>
          <a:xfrm>
            <a:off x="3543300" y="5029200"/>
            <a:ext cx="114300" cy="114300"/>
          </a:xfrm>
          <a:prstGeom prst="flowChartConnector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TextBox 94"/>
          <p:cNvSpPr txBox="1"/>
          <p:nvPr/>
        </p:nvSpPr>
        <p:spPr>
          <a:xfrm>
            <a:off x="3136900" y="4812268"/>
            <a:ext cx="82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6" name="Rectangle 31"/>
              <p:cNvSpPr>
                <a:spLocks noChangeArrowheads="1"/>
              </p:cNvSpPr>
              <p:nvPr/>
            </p:nvSpPr>
            <p:spPr bwMode="auto">
              <a:xfrm>
                <a:off x="3124200" y="2057400"/>
                <a:ext cx="868363" cy="51071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square" lIns="90487" tIns="44450" rIns="90487" bIns="44450">
                <a:spAutoFit/>
              </a:bodyPr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dirty="0" smtClean="0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sSubPr>
                        <m:e>
                          <m:r>
                            <a:rPr lang="en-US" sz="2800" b="1" i="1" dirty="0">
                              <a:solidFill>
                                <a:srgbClr val="FF3300"/>
                              </a:solidFill>
                              <a:latin typeface="Cambria Math"/>
                              <a:cs typeface="Arial" charset="0"/>
                            </a:rPr>
                            <m:t>𝒛</m:t>
                          </m:r>
                        </m:e>
                        <m:sub>
                          <m:r>
                            <a:rPr lang="en-US" sz="2800" b="1" i="1" dirty="0" smtClean="0">
                              <a:solidFill>
                                <a:srgbClr val="FF3300"/>
                              </a:solidFill>
                              <a:latin typeface="Cambria Math"/>
                              <a:cs typeface="Arial" charset="0"/>
                            </a:rPr>
                            <m:t>𝒕𝒆𝒔𝒕</m:t>
                          </m:r>
                        </m:sub>
                      </m:sSub>
                    </m:oMath>
                  </m:oMathPara>
                </a14:m>
                <a:endParaRPr lang="en-US" sz="2800" b="1" baseline="-25000" dirty="0">
                  <a:solidFill>
                    <a:srgbClr val="FF3300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96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24200" y="2057400"/>
                <a:ext cx="868363" cy="51071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127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7" name="Flowchart: Connector 106"/>
          <p:cNvSpPr/>
          <p:nvPr/>
        </p:nvSpPr>
        <p:spPr>
          <a:xfrm>
            <a:off x="3429000" y="1783080"/>
            <a:ext cx="45720" cy="4572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Flowchart: Connector 107"/>
          <p:cNvSpPr/>
          <p:nvPr/>
        </p:nvSpPr>
        <p:spPr>
          <a:xfrm>
            <a:off x="3429000" y="2011680"/>
            <a:ext cx="45720" cy="4572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Flowchart: Connector 108"/>
          <p:cNvSpPr/>
          <p:nvPr/>
        </p:nvSpPr>
        <p:spPr>
          <a:xfrm>
            <a:off x="3459480" y="1905000"/>
            <a:ext cx="45720" cy="4572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Flowchart: Connector 109"/>
          <p:cNvSpPr/>
          <p:nvPr/>
        </p:nvSpPr>
        <p:spPr>
          <a:xfrm>
            <a:off x="2667000" y="1981200"/>
            <a:ext cx="45720" cy="4572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Flowchart: Connector 110"/>
          <p:cNvSpPr/>
          <p:nvPr/>
        </p:nvSpPr>
        <p:spPr>
          <a:xfrm>
            <a:off x="2819400" y="1981200"/>
            <a:ext cx="45720" cy="4572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Flowchart: Connector 111"/>
          <p:cNvSpPr/>
          <p:nvPr/>
        </p:nvSpPr>
        <p:spPr>
          <a:xfrm>
            <a:off x="3078480" y="1981200"/>
            <a:ext cx="45720" cy="4572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Flowchart: Connector 112"/>
          <p:cNvSpPr/>
          <p:nvPr/>
        </p:nvSpPr>
        <p:spPr>
          <a:xfrm>
            <a:off x="3200400" y="1905000"/>
            <a:ext cx="45720" cy="4572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Flowchart: Connector 113"/>
          <p:cNvSpPr/>
          <p:nvPr/>
        </p:nvSpPr>
        <p:spPr>
          <a:xfrm>
            <a:off x="3230880" y="1981200"/>
            <a:ext cx="45720" cy="4572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Flowchart: Connector 114"/>
          <p:cNvSpPr/>
          <p:nvPr/>
        </p:nvSpPr>
        <p:spPr>
          <a:xfrm>
            <a:off x="3383280" y="1905000"/>
            <a:ext cx="45720" cy="4572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Flowchart: Connector 115"/>
          <p:cNvSpPr/>
          <p:nvPr/>
        </p:nvSpPr>
        <p:spPr>
          <a:xfrm>
            <a:off x="2971800" y="1981200"/>
            <a:ext cx="45720" cy="4572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TextBox 117"/>
              <p:cNvSpPr txBox="1"/>
              <p:nvPr/>
            </p:nvSpPr>
            <p:spPr>
              <a:xfrm>
                <a:off x="6096000" y="2514600"/>
                <a:ext cx="3276600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𝑣𝑎𝑙𝑢𝑒</m:t>
                      </m:r>
                      <m:r>
                        <a:rPr lang="en-US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  <m: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2000" b="0" i="1" baseline="-2500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𝑡𝑒𝑠𝑡</m:t>
                          </m:r>
                        </m:e>
                      </m:d>
                    </m:oMath>
                  </m:oMathPara>
                </a14:m>
                <a:endParaRPr lang="en-US" sz="2000" b="0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𝑅𝑒𝑗𝑒𝑐𝑡</m:t>
                    </m:r>
                    <m:r>
                      <a:rPr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𝑖𝑓</m:t>
                    </m:r>
                    <m:r>
                      <a:rPr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𝑣𝑎𝑙𝑢𝑒</m:t>
                    </m:r>
                    <m:r>
                      <a:rPr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m:rPr>
                        <m:sty m:val="p"/>
                      </m:rPr>
                      <a:rPr lang="el-GR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α</m:t>
                    </m:r>
                  </m:oMath>
                </a14:m>
                <a:r>
                  <a:rPr lang="en-US" sz="2000" b="0" dirty="0">
                    <a:solidFill>
                      <a:srgbClr val="000000"/>
                    </a:solidFill>
                  </a:rPr>
                  <a:t> </a:t>
                </a:r>
              </a:p>
              <a:p>
                <a:endParaRPr lang="en-US" sz="2000" dirty="0">
                  <a:solidFill>
                    <a:srgbClr val="00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𝐼𝑓𝑧</m:t>
                      </m:r>
                      <m:r>
                        <a:rPr lang="en-US" sz="2000" i="1" baseline="-25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𝑡𝑒𝑠</m:t>
                      </m:r>
                      <m:r>
                        <a:rPr lang="en-US" sz="2000" b="0" i="1" baseline="-2500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000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𝑣𝑎𝑙𝑢𝑒</m:t>
                      </m:r>
                      <m:r>
                        <a:rPr lang="en-US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&gt;0.5</m:t>
                      </m:r>
                    </m:oMath>
                  </m:oMathPara>
                </a14:m>
                <a:endParaRPr lang="en-US" sz="2000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𝐹𝑎𝑖𝑙</m:t>
                      </m:r>
                      <m:r>
                        <a:rPr lang="en-US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𝑡𝑜</m:t>
                      </m:r>
                      <m:r>
                        <a:rPr lang="en-US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𝑅𝑒𝑗𝑒𝑐𝑡</m:t>
                      </m:r>
                    </m:oMath>
                  </m:oMathPara>
                </a14:m>
                <a:endParaRPr lang="en-US" sz="20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18" name="TextBox 1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2514600"/>
                <a:ext cx="3276600" cy="1938992"/>
              </a:xfrm>
              <a:prstGeom prst="rect">
                <a:avLst/>
              </a:prstGeom>
              <a:blipFill>
                <a:blip r:embed="rId7"/>
                <a:stretch>
                  <a:fillRect l="-743" b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954950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Performing a Hypothesis Test Using </a:t>
            </a:r>
            <a:r>
              <a:rPr lang="en-US" i="1" dirty="0"/>
              <a:t>P</a:t>
            </a:r>
            <a:r>
              <a:rPr lang="en-US" dirty="0"/>
              <a:t>-Values</a:t>
            </a:r>
          </a:p>
        </p:txBody>
      </p:sp>
      <p:grpSp>
        <p:nvGrpSpPr>
          <p:cNvPr id="95" name="SMARTInkShape-Group559">
            <a:extLst>
              <a:ext uri="{FF2B5EF4-FFF2-40B4-BE49-F238E27FC236}">
                <a16:creationId xmlns:a16="http://schemas.microsoft.com/office/drawing/2014/main" id="{4107D08D-96F6-1E7B-BFEF-7CF9F97726E1}"/>
              </a:ext>
            </a:extLst>
          </p:cNvPr>
          <p:cNvGrpSpPr/>
          <p:nvPr/>
        </p:nvGrpSpPr>
        <p:grpSpPr>
          <a:xfrm>
            <a:off x="4709387" y="2511577"/>
            <a:ext cx="443639" cy="307824"/>
            <a:chOff x="4709387" y="2511577"/>
            <a:chExt cx="443639" cy="307824"/>
          </a:xfrm>
        </p:grpSpPr>
        <p:sp>
          <p:nvSpPr>
            <p:cNvPr id="90" name="SMARTInkShape-3234">
              <a:extLst>
                <a:ext uri="{FF2B5EF4-FFF2-40B4-BE49-F238E27FC236}">
                  <a16:creationId xmlns:a16="http://schemas.microsoft.com/office/drawing/2014/main" id="{4831870A-E13E-C34F-12B7-B8DF0C3FE97B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4714875" y="2552700"/>
              <a:ext cx="38101" cy="180976"/>
            </a:xfrm>
            <a:custGeom>
              <a:avLst/>
              <a:gdLst/>
              <a:ahLst/>
              <a:cxnLst/>
              <a:rect l="0" t="0" r="0" b="0"/>
              <a:pathLst>
                <a:path w="38101" h="180976">
                  <a:moveTo>
                    <a:pt x="38100" y="0"/>
                  </a:moveTo>
                  <a:lnTo>
                    <a:pt x="38100" y="0"/>
                  </a:lnTo>
                  <a:lnTo>
                    <a:pt x="38100" y="5056"/>
                  </a:lnTo>
                  <a:lnTo>
                    <a:pt x="21853" y="50419"/>
                  </a:lnTo>
                  <a:lnTo>
                    <a:pt x="9452" y="93607"/>
                  </a:lnTo>
                  <a:lnTo>
                    <a:pt x="830" y="139072"/>
                  </a:lnTo>
                  <a:lnTo>
                    <a:pt x="0" y="1809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3235">
              <a:extLst>
                <a:ext uri="{FF2B5EF4-FFF2-40B4-BE49-F238E27FC236}">
                  <a16:creationId xmlns:a16="http://schemas.microsoft.com/office/drawing/2014/main" id="{D592E69A-1050-946B-671C-70A4EAD98484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4838745" y="2511577"/>
              <a:ext cx="27207" cy="307824"/>
            </a:xfrm>
            <a:custGeom>
              <a:avLst/>
              <a:gdLst/>
              <a:ahLst/>
              <a:cxnLst/>
              <a:rect l="0" t="0" r="0" b="0"/>
              <a:pathLst>
                <a:path w="27207" h="307824">
                  <a:moveTo>
                    <a:pt x="19005" y="31598"/>
                  </a:moveTo>
                  <a:lnTo>
                    <a:pt x="19005" y="31598"/>
                  </a:lnTo>
                  <a:lnTo>
                    <a:pt x="19005" y="21485"/>
                  </a:lnTo>
                  <a:lnTo>
                    <a:pt x="21827" y="13698"/>
                  </a:lnTo>
                  <a:lnTo>
                    <a:pt x="25550" y="6709"/>
                  </a:lnTo>
                  <a:lnTo>
                    <a:pt x="27206" y="75"/>
                  </a:lnTo>
                  <a:lnTo>
                    <a:pt x="26589" y="0"/>
                  </a:lnTo>
                  <a:lnTo>
                    <a:pt x="23081" y="5560"/>
                  </a:lnTo>
                  <a:lnTo>
                    <a:pt x="18752" y="42644"/>
                  </a:lnTo>
                  <a:lnTo>
                    <a:pt x="11639" y="82613"/>
                  </a:lnTo>
                  <a:lnTo>
                    <a:pt x="2577" y="125636"/>
                  </a:lnTo>
                  <a:lnTo>
                    <a:pt x="473" y="164709"/>
                  </a:lnTo>
                  <a:lnTo>
                    <a:pt x="108" y="203565"/>
                  </a:lnTo>
                  <a:lnTo>
                    <a:pt x="0" y="243535"/>
                  </a:lnTo>
                  <a:lnTo>
                    <a:pt x="6510" y="290734"/>
                  </a:lnTo>
                  <a:lnTo>
                    <a:pt x="9480" y="30782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3236">
              <a:extLst>
                <a:ext uri="{FF2B5EF4-FFF2-40B4-BE49-F238E27FC236}">
                  <a16:creationId xmlns:a16="http://schemas.microsoft.com/office/drawing/2014/main" id="{5DDD7843-A473-EF71-3012-EE8B6AAD4726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4709387" y="2647950"/>
              <a:ext cx="129314" cy="28576"/>
            </a:xfrm>
            <a:custGeom>
              <a:avLst/>
              <a:gdLst/>
              <a:ahLst/>
              <a:cxnLst/>
              <a:rect l="0" t="0" r="0" b="0"/>
              <a:pathLst>
                <a:path w="129314" h="28576">
                  <a:moveTo>
                    <a:pt x="5488" y="28575"/>
                  </a:moveTo>
                  <a:lnTo>
                    <a:pt x="5488" y="28575"/>
                  </a:lnTo>
                  <a:lnTo>
                    <a:pt x="0" y="28575"/>
                  </a:lnTo>
                  <a:lnTo>
                    <a:pt x="9613" y="28575"/>
                  </a:lnTo>
                  <a:lnTo>
                    <a:pt x="15435" y="25753"/>
                  </a:lnTo>
                  <a:lnTo>
                    <a:pt x="21551" y="22029"/>
                  </a:lnTo>
                  <a:lnTo>
                    <a:pt x="59604" y="11685"/>
                  </a:lnTo>
                  <a:lnTo>
                    <a:pt x="87492" y="7343"/>
                  </a:lnTo>
                  <a:lnTo>
                    <a:pt x="111086" y="645"/>
                  </a:lnTo>
                  <a:lnTo>
                    <a:pt x="129313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3237">
              <a:extLst>
                <a:ext uri="{FF2B5EF4-FFF2-40B4-BE49-F238E27FC236}">
                  <a16:creationId xmlns:a16="http://schemas.microsoft.com/office/drawing/2014/main" id="{81AB4614-6091-FFCF-8195-F24AC47D24E9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4933988" y="2691556"/>
              <a:ext cx="76163" cy="125561"/>
            </a:xfrm>
            <a:custGeom>
              <a:avLst/>
              <a:gdLst/>
              <a:ahLst/>
              <a:cxnLst/>
              <a:rect l="0" t="0" r="0" b="0"/>
              <a:pathLst>
                <a:path w="76163" h="125561">
                  <a:moveTo>
                    <a:pt x="76162" y="32594"/>
                  </a:moveTo>
                  <a:lnTo>
                    <a:pt x="76162" y="32594"/>
                  </a:lnTo>
                  <a:lnTo>
                    <a:pt x="76162" y="23461"/>
                  </a:lnTo>
                  <a:lnTo>
                    <a:pt x="44005" y="23070"/>
                  </a:lnTo>
                  <a:lnTo>
                    <a:pt x="37881" y="25892"/>
                  </a:lnTo>
                  <a:lnTo>
                    <a:pt x="31631" y="29615"/>
                  </a:lnTo>
                  <a:lnTo>
                    <a:pt x="22163" y="32770"/>
                  </a:lnTo>
                  <a:lnTo>
                    <a:pt x="15826" y="37258"/>
                  </a:lnTo>
                  <a:lnTo>
                    <a:pt x="12304" y="42780"/>
                  </a:lnTo>
                  <a:lnTo>
                    <a:pt x="9681" y="48763"/>
                  </a:lnTo>
                  <a:lnTo>
                    <a:pt x="4987" y="54950"/>
                  </a:lnTo>
                  <a:lnTo>
                    <a:pt x="2195" y="64049"/>
                  </a:lnTo>
                  <a:lnTo>
                    <a:pt x="0" y="107385"/>
                  </a:lnTo>
                  <a:lnTo>
                    <a:pt x="2801" y="116282"/>
                  </a:lnTo>
                  <a:lnTo>
                    <a:pt x="5030" y="120136"/>
                  </a:lnTo>
                  <a:lnTo>
                    <a:pt x="8632" y="122705"/>
                  </a:lnTo>
                  <a:lnTo>
                    <a:pt x="18279" y="125560"/>
                  </a:lnTo>
                  <a:lnTo>
                    <a:pt x="40666" y="122110"/>
                  </a:lnTo>
                  <a:lnTo>
                    <a:pt x="57295" y="114386"/>
                  </a:lnTo>
                  <a:lnTo>
                    <a:pt x="65307" y="102813"/>
                  </a:lnTo>
                  <a:lnTo>
                    <a:pt x="71338" y="87086"/>
                  </a:lnTo>
                  <a:lnTo>
                    <a:pt x="73674" y="60381"/>
                  </a:lnTo>
                  <a:lnTo>
                    <a:pt x="67772" y="23553"/>
                  </a:lnTo>
                  <a:lnTo>
                    <a:pt x="65277" y="19158"/>
                  </a:lnTo>
                  <a:lnTo>
                    <a:pt x="51652" y="7917"/>
                  </a:lnTo>
                  <a:lnTo>
                    <a:pt x="40222" y="1165"/>
                  </a:lnTo>
                  <a:lnTo>
                    <a:pt x="35268" y="0"/>
                  </a:lnTo>
                  <a:lnTo>
                    <a:pt x="30909" y="281"/>
                  </a:lnTo>
                  <a:lnTo>
                    <a:pt x="19012" y="401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3238">
              <a:extLst>
                <a:ext uri="{FF2B5EF4-FFF2-40B4-BE49-F238E27FC236}">
                  <a16:creationId xmlns:a16="http://schemas.microsoft.com/office/drawing/2014/main" id="{10EBFCE3-F111-3C04-50BF-296F2013F645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5124450" y="2762250"/>
              <a:ext cx="28576" cy="28576"/>
            </a:xfrm>
            <a:custGeom>
              <a:avLst/>
              <a:gdLst/>
              <a:ahLst/>
              <a:cxnLst/>
              <a:rect l="0" t="0" r="0" b="0"/>
              <a:pathLst>
                <a:path w="28576" h="28576">
                  <a:moveTo>
                    <a:pt x="0" y="28575"/>
                  </a:moveTo>
                  <a:lnTo>
                    <a:pt x="0" y="28575"/>
                  </a:lnTo>
                  <a:lnTo>
                    <a:pt x="10113" y="23519"/>
                  </a:lnTo>
                  <a:lnTo>
                    <a:pt x="285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4" name="SMARTInkShape-Group560">
            <a:extLst>
              <a:ext uri="{FF2B5EF4-FFF2-40B4-BE49-F238E27FC236}">
                <a16:creationId xmlns:a16="http://schemas.microsoft.com/office/drawing/2014/main" id="{7D38686A-11DD-D279-2E07-FD6BCEAF2429}"/>
              </a:ext>
            </a:extLst>
          </p:cNvPr>
          <p:cNvGrpSpPr/>
          <p:nvPr/>
        </p:nvGrpSpPr>
        <p:grpSpPr>
          <a:xfrm>
            <a:off x="3638550" y="2486025"/>
            <a:ext cx="809626" cy="462740"/>
            <a:chOff x="3638550" y="2486025"/>
            <a:chExt cx="809626" cy="462740"/>
          </a:xfrm>
        </p:grpSpPr>
        <p:sp>
          <p:nvSpPr>
            <p:cNvPr id="96" name="SMARTInkShape-3239">
              <a:extLst>
                <a:ext uri="{FF2B5EF4-FFF2-40B4-BE49-F238E27FC236}">
                  <a16:creationId xmlns:a16="http://schemas.microsoft.com/office/drawing/2014/main" id="{CC5DDA2D-4E2A-B88F-BD9B-92E6D4EA4BB4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3812422" y="2686606"/>
              <a:ext cx="111879" cy="139738"/>
            </a:xfrm>
            <a:custGeom>
              <a:avLst/>
              <a:gdLst/>
              <a:ahLst/>
              <a:cxnLst/>
              <a:rect l="0" t="0" r="0" b="0"/>
              <a:pathLst>
                <a:path w="111879" h="139738">
                  <a:moveTo>
                    <a:pt x="35678" y="37544"/>
                  </a:moveTo>
                  <a:lnTo>
                    <a:pt x="35678" y="37544"/>
                  </a:lnTo>
                  <a:lnTo>
                    <a:pt x="35678" y="42600"/>
                  </a:lnTo>
                  <a:lnTo>
                    <a:pt x="37795" y="44090"/>
                  </a:lnTo>
                  <a:lnTo>
                    <a:pt x="56400" y="46480"/>
                  </a:lnTo>
                  <a:lnTo>
                    <a:pt x="75402" y="46953"/>
                  </a:lnTo>
                  <a:lnTo>
                    <a:pt x="82613" y="44195"/>
                  </a:lnTo>
                  <a:lnTo>
                    <a:pt x="95867" y="33801"/>
                  </a:lnTo>
                  <a:lnTo>
                    <a:pt x="99470" y="27767"/>
                  </a:lnTo>
                  <a:lnTo>
                    <a:pt x="101783" y="15269"/>
                  </a:lnTo>
                  <a:lnTo>
                    <a:pt x="99278" y="8947"/>
                  </a:lnTo>
                  <a:lnTo>
                    <a:pt x="97128" y="5779"/>
                  </a:lnTo>
                  <a:lnTo>
                    <a:pt x="93577" y="3668"/>
                  </a:lnTo>
                  <a:lnTo>
                    <a:pt x="78469" y="695"/>
                  </a:lnTo>
                  <a:lnTo>
                    <a:pt x="66690" y="0"/>
                  </a:lnTo>
                  <a:lnTo>
                    <a:pt x="54400" y="5336"/>
                  </a:lnTo>
                  <a:lnTo>
                    <a:pt x="41882" y="15821"/>
                  </a:lnTo>
                  <a:lnTo>
                    <a:pt x="11519" y="53628"/>
                  </a:lnTo>
                  <a:lnTo>
                    <a:pt x="2180" y="77587"/>
                  </a:lnTo>
                  <a:lnTo>
                    <a:pt x="0" y="103737"/>
                  </a:lnTo>
                  <a:lnTo>
                    <a:pt x="3240" y="118469"/>
                  </a:lnTo>
                  <a:lnTo>
                    <a:pt x="11031" y="129249"/>
                  </a:lnTo>
                  <a:lnTo>
                    <a:pt x="16072" y="133606"/>
                  </a:lnTo>
                  <a:lnTo>
                    <a:pt x="27317" y="138446"/>
                  </a:lnTo>
                  <a:lnTo>
                    <a:pt x="33279" y="139737"/>
                  </a:lnTo>
                  <a:lnTo>
                    <a:pt x="77538" y="131618"/>
                  </a:lnTo>
                  <a:lnTo>
                    <a:pt x="111878" y="12326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3240">
              <a:extLst>
                <a:ext uri="{FF2B5EF4-FFF2-40B4-BE49-F238E27FC236}">
                  <a16:creationId xmlns:a16="http://schemas.microsoft.com/office/drawing/2014/main" id="{69CD5189-C229-A582-CFA3-AA02DA0A0BC1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3638550" y="2676525"/>
              <a:ext cx="200026" cy="140913"/>
            </a:xfrm>
            <a:custGeom>
              <a:avLst/>
              <a:gdLst/>
              <a:ahLst/>
              <a:cxnLst/>
              <a:rect l="0" t="0" r="0" b="0"/>
              <a:pathLst>
                <a:path w="200026" h="140913">
                  <a:moveTo>
                    <a:pt x="0" y="0"/>
                  </a:moveTo>
                  <a:lnTo>
                    <a:pt x="0" y="0"/>
                  </a:lnTo>
                  <a:lnTo>
                    <a:pt x="14189" y="0"/>
                  </a:lnTo>
                  <a:lnTo>
                    <a:pt x="27722" y="15169"/>
                  </a:lnTo>
                  <a:lnTo>
                    <a:pt x="52681" y="62380"/>
                  </a:lnTo>
                  <a:lnTo>
                    <a:pt x="55164" y="73939"/>
                  </a:lnTo>
                  <a:lnTo>
                    <a:pt x="48774" y="114350"/>
                  </a:lnTo>
                  <a:lnTo>
                    <a:pt x="45314" y="122436"/>
                  </a:lnTo>
                  <a:lnTo>
                    <a:pt x="34468" y="136251"/>
                  </a:lnTo>
                  <a:lnTo>
                    <a:pt x="25550" y="139931"/>
                  </a:lnTo>
                  <a:lnTo>
                    <a:pt x="20208" y="140912"/>
                  </a:lnTo>
                  <a:lnTo>
                    <a:pt x="16647" y="140508"/>
                  </a:lnTo>
                  <a:lnTo>
                    <a:pt x="14273" y="139181"/>
                  </a:lnTo>
                  <a:lnTo>
                    <a:pt x="10463" y="134502"/>
                  </a:lnTo>
                  <a:lnTo>
                    <a:pt x="9608" y="120194"/>
                  </a:lnTo>
                  <a:lnTo>
                    <a:pt x="25934" y="76957"/>
                  </a:lnTo>
                  <a:lnTo>
                    <a:pt x="33046" y="68423"/>
                  </a:lnTo>
                  <a:lnTo>
                    <a:pt x="74607" y="40239"/>
                  </a:lnTo>
                  <a:lnTo>
                    <a:pt x="116982" y="19238"/>
                  </a:lnTo>
                  <a:lnTo>
                    <a:pt x="162278" y="4258"/>
                  </a:lnTo>
                  <a:lnTo>
                    <a:pt x="2000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3241">
              <a:extLst>
                <a:ext uri="{FF2B5EF4-FFF2-40B4-BE49-F238E27FC236}">
                  <a16:creationId xmlns:a16="http://schemas.microsoft.com/office/drawing/2014/main" id="{9A8CA93A-D617-7743-912E-B00E9DE115B9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4314825" y="2628900"/>
              <a:ext cx="133351" cy="19051"/>
            </a:xfrm>
            <a:custGeom>
              <a:avLst/>
              <a:gdLst/>
              <a:ahLst/>
              <a:cxnLst/>
              <a:rect l="0" t="0" r="0" b="0"/>
              <a:pathLst>
                <a:path w="133351" h="19051">
                  <a:moveTo>
                    <a:pt x="0" y="19050"/>
                  </a:moveTo>
                  <a:lnTo>
                    <a:pt x="0" y="19050"/>
                  </a:lnTo>
                  <a:lnTo>
                    <a:pt x="10113" y="13994"/>
                  </a:lnTo>
                  <a:lnTo>
                    <a:pt x="51779" y="10114"/>
                  </a:lnTo>
                  <a:lnTo>
                    <a:pt x="94188" y="4585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3242">
              <a:extLst>
                <a:ext uri="{FF2B5EF4-FFF2-40B4-BE49-F238E27FC236}">
                  <a16:creationId xmlns:a16="http://schemas.microsoft.com/office/drawing/2014/main" id="{7960BDEC-4C4A-AE77-8C8A-37650EB194E8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4077465" y="2662550"/>
              <a:ext cx="103352" cy="122255"/>
            </a:xfrm>
            <a:custGeom>
              <a:avLst/>
              <a:gdLst/>
              <a:ahLst/>
              <a:cxnLst/>
              <a:rect l="0" t="0" r="0" b="0"/>
              <a:pathLst>
                <a:path w="103352" h="122255">
                  <a:moveTo>
                    <a:pt x="65910" y="33025"/>
                  </a:moveTo>
                  <a:lnTo>
                    <a:pt x="65910" y="33025"/>
                  </a:lnTo>
                  <a:lnTo>
                    <a:pt x="70966" y="33025"/>
                  </a:lnTo>
                  <a:lnTo>
                    <a:pt x="99004" y="14682"/>
                  </a:lnTo>
                  <a:lnTo>
                    <a:pt x="101785" y="9703"/>
                  </a:lnTo>
                  <a:lnTo>
                    <a:pt x="103351" y="950"/>
                  </a:lnTo>
                  <a:lnTo>
                    <a:pt x="101454" y="0"/>
                  </a:lnTo>
                  <a:lnTo>
                    <a:pt x="93702" y="1767"/>
                  </a:lnTo>
                  <a:lnTo>
                    <a:pt x="63874" y="20187"/>
                  </a:lnTo>
                  <a:lnTo>
                    <a:pt x="23073" y="62418"/>
                  </a:lnTo>
                  <a:lnTo>
                    <a:pt x="5041" y="97745"/>
                  </a:lnTo>
                  <a:lnTo>
                    <a:pt x="0" y="120831"/>
                  </a:lnTo>
                  <a:lnTo>
                    <a:pt x="1862" y="122254"/>
                  </a:lnTo>
                  <a:lnTo>
                    <a:pt x="9574" y="121013"/>
                  </a:lnTo>
                  <a:lnTo>
                    <a:pt x="65910" y="901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3243">
              <a:extLst>
                <a:ext uri="{FF2B5EF4-FFF2-40B4-BE49-F238E27FC236}">
                  <a16:creationId xmlns:a16="http://schemas.microsoft.com/office/drawing/2014/main" id="{2EDF78F0-C6BD-ACBB-335E-68CDB416FE3E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4000500" y="2647950"/>
              <a:ext cx="9526" cy="19051"/>
            </a:xfrm>
            <a:custGeom>
              <a:avLst/>
              <a:gdLst/>
              <a:ahLst/>
              <a:cxnLst/>
              <a:rect l="0" t="0" r="0" b="0"/>
              <a:pathLst>
                <a:path w="9526" h="19051">
                  <a:moveTo>
                    <a:pt x="0" y="19050"/>
                  </a:moveTo>
                  <a:lnTo>
                    <a:pt x="0" y="19050"/>
                  </a:lnTo>
                  <a:lnTo>
                    <a:pt x="5056" y="13994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3244">
              <a:extLst>
                <a:ext uri="{FF2B5EF4-FFF2-40B4-BE49-F238E27FC236}">
                  <a16:creationId xmlns:a16="http://schemas.microsoft.com/office/drawing/2014/main" id="{84FD3640-D752-47CE-ACFC-4E96627E4758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3966808" y="2714625"/>
              <a:ext cx="62268" cy="234140"/>
            </a:xfrm>
            <a:custGeom>
              <a:avLst/>
              <a:gdLst/>
              <a:ahLst/>
              <a:cxnLst/>
              <a:rect l="0" t="0" r="0" b="0"/>
              <a:pathLst>
                <a:path w="62268" h="234140">
                  <a:moveTo>
                    <a:pt x="43217" y="0"/>
                  </a:moveTo>
                  <a:lnTo>
                    <a:pt x="43217" y="0"/>
                  </a:lnTo>
                  <a:lnTo>
                    <a:pt x="51418" y="0"/>
                  </a:lnTo>
                  <a:lnTo>
                    <a:pt x="52719" y="42378"/>
                  </a:lnTo>
                  <a:lnTo>
                    <a:pt x="52741" y="88612"/>
                  </a:lnTo>
                  <a:lnTo>
                    <a:pt x="52742" y="132768"/>
                  </a:lnTo>
                  <a:lnTo>
                    <a:pt x="52742" y="179173"/>
                  </a:lnTo>
                  <a:lnTo>
                    <a:pt x="49920" y="215897"/>
                  </a:lnTo>
                  <a:lnTo>
                    <a:pt x="45138" y="228246"/>
                  </a:lnTo>
                  <a:lnTo>
                    <a:pt x="42381" y="231539"/>
                  </a:lnTo>
                  <a:lnTo>
                    <a:pt x="39485" y="233734"/>
                  </a:lnTo>
                  <a:lnTo>
                    <a:pt x="36495" y="234139"/>
                  </a:lnTo>
                  <a:lnTo>
                    <a:pt x="30352" y="231767"/>
                  </a:lnTo>
                  <a:lnTo>
                    <a:pt x="20944" y="219426"/>
                  </a:lnTo>
                  <a:lnTo>
                    <a:pt x="9340" y="189746"/>
                  </a:lnTo>
                  <a:lnTo>
                    <a:pt x="0" y="150496"/>
                  </a:lnTo>
                  <a:lnTo>
                    <a:pt x="6645" y="112182"/>
                  </a:lnTo>
                  <a:lnTo>
                    <a:pt x="29955" y="65627"/>
                  </a:lnTo>
                  <a:lnTo>
                    <a:pt x="36617" y="56331"/>
                  </a:lnTo>
                  <a:lnTo>
                    <a:pt x="62267" y="381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3245">
              <a:extLst>
                <a:ext uri="{FF2B5EF4-FFF2-40B4-BE49-F238E27FC236}">
                  <a16:creationId xmlns:a16="http://schemas.microsoft.com/office/drawing/2014/main" id="{4E8FFED1-69C3-2E38-7049-878D6A817E1B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4183158" y="2676525"/>
              <a:ext cx="112618" cy="76036"/>
            </a:xfrm>
            <a:custGeom>
              <a:avLst/>
              <a:gdLst/>
              <a:ahLst/>
              <a:cxnLst/>
              <a:rect l="0" t="0" r="0" b="0"/>
              <a:pathLst>
                <a:path w="112618" h="76036">
                  <a:moveTo>
                    <a:pt x="84042" y="0"/>
                  </a:moveTo>
                  <a:lnTo>
                    <a:pt x="84042" y="0"/>
                  </a:lnTo>
                  <a:lnTo>
                    <a:pt x="78986" y="0"/>
                  </a:lnTo>
                  <a:lnTo>
                    <a:pt x="59132" y="8663"/>
                  </a:lnTo>
                  <a:lnTo>
                    <a:pt x="17048" y="34152"/>
                  </a:lnTo>
                  <a:lnTo>
                    <a:pt x="2104" y="53907"/>
                  </a:lnTo>
                  <a:lnTo>
                    <a:pt x="0" y="60295"/>
                  </a:lnTo>
                  <a:lnTo>
                    <a:pt x="1555" y="63480"/>
                  </a:lnTo>
                  <a:lnTo>
                    <a:pt x="8928" y="69841"/>
                  </a:lnTo>
                  <a:lnTo>
                    <a:pt x="19261" y="73374"/>
                  </a:lnTo>
                  <a:lnTo>
                    <a:pt x="61927" y="76035"/>
                  </a:lnTo>
                  <a:lnTo>
                    <a:pt x="71743" y="73304"/>
                  </a:lnTo>
                  <a:lnTo>
                    <a:pt x="112617" y="571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3246">
              <a:extLst>
                <a:ext uri="{FF2B5EF4-FFF2-40B4-BE49-F238E27FC236}">
                  <a16:creationId xmlns:a16="http://schemas.microsoft.com/office/drawing/2014/main" id="{F3DDBAEF-7F81-9C9A-700E-DC51B670879F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4334038" y="2486025"/>
              <a:ext cx="95088" cy="273913"/>
            </a:xfrm>
            <a:custGeom>
              <a:avLst/>
              <a:gdLst/>
              <a:ahLst/>
              <a:cxnLst/>
              <a:rect l="0" t="0" r="0" b="0"/>
              <a:pathLst>
                <a:path w="95088" h="273913">
                  <a:moveTo>
                    <a:pt x="56987" y="0"/>
                  </a:moveTo>
                  <a:lnTo>
                    <a:pt x="56987" y="0"/>
                  </a:lnTo>
                  <a:lnTo>
                    <a:pt x="51931" y="5056"/>
                  </a:lnTo>
                  <a:lnTo>
                    <a:pt x="42798" y="52050"/>
                  </a:lnTo>
                  <a:lnTo>
                    <a:pt x="32351" y="98633"/>
                  </a:lnTo>
                  <a:lnTo>
                    <a:pt x="23874" y="143530"/>
                  </a:lnTo>
                  <a:lnTo>
                    <a:pt x="12268" y="182163"/>
                  </a:lnTo>
                  <a:lnTo>
                    <a:pt x="1683" y="226705"/>
                  </a:lnTo>
                  <a:lnTo>
                    <a:pt x="0" y="255436"/>
                  </a:lnTo>
                  <a:lnTo>
                    <a:pt x="2731" y="264516"/>
                  </a:lnTo>
                  <a:lnTo>
                    <a:pt x="4942" y="268419"/>
                  </a:lnTo>
                  <a:lnTo>
                    <a:pt x="8531" y="271021"/>
                  </a:lnTo>
                  <a:lnTo>
                    <a:pt x="18165" y="273912"/>
                  </a:lnTo>
                  <a:lnTo>
                    <a:pt x="29502" y="272375"/>
                  </a:lnTo>
                  <a:lnTo>
                    <a:pt x="50608" y="262737"/>
                  </a:lnTo>
                  <a:lnTo>
                    <a:pt x="71324" y="252120"/>
                  </a:lnTo>
                  <a:lnTo>
                    <a:pt x="80293" y="248578"/>
                  </a:lnTo>
                  <a:lnTo>
                    <a:pt x="95087" y="2381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2" name="SMARTInkShape-Group561">
            <a:extLst>
              <a:ext uri="{FF2B5EF4-FFF2-40B4-BE49-F238E27FC236}">
                <a16:creationId xmlns:a16="http://schemas.microsoft.com/office/drawing/2014/main" id="{2175EDE7-C806-42C6-5D7E-A27DF5A939A9}"/>
              </a:ext>
            </a:extLst>
          </p:cNvPr>
          <p:cNvGrpSpPr/>
          <p:nvPr/>
        </p:nvGrpSpPr>
        <p:grpSpPr>
          <a:xfrm>
            <a:off x="2390775" y="2557724"/>
            <a:ext cx="965794" cy="375977"/>
            <a:chOff x="2390775" y="2557724"/>
            <a:chExt cx="965794" cy="375977"/>
          </a:xfrm>
        </p:grpSpPr>
        <p:sp>
          <p:nvSpPr>
            <p:cNvPr id="105" name="SMARTInkShape-3247">
              <a:extLst>
                <a:ext uri="{FF2B5EF4-FFF2-40B4-BE49-F238E27FC236}">
                  <a16:creationId xmlns:a16="http://schemas.microsoft.com/office/drawing/2014/main" id="{F0E06E5D-AEB3-FEA8-2BED-74186FBEE370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2433023" y="2557724"/>
              <a:ext cx="157778" cy="375977"/>
            </a:xfrm>
            <a:custGeom>
              <a:avLst/>
              <a:gdLst/>
              <a:ahLst/>
              <a:cxnLst/>
              <a:rect l="0" t="0" r="0" b="0"/>
              <a:pathLst>
                <a:path w="157778" h="375977">
                  <a:moveTo>
                    <a:pt x="157777" y="61651"/>
                  </a:moveTo>
                  <a:lnTo>
                    <a:pt x="157777" y="61651"/>
                  </a:lnTo>
                  <a:lnTo>
                    <a:pt x="157777" y="34908"/>
                  </a:lnTo>
                  <a:lnTo>
                    <a:pt x="140443" y="15790"/>
                  </a:lnTo>
                  <a:lnTo>
                    <a:pt x="139490" y="11988"/>
                  </a:lnTo>
                  <a:lnTo>
                    <a:pt x="139235" y="9492"/>
                  </a:lnTo>
                  <a:lnTo>
                    <a:pt x="133309" y="3897"/>
                  </a:lnTo>
                  <a:lnTo>
                    <a:pt x="128765" y="924"/>
                  </a:lnTo>
                  <a:lnTo>
                    <a:pt x="124677" y="0"/>
                  </a:lnTo>
                  <a:lnTo>
                    <a:pt x="120894" y="442"/>
                  </a:lnTo>
                  <a:lnTo>
                    <a:pt x="102161" y="8756"/>
                  </a:lnTo>
                  <a:lnTo>
                    <a:pt x="84265" y="27634"/>
                  </a:lnTo>
                  <a:lnTo>
                    <a:pt x="63299" y="64175"/>
                  </a:lnTo>
                  <a:lnTo>
                    <a:pt x="46754" y="104121"/>
                  </a:lnTo>
                  <a:lnTo>
                    <a:pt x="30790" y="150957"/>
                  </a:lnTo>
                  <a:lnTo>
                    <a:pt x="18080" y="188300"/>
                  </a:lnTo>
                  <a:lnTo>
                    <a:pt x="9611" y="227353"/>
                  </a:lnTo>
                  <a:lnTo>
                    <a:pt x="5935" y="274913"/>
                  </a:lnTo>
                  <a:lnTo>
                    <a:pt x="0" y="302430"/>
                  </a:lnTo>
                  <a:lnTo>
                    <a:pt x="5824" y="346493"/>
                  </a:lnTo>
                  <a:lnTo>
                    <a:pt x="14902" y="37597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3248">
              <a:extLst>
                <a:ext uri="{FF2B5EF4-FFF2-40B4-BE49-F238E27FC236}">
                  <a16:creationId xmlns:a16="http://schemas.microsoft.com/office/drawing/2014/main" id="{F6509A61-1DBC-808B-01D6-6E40C52DEB07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2390775" y="2745526"/>
              <a:ext cx="209551" cy="45300"/>
            </a:xfrm>
            <a:custGeom>
              <a:avLst/>
              <a:gdLst/>
              <a:ahLst/>
              <a:cxnLst/>
              <a:rect l="0" t="0" r="0" b="0"/>
              <a:pathLst>
                <a:path w="209551" h="45300">
                  <a:moveTo>
                    <a:pt x="0" y="45299"/>
                  </a:moveTo>
                  <a:lnTo>
                    <a:pt x="0" y="45299"/>
                  </a:lnTo>
                  <a:lnTo>
                    <a:pt x="5056" y="35186"/>
                  </a:lnTo>
                  <a:lnTo>
                    <a:pt x="16006" y="27399"/>
                  </a:lnTo>
                  <a:lnTo>
                    <a:pt x="59062" y="10525"/>
                  </a:lnTo>
                  <a:lnTo>
                    <a:pt x="105780" y="526"/>
                  </a:lnTo>
                  <a:lnTo>
                    <a:pt x="128505" y="0"/>
                  </a:lnTo>
                  <a:lnTo>
                    <a:pt x="209550" y="719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3249">
              <a:extLst>
                <a:ext uri="{FF2B5EF4-FFF2-40B4-BE49-F238E27FC236}">
                  <a16:creationId xmlns:a16="http://schemas.microsoft.com/office/drawing/2014/main" id="{9B828167-42D1-C632-AC98-26D29FA1D5BE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2639027" y="2699702"/>
              <a:ext cx="247049" cy="119614"/>
            </a:xfrm>
            <a:custGeom>
              <a:avLst/>
              <a:gdLst/>
              <a:ahLst/>
              <a:cxnLst/>
              <a:rect l="0" t="0" r="0" b="0"/>
              <a:pathLst>
                <a:path w="247049" h="119614">
                  <a:moveTo>
                    <a:pt x="94648" y="53023"/>
                  </a:moveTo>
                  <a:lnTo>
                    <a:pt x="94648" y="53023"/>
                  </a:lnTo>
                  <a:lnTo>
                    <a:pt x="102849" y="44822"/>
                  </a:lnTo>
                  <a:lnTo>
                    <a:pt x="104057" y="22156"/>
                  </a:lnTo>
                  <a:lnTo>
                    <a:pt x="101299" y="15315"/>
                  </a:lnTo>
                  <a:lnTo>
                    <a:pt x="99082" y="12009"/>
                  </a:lnTo>
                  <a:lnTo>
                    <a:pt x="96546" y="9805"/>
                  </a:lnTo>
                  <a:lnTo>
                    <a:pt x="90905" y="7357"/>
                  </a:lnTo>
                  <a:lnTo>
                    <a:pt x="62883" y="5449"/>
                  </a:lnTo>
                  <a:lnTo>
                    <a:pt x="53719" y="11065"/>
                  </a:lnTo>
                  <a:lnTo>
                    <a:pt x="16989" y="45123"/>
                  </a:lnTo>
                  <a:lnTo>
                    <a:pt x="6256" y="65852"/>
                  </a:lnTo>
                  <a:lnTo>
                    <a:pt x="752" y="86092"/>
                  </a:lnTo>
                  <a:lnTo>
                    <a:pt x="0" y="93473"/>
                  </a:lnTo>
                  <a:lnTo>
                    <a:pt x="4633" y="108635"/>
                  </a:lnTo>
                  <a:lnTo>
                    <a:pt x="7121" y="112323"/>
                  </a:lnTo>
                  <a:lnTo>
                    <a:pt x="16748" y="118727"/>
                  </a:lnTo>
                  <a:lnTo>
                    <a:pt x="31556" y="119613"/>
                  </a:lnTo>
                  <a:lnTo>
                    <a:pt x="37679" y="116838"/>
                  </a:lnTo>
                  <a:lnTo>
                    <a:pt x="58885" y="103446"/>
                  </a:lnTo>
                  <a:lnTo>
                    <a:pt x="62878" y="97306"/>
                  </a:lnTo>
                  <a:lnTo>
                    <a:pt x="78836" y="63676"/>
                  </a:lnTo>
                  <a:lnTo>
                    <a:pt x="120840" y="17381"/>
                  </a:lnTo>
                  <a:lnTo>
                    <a:pt x="122164" y="13193"/>
                  </a:lnTo>
                  <a:lnTo>
                    <a:pt x="123211" y="0"/>
                  </a:lnTo>
                  <a:lnTo>
                    <a:pt x="123218" y="2294"/>
                  </a:lnTo>
                  <a:lnTo>
                    <a:pt x="122161" y="3328"/>
                  </a:lnTo>
                  <a:lnTo>
                    <a:pt x="118165" y="4478"/>
                  </a:lnTo>
                  <a:lnTo>
                    <a:pt x="116676" y="5843"/>
                  </a:lnTo>
                  <a:lnTo>
                    <a:pt x="107413" y="29195"/>
                  </a:lnTo>
                  <a:lnTo>
                    <a:pt x="104299" y="65227"/>
                  </a:lnTo>
                  <a:lnTo>
                    <a:pt x="107052" y="71853"/>
                  </a:lnTo>
                  <a:lnTo>
                    <a:pt x="110744" y="78325"/>
                  </a:lnTo>
                  <a:lnTo>
                    <a:pt x="113881" y="87919"/>
                  </a:lnTo>
                  <a:lnTo>
                    <a:pt x="119984" y="97464"/>
                  </a:lnTo>
                  <a:lnTo>
                    <a:pt x="122263" y="106995"/>
                  </a:lnTo>
                  <a:lnTo>
                    <a:pt x="122797" y="113347"/>
                  </a:lnTo>
                  <a:lnTo>
                    <a:pt x="123997" y="114405"/>
                  </a:lnTo>
                  <a:lnTo>
                    <a:pt x="125856" y="114053"/>
                  </a:lnTo>
                  <a:lnTo>
                    <a:pt x="131386" y="110939"/>
                  </a:lnTo>
                  <a:lnTo>
                    <a:pt x="137401" y="110400"/>
                  </a:lnTo>
                  <a:lnTo>
                    <a:pt x="139025" y="109266"/>
                  </a:lnTo>
                  <a:lnTo>
                    <a:pt x="140108" y="107452"/>
                  </a:lnTo>
                  <a:lnTo>
                    <a:pt x="140829" y="105184"/>
                  </a:lnTo>
                  <a:lnTo>
                    <a:pt x="150651" y="92881"/>
                  </a:lnTo>
                  <a:lnTo>
                    <a:pt x="163923" y="78121"/>
                  </a:lnTo>
                  <a:lnTo>
                    <a:pt x="186914" y="41260"/>
                  </a:lnTo>
                  <a:lnTo>
                    <a:pt x="195247" y="35074"/>
                  </a:lnTo>
                  <a:lnTo>
                    <a:pt x="197567" y="29876"/>
                  </a:lnTo>
                  <a:lnTo>
                    <a:pt x="199375" y="15456"/>
                  </a:lnTo>
                  <a:lnTo>
                    <a:pt x="199423" y="56237"/>
                  </a:lnTo>
                  <a:lnTo>
                    <a:pt x="196601" y="62566"/>
                  </a:lnTo>
                  <a:lnTo>
                    <a:pt x="192877" y="68906"/>
                  </a:lnTo>
                  <a:lnTo>
                    <a:pt x="191223" y="75252"/>
                  </a:lnTo>
                  <a:lnTo>
                    <a:pt x="195347" y="89831"/>
                  </a:lnTo>
                  <a:lnTo>
                    <a:pt x="197764" y="93436"/>
                  </a:lnTo>
                  <a:lnTo>
                    <a:pt x="203272" y="97443"/>
                  </a:lnTo>
                  <a:lnTo>
                    <a:pt x="212323" y="99698"/>
                  </a:lnTo>
                  <a:lnTo>
                    <a:pt x="221384" y="94582"/>
                  </a:lnTo>
                  <a:lnTo>
                    <a:pt x="247048" y="7207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3250">
              <a:extLst>
                <a:ext uri="{FF2B5EF4-FFF2-40B4-BE49-F238E27FC236}">
                  <a16:creationId xmlns:a16="http://schemas.microsoft.com/office/drawing/2014/main" id="{A550505F-1A58-9500-4076-083AA9A31188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2886075" y="2609850"/>
              <a:ext cx="9526" cy="38101"/>
            </a:xfrm>
            <a:custGeom>
              <a:avLst/>
              <a:gdLst/>
              <a:ahLst/>
              <a:cxnLst/>
              <a:rect l="0" t="0" r="0" b="0"/>
              <a:pathLst>
                <a:path w="9526" h="38101">
                  <a:moveTo>
                    <a:pt x="0" y="38100"/>
                  </a:moveTo>
                  <a:lnTo>
                    <a:pt x="0" y="38100"/>
                  </a:lnTo>
                  <a:lnTo>
                    <a:pt x="7538" y="2020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3251">
              <a:extLst>
                <a:ext uri="{FF2B5EF4-FFF2-40B4-BE49-F238E27FC236}">
                  <a16:creationId xmlns:a16="http://schemas.microsoft.com/office/drawing/2014/main" id="{D08657E9-70F5-113E-CC16-3DD472A2B5C5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2924175" y="2581275"/>
              <a:ext cx="47626" cy="200026"/>
            </a:xfrm>
            <a:custGeom>
              <a:avLst/>
              <a:gdLst/>
              <a:ahLst/>
              <a:cxnLst/>
              <a:rect l="0" t="0" r="0" b="0"/>
              <a:pathLst>
                <a:path w="47626" h="200026">
                  <a:moveTo>
                    <a:pt x="47625" y="0"/>
                  </a:moveTo>
                  <a:lnTo>
                    <a:pt x="47625" y="0"/>
                  </a:lnTo>
                  <a:lnTo>
                    <a:pt x="46567" y="9721"/>
                  </a:lnTo>
                  <a:lnTo>
                    <a:pt x="34368" y="53962"/>
                  </a:lnTo>
                  <a:lnTo>
                    <a:pt x="23693" y="99638"/>
                  </a:lnTo>
                  <a:lnTo>
                    <a:pt x="13723" y="131828"/>
                  </a:lnTo>
                  <a:lnTo>
                    <a:pt x="3532" y="178658"/>
                  </a:lnTo>
                  <a:lnTo>
                    <a:pt x="0" y="2000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3252">
              <a:extLst>
                <a:ext uri="{FF2B5EF4-FFF2-40B4-BE49-F238E27FC236}">
                  <a16:creationId xmlns:a16="http://schemas.microsoft.com/office/drawing/2014/main" id="{C36FFAD8-51F2-2A96-38F7-4715BD9F3E02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3191422" y="2571750"/>
              <a:ext cx="94704" cy="237229"/>
            </a:xfrm>
            <a:custGeom>
              <a:avLst/>
              <a:gdLst/>
              <a:ahLst/>
              <a:cxnLst/>
              <a:rect l="0" t="0" r="0" b="0"/>
              <a:pathLst>
                <a:path w="94704" h="237229">
                  <a:moveTo>
                    <a:pt x="37553" y="0"/>
                  </a:moveTo>
                  <a:lnTo>
                    <a:pt x="37553" y="0"/>
                  </a:lnTo>
                  <a:lnTo>
                    <a:pt x="45753" y="0"/>
                  </a:lnTo>
                  <a:lnTo>
                    <a:pt x="46195" y="1058"/>
                  </a:lnTo>
                  <a:lnTo>
                    <a:pt x="46686" y="5056"/>
                  </a:lnTo>
                  <a:lnTo>
                    <a:pt x="33786" y="45761"/>
                  </a:lnTo>
                  <a:lnTo>
                    <a:pt x="29734" y="85760"/>
                  </a:lnTo>
                  <a:lnTo>
                    <a:pt x="20761" y="125988"/>
                  </a:lnTo>
                  <a:lnTo>
                    <a:pt x="8797" y="169682"/>
                  </a:lnTo>
                  <a:lnTo>
                    <a:pt x="683" y="216726"/>
                  </a:lnTo>
                  <a:lnTo>
                    <a:pt x="0" y="227909"/>
                  </a:lnTo>
                  <a:lnTo>
                    <a:pt x="876" y="231314"/>
                  </a:lnTo>
                  <a:lnTo>
                    <a:pt x="2519" y="233584"/>
                  </a:lnTo>
                  <a:lnTo>
                    <a:pt x="4671" y="235098"/>
                  </a:lnTo>
                  <a:lnTo>
                    <a:pt x="22871" y="237228"/>
                  </a:lnTo>
                  <a:lnTo>
                    <a:pt x="43316" y="232803"/>
                  </a:lnTo>
                  <a:lnTo>
                    <a:pt x="69187" y="214222"/>
                  </a:lnTo>
                  <a:lnTo>
                    <a:pt x="94703" y="1905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3253">
              <a:extLst>
                <a:ext uri="{FF2B5EF4-FFF2-40B4-BE49-F238E27FC236}">
                  <a16:creationId xmlns:a16="http://schemas.microsoft.com/office/drawing/2014/main" id="{8CCC440B-3C54-CC20-3856-54FEEA531DB7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3200400" y="2671138"/>
              <a:ext cx="156169" cy="135021"/>
            </a:xfrm>
            <a:custGeom>
              <a:avLst/>
              <a:gdLst/>
              <a:ahLst/>
              <a:cxnLst/>
              <a:rect l="0" t="0" r="0" b="0"/>
              <a:pathLst>
                <a:path w="156169" h="135021">
                  <a:moveTo>
                    <a:pt x="0" y="33962"/>
                  </a:moveTo>
                  <a:lnTo>
                    <a:pt x="0" y="33962"/>
                  </a:lnTo>
                  <a:lnTo>
                    <a:pt x="5056" y="33962"/>
                  </a:lnTo>
                  <a:lnTo>
                    <a:pt x="37585" y="25026"/>
                  </a:lnTo>
                  <a:lnTo>
                    <a:pt x="45279" y="23640"/>
                  </a:lnTo>
                  <a:lnTo>
                    <a:pt x="86273" y="9271"/>
                  </a:lnTo>
                  <a:lnTo>
                    <a:pt x="115247" y="5899"/>
                  </a:lnTo>
                  <a:lnTo>
                    <a:pt x="118107" y="4670"/>
                  </a:lnTo>
                  <a:lnTo>
                    <a:pt x="120013" y="2792"/>
                  </a:lnTo>
                  <a:lnTo>
                    <a:pt x="121284" y="482"/>
                  </a:lnTo>
                  <a:lnTo>
                    <a:pt x="122131" y="0"/>
                  </a:lnTo>
                  <a:lnTo>
                    <a:pt x="122696" y="737"/>
                  </a:lnTo>
                  <a:lnTo>
                    <a:pt x="123072" y="2287"/>
                  </a:lnTo>
                  <a:lnTo>
                    <a:pt x="118546" y="19638"/>
                  </a:lnTo>
                  <a:lnTo>
                    <a:pt x="96959" y="58443"/>
                  </a:lnTo>
                  <a:lnTo>
                    <a:pt x="87204" y="95472"/>
                  </a:lnTo>
                  <a:lnTo>
                    <a:pt x="85920" y="126193"/>
                  </a:lnTo>
                  <a:lnTo>
                    <a:pt x="87971" y="130375"/>
                  </a:lnTo>
                  <a:lnTo>
                    <a:pt x="91456" y="133162"/>
                  </a:lnTo>
                  <a:lnTo>
                    <a:pt x="95896" y="135020"/>
                  </a:lnTo>
                  <a:lnTo>
                    <a:pt x="109295" y="134263"/>
                  </a:lnTo>
                  <a:lnTo>
                    <a:pt x="117313" y="132579"/>
                  </a:lnTo>
                  <a:lnTo>
                    <a:pt x="129045" y="125064"/>
                  </a:lnTo>
                  <a:lnTo>
                    <a:pt x="137787" y="113610"/>
                  </a:lnTo>
                  <a:lnTo>
                    <a:pt x="155323" y="66205"/>
                  </a:lnTo>
                  <a:lnTo>
                    <a:pt x="156168" y="47940"/>
                  </a:lnTo>
                  <a:lnTo>
                    <a:pt x="153145" y="24023"/>
                  </a:lnTo>
                  <a:lnTo>
                    <a:pt x="150780" y="19928"/>
                  </a:lnTo>
                  <a:lnTo>
                    <a:pt x="133350" y="538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7" name="SMARTInkShape-Group562">
            <a:extLst>
              <a:ext uri="{FF2B5EF4-FFF2-40B4-BE49-F238E27FC236}">
                <a16:creationId xmlns:a16="http://schemas.microsoft.com/office/drawing/2014/main" id="{1DA3BE19-834A-218A-FDED-B1050DBC11D3}"/>
              </a:ext>
            </a:extLst>
          </p:cNvPr>
          <p:cNvGrpSpPr/>
          <p:nvPr/>
        </p:nvGrpSpPr>
        <p:grpSpPr>
          <a:xfrm>
            <a:off x="1354525" y="2573859"/>
            <a:ext cx="607626" cy="234561"/>
            <a:chOff x="1354525" y="2573859"/>
            <a:chExt cx="607626" cy="234561"/>
          </a:xfrm>
        </p:grpSpPr>
        <p:sp>
          <p:nvSpPr>
            <p:cNvPr id="113" name="SMARTInkShape-3254">
              <a:extLst>
                <a:ext uri="{FF2B5EF4-FFF2-40B4-BE49-F238E27FC236}">
                  <a16:creationId xmlns:a16="http://schemas.microsoft.com/office/drawing/2014/main" id="{DF00C8DB-1774-F5F9-0FC8-AA8107A7410A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1354525" y="2687814"/>
              <a:ext cx="226626" cy="120606"/>
            </a:xfrm>
            <a:custGeom>
              <a:avLst/>
              <a:gdLst/>
              <a:ahLst/>
              <a:cxnLst/>
              <a:rect l="0" t="0" r="0" b="0"/>
              <a:pathLst>
                <a:path w="226626" h="120606">
                  <a:moveTo>
                    <a:pt x="64700" y="36336"/>
                  </a:moveTo>
                  <a:lnTo>
                    <a:pt x="64700" y="36336"/>
                  </a:lnTo>
                  <a:lnTo>
                    <a:pt x="56499" y="44537"/>
                  </a:lnTo>
                  <a:lnTo>
                    <a:pt x="57116" y="46037"/>
                  </a:lnTo>
                  <a:lnTo>
                    <a:pt x="60624" y="50525"/>
                  </a:lnTo>
                  <a:lnTo>
                    <a:pt x="68533" y="53226"/>
                  </a:lnTo>
                  <a:lnTo>
                    <a:pt x="113498" y="55196"/>
                  </a:lnTo>
                  <a:lnTo>
                    <a:pt x="159046" y="54303"/>
                  </a:lnTo>
                  <a:lnTo>
                    <a:pt x="189282" y="47182"/>
                  </a:lnTo>
                  <a:lnTo>
                    <a:pt x="192204" y="45683"/>
                  </a:lnTo>
                  <a:lnTo>
                    <a:pt x="194153" y="43626"/>
                  </a:lnTo>
                  <a:lnTo>
                    <a:pt x="196318" y="38517"/>
                  </a:lnTo>
                  <a:lnTo>
                    <a:pt x="197822" y="23505"/>
                  </a:lnTo>
                  <a:lnTo>
                    <a:pt x="196840" y="21432"/>
                  </a:lnTo>
                  <a:lnTo>
                    <a:pt x="195126" y="20050"/>
                  </a:lnTo>
                  <a:lnTo>
                    <a:pt x="190400" y="17456"/>
                  </a:lnTo>
                  <a:lnTo>
                    <a:pt x="170597" y="4190"/>
                  </a:lnTo>
                  <a:lnTo>
                    <a:pt x="142879" y="0"/>
                  </a:lnTo>
                  <a:lnTo>
                    <a:pt x="97181" y="6591"/>
                  </a:lnTo>
                  <a:lnTo>
                    <a:pt x="54435" y="17969"/>
                  </a:lnTo>
                  <a:lnTo>
                    <a:pt x="32025" y="27013"/>
                  </a:lnTo>
                  <a:lnTo>
                    <a:pt x="22661" y="34309"/>
                  </a:lnTo>
                  <a:lnTo>
                    <a:pt x="4692" y="62306"/>
                  </a:lnTo>
                  <a:lnTo>
                    <a:pt x="0" y="75898"/>
                  </a:lnTo>
                  <a:lnTo>
                    <a:pt x="1725" y="86022"/>
                  </a:lnTo>
                  <a:lnTo>
                    <a:pt x="3667" y="91685"/>
                  </a:lnTo>
                  <a:lnTo>
                    <a:pt x="11469" y="100800"/>
                  </a:lnTo>
                  <a:lnTo>
                    <a:pt x="33724" y="115274"/>
                  </a:lnTo>
                  <a:lnTo>
                    <a:pt x="47173" y="120050"/>
                  </a:lnTo>
                  <a:lnTo>
                    <a:pt x="76407" y="120605"/>
                  </a:lnTo>
                  <a:lnTo>
                    <a:pt x="115578" y="114444"/>
                  </a:lnTo>
                  <a:lnTo>
                    <a:pt x="158711" y="107856"/>
                  </a:lnTo>
                  <a:lnTo>
                    <a:pt x="205045" y="100378"/>
                  </a:lnTo>
                  <a:lnTo>
                    <a:pt x="212801" y="96549"/>
                  </a:lnTo>
                  <a:lnTo>
                    <a:pt x="226625" y="9348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3255">
              <a:extLst>
                <a:ext uri="{FF2B5EF4-FFF2-40B4-BE49-F238E27FC236}">
                  <a16:creationId xmlns:a16="http://schemas.microsoft.com/office/drawing/2014/main" id="{37636785-C74F-2710-2952-98D93EFC7FE1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1658117" y="2573859"/>
              <a:ext cx="27809" cy="216967"/>
            </a:xfrm>
            <a:custGeom>
              <a:avLst/>
              <a:gdLst/>
              <a:ahLst/>
              <a:cxnLst/>
              <a:rect l="0" t="0" r="0" b="0"/>
              <a:pathLst>
                <a:path w="27809" h="216967">
                  <a:moveTo>
                    <a:pt x="27808" y="26466"/>
                  </a:moveTo>
                  <a:lnTo>
                    <a:pt x="27808" y="26466"/>
                  </a:lnTo>
                  <a:lnTo>
                    <a:pt x="20269" y="8566"/>
                  </a:lnTo>
                  <a:lnTo>
                    <a:pt x="18675" y="0"/>
                  </a:lnTo>
                  <a:lnTo>
                    <a:pt x="17486" y="355"/>
                  </a:lnTo>
                  <a:lnTo>
                    <a:pt x="13343" y="3572"/>
                  </a:lnTo>
                  <a:lnTo>
                    <a:pt x="5060" y="21447"/>
                  </a:lnTo>
                  <a:lnTo>
                    <a:pt x="0" y="67982"/>
                  </a:lnTo>
                  <a:lnTo>
                    <a:pt x="2283" y="106500"/>
                  </a:lnTo>
                  <a:lnTo>
                    <a:pt x="7479" y="151754"/>
                  </a:lnTo>
                  <a:lnTo>
                    <a:pt x="18283" y="21696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3256">
              <a:extLst>
                <a:ext uri="{FF2B5EF4-FFF2-40B4-BE49-F238E27FC236}">
                  <a16:creationId xmlns:a16="http://schemas.microsoft.com/office/drawing/2014/main" id="{51B509C8-949C-E7D0-1957-4AC94B9B680A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1724025" y="2659307"/>
              <a:ext cx="103452" cy="131519"/>
            </a:xfrm>
            <a:custGeom>
              <a:avLst/>
              <a:gdLst/>
              <a:ahLst/>
              <a:cxnLst/>
              <a:rect l="0" t="0" r="0" b="0"/>
              <a:pathLst>
                <a:path w="103452" h="131519">
                  <a:moveTo>
                    <a:pt x="95250" y="26743"/>
                  </a:moveTo>
                  <a:lnTo>
                    <a:pt x="95250" y="26743"/>
                  </a:lnTo>
                  <a:lnTo>
                    <a:pt x="100307" y="21687"/>
                  </a:lnTo>
                  <a:lnTo>
                    <a:pt x="102789" y="16382"/>
                  </a:lnTo>
                  <a:lnTo>
                    <a:pt x="103451" y="13485"/>
                  </a:lnTo>
                  <a:lnTo>
                    <a:pt x="102834" y="10497"/>
                  </a:lnTo>
                  <a:lnTo>
                    <a:pt x="99326" y="4353"/>
                  </a:lnTo>
                  <a:lnTo>
                    <a:pt x="96909" y="2291"/>
                  </a:lnTo>
                  <a:lnTo>
                    <a:pt x="91401" y="0"/>
                  </a:lnTo>
                  <a:lnTo>
                    <a:pt x="82603" y="1805"/>
                  </a:lnTo>
                  <a:lnTo>
                    <a:pt x="65750" y="5948"/>
                  </a:lnTo>
                  <a:lnTo>
                    <a:pt x="59708" y="6530"/>
                  </a:lnTo>
                  <a:lnTo>
                    <a:pt x="54622" y="9034"/>
                  </a:lnTo>
                  <a:lnTo>
                    <a:pt x="46149" y="17461"/>
                  </a:lnTo>
                  <a:lnTo>
                    <a:pt x="41677" y="25440"/>
                  </a:lnTo>
                  <a:lnTo>
                    <a:pt x="38631" y="32514"/>
                  </a:lnTo>
                  <a:lnTo>
                    <a:pt x="33750" y="39186"/>
                  </a:lnTo>
                  <a:lnTo>
                    <a:pt x="33083" y="42446"/>
                  </a:lnTo>
                  <a:lnTo>
                    <a:pt x="33697" y="45678"/>
                  </a:lnTo>
                  <a:lnTo>
                    <a:pt x="36143" y="52092"/>
                  </a:lnTo>
                  <a:lnTo>
                    <a:pt x="37230" y="58470"/>
                  </a:lnTo>
                  <a:lnTo>
                    <a:pt x="38579" y="60594"/>
                  </a:lnTo>
                  <a:lnTo>
                    <a:pt x="40536" y="62011"/>
                  </a:lnTo>
                  <a:lnTo>
                    <a:pt x="42899" y="62955"/>
                  </a:lnTo>
                  <a:lnTo>
                    <a:pt x="44474" y="64642"/>
                  </a:lnTo>
                  <a:lnTo>
                    <a:pt x="46225" y="69340"/>
                  </a:lnTo>
                  <a:lnTo>
                    <a:pt x="47750" y="71016"/>
                  </a:lnTo>
                  <a:lnTo>
                    <a:pt x="52267" y="72878"/>
                  </a:lnTo>
                  <a:lnTo>
                    <a:pt x="63790" y="75132"/>
                  </a:lnTo>
                  <a:lnTo>
                    <a:pt x="79413" y="87587"/>
                  </a:lnTo>
                  <a:lnTo>
                    <a:pt x="82920" y="93648"/>
                  </a:lnTo>
                  <a:lnTo>
                    <a:pt x="85561" y="110600"/>
                  </a:lnTo>
                  <a:lnTo>
                    <a:pt x="59196" y="125562"/>
                  </a:lnTo>
                  <a:lnTo>
                    <a:pt x="21317" y="131169"/>
                  </a:lnTo>
                  <a:lnTo>
                    <a:pt x="0" y="13151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3257">
              <a:extLst>
                <a:ext uri="{FF2B5EF4-FFF2-40B4-BE49-F238E27FC236}">
                  <a16:creationId xmlns:a16="http://schemas.microsoft.com/office/drawing/2014/main" id="{0B6365B0-6543-2B8C-0EA6-A1B04A0AE0EE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1847850" y="2667567"/>
              <a:ext cx="114301" cy="113518"/>
            </a:xfrm>
            <a:custGeom>
              <a:avLst/>
              <a:gdLst/>
              <a:ahLst/>
              <a:cxnLst/>
              <a:rect l="0" t="0" r="0" b="0"/>
              <a:pathLst>
                <a:path w="114301" h="113518">
                  <a:moveTo>
                    <a:pt x="0" y="85158"/>
                  </a:moveTo>
                  <a:lnTo>
                    <a:pt x="0" y="85158"/>
                  </a:lnTo>
                  <a:lnTo>
                    <a:pt x="8663" y="77554"/>
                  </a:lnTo>
                  <a:lnTo>
                    <a:pt x="23851" y="69970"/>
                  </a:lnTo>
                  <a:lnTo>
                    <a:pt x="40698" y="66194"/>
                  </a:lnTo>
                  <a:lnTo>
                    <a:pt x="88018" y="38706"/>
                  </a:lnTo>
                  <a:lnTo>
                    <a:pt x="104867" y="26121"/>
                  </a:lnTo>
                  <a:lnTo>
                    <a:pt x="110107" y="19056"/>
                  </a:lnTo>
                  <a:lnTo>
                    <a:pt x="113058" y="9128"/>
                  </a:lnTo>
                  <a:lnTo>
                    <a:pt x="113472" y="5896"/>
                  </a:lnTo>
                  <a:lnTo>
                    <a:pt x="112690" y="3742"/>
                  </a:lnTo>
                  <a:lnTo>
                    <a:pt x="111110" y="2305"/>
                  </a:lnTo>
                  <a:lnTo>
                    <a:pt x="108998" y="1348"/>
                  </a:lnTo>
                  <a:lnTo>
                    <a:pt x="95914" y="0"/>
                  </a:lnTo>
                  <a:lnTo>
                    <a:pt x="73574" y="4658"/>
                  </a:lnTo>
                  <a:lnTo>
                    <a:pt x="51904" y="17797"/>
                  </a:lnTo>
                  <a:lnTo>
                    <a:pt x="37133" y="30039"/>
                  </a:lnTo>
                  <a:lnTo>
                    <a:pt x="16069" y="71591"/>
                  </a:lnTo>
                  <a:lnTo>
                    <a:pt x="15256" y="84773"/>
                  </a:lnTo>
                  <a:lnTo>
                    <a:pt x="18422" y="96628"/>
                  </a:lnTo>
                  <a:lnTo>
                    <a:pt x="23357" y="105426"/>
                  </a:lnTo>
                  <a:lnTo>
                    <a:pt x="27213" y="108195"/>
                  </a:lnTo>
                  <a:lnTo>
                    <a:pt x="37142" y="111272"/>
                  </a:lnTo>
                  <a:lnTo>
                    <a:pt x="83333" y="113517"/>
                  </a:lnTo>
                  <a:lnTo>
                    <a:pt x="114300" y="10420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4" name="SMARTInkShape-Group563">
            <a:extLst>
              <a:ext uri="{FF2B5EF4-FFF2-40B4-BE49-F238E27FC236}">
                <a16:creationId xmlns:a16="http://schemas.microsoft.com/office/drawing/2014/main" id="{DBC571A0-4627-D3F4-80C3-1F2482839C91}"/>
              </a:ext>
            </a:extLst>
          </p:cNvPr>
          <p:cNvGrpSpPr/>
          <p:nvPr/>
        </p:nvGrpSpPr>
        <p:grpSpPr>
          <a:xfrm>
            <a:off x="7248525" y="1981200"/>
            <a:ext cx="1645546" cy="552451"/>
            <a:chOff x="7248525" y="1981200"/>
            <a:chExt cx="1645546" cy="552451"/>
          </a:xfrm>
        </p:grpSpPr>
        <p:sp>
          <p:nvSpPr>
            <p:cNvPr id="118" name="SMARTInkShape-3258">
              <a:extLst>
                <a:ext uri="{FF2B5EF4-FFF2-40B4-BE49-F238E27FC236}">
                  <a16:creationId xmlns:a16="http://schemas.microsoft.com/office/drawing/2014/main" id="{ABFBBF4E-FD50-5F88-1493-3F6B814F3417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7248525" y="2076683"/>
              <a:ext cx="152168" cy="190268"/>
            </a:xfrm>
            <a:custGeom>
              <a:avLst/>
              <a:gdLst/>
              <a:ahLst/>
              <a:cxnLst/>
              <a:rect l="0" t="0" r="0" b="0"/>
              <a:pathLst>
                <a:path w="152168" h="190268">
                  <a:moveTo>
                    <a:pt x="133350" y="18817"/>
                  </a:moveTo>
                  <a:lnTo>
                    <a:pt x="133350" y="18817"/>
                  </a:lnTo>
                  <a:lnTo>
                    <a:pt x="143463" y="18817"/>
                  </a:lnTo>
                  <a:lnTo>
                    <a:pt x="146441" y="16700"/>
                  </a:lnTo>
                  <a:lnTo>
                    <a:pt x="148427" y="13173"/>
                  </a:lnTo>
                  <a:lnTo>
                    <a:pt x="152167" y="551"/>
                  </a:lnTo>
                  <a:lnTo>
                    <a:pt x="147274" y="0"/>
                  </a:lnTo>
                  <a:lnTo>
                    <a:pt x="107839" y="8476"/>
                  </a:lnTo>
                  <a:lnTo>
                    <a:pt x="62609" y="30364"/>
                  </a:lnTo>
                  <a:lnTo>
                    <a:pt x="32538" y="53610"/>
                  </a:lnTo>
                  <a:lnTo>
                    <a:pt x="30336" y="58270"/>
                  </a:lnTo>
                  <a:lnTo>
                    <a:pt x="29749" y="60994"/>
                  </a:lnTo>
                  <a:lnTo>
                    <a:pt x="33980" y="74941"/>
                  </a:lnTo>
                  <a:lnTo>
                    <a:pt x="44735" y="83625"/>
                  </a:lnTo>
                  <a:lnTo>
                    <a:pt x="92087" y="107667"/>
                  </a:lnTo>
                  <a:lnTo>
                    <a:pt x="129340" y="126342"/>
                  </a:lnTo>
                  <a:lnTo>
                    <a:pt x="133852" y="130717"/>
                  </a:lnTo>
                  <a:lnTo>
                    <a:pt x="146744" y="153981"/>
                  </a:lnTo>
                  <a:lnTo>
                    <a:pt x="147571" y="157609"/>
                  </a:lnTo>
                  <a:lnTo>
                    <a:pt x="147064" y="161087"/>
                  </a:lnTo>
                  <a:lnTo>
                    <a:pt x="145668" y="164464"/>
                  </a:lnTo>
                  <a:lnTo>
                    <a:pt x="138471" y="171038"/>
                  </a:lnTo>
                  <a:lnTo>
                    <a:pt x="111549" y="183882"/>
                  </a:lnTo>
                  <a:lnTo>
                    <a:pt x="82203" y="189006"/>
                  </a:lnTo>
                  <a:lnTo>
                    <a:pt x="41284" y="190018"/>
                  </a:lnTo>
                  <a:lnTo>
                    <a:pt x="0" y="19026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3259">
              <a:extLst>
                <a:ext uri="{FF2B5EF4-FFF2-40B4-BE49-F238E27FC236}">
                  <a16:creationId xmlns:a16="http://schemas.microsoft.com/office/drawing/2014/main" id="{5D2D778B-9296-0444-BAF6-02677CDDA687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7896225" y="2191535"/>
              <a:ext cx="28542" cy="84941"/>
            </a:xfrm>
            <a:custGeom>
              <a:avLst/>
              <a:gdLst/>
              <a:ahLst/>
              <a:cxnLst/>
              <a:rect l="0" t="0" r="0" b="0"/>
              <a:pathLst>
                <a:path w="28542" h="84941">
                  <a:moveTo>
                    <a:pt x="19050" y="18265"/>
                  </a:moveTo>
                  <a:lnTo>
                    <a:pt x="19050" y="18265"/>
                  </a:lnTo>
                  <a:lnTo>
                    <a:pt x="28184" y="0"/>
                  </a:lnTo>
                  <a:lnTo>
                    <a:pt x="28541" y="7485"/>
                  </a:lnTo>
                  <a:lnTo>
                    <a:pt x="25738" y="8182"/>
                  </a:lnTo>
                  <a:lnTo>
                    <a:pt x="23509" y="8368"/>
                  </a:lnTo>
                  <a:lnTo>
                    <a:pt x="22023" y="9550"/>
                  </a:lnTo>
                  <a:lnTo>
                    <a:pt x="20372" y="13686"/>
                  </a:lnTo>
                  <a:lnTo>
                    <a:pt x="16402" y="38385"/>
                  </a:lnTo>
                  <a:lnTo>
                    <a:pt x="0" y="8494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3260">
              <a:extLst>
                <a:ext uri="{FF2B5EF4-FFF2-40B4-BE49-F238E27FC236}">
                  <a16:creationId xmlns:a16="http://schemas.microsoft.com/office/drawing/2014/main" id="{0F0F2D6D-906C-3BA2-AC61-02B215C4A52F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7734300" y="2191651"/>
              <a:ext cx="104772" cy="94350"/>
            </a:xfrm>
            <a:custGeom>
              <a:avLst/>
              <a:gdLst/>
              <a:ahLst/>
              <a:cxnLst/>
              <a:rect l="0" t="0" r="0" b="0"/>
              <a:pathLst>
                <a:path w="104772" h="94350">
                  <a:moveTo>
                    <a:pt x="0" y="27674"/>
                  </a:moveTo>
                  <a:lnTo>
                    <a:pt x="0" y="27674"/>
                  </a:lnTo>
                  <a:lnTo>
                    <a:pt x="10113" y="22618"/>
                  </a:lnTo>
                  <a:lnTo>
                    <a:pt x="17900" y="14491"/>
                  </a:lnTo>
                  <a:lnTo>
                    <a:pt x="21458" y="9360"/>
                  </a:lnTo>
                  <a:lnTo>
                    <a:pt x="25947" y="5940"/>
                  </a:lnTo>
                  <a:lnTo>
                    <a:pt x="44352" y="0"/>
                  </a:lnTo>
                  <a:lnTo>
                    <a:pt x="45443" y="1816"/>
                  </a:lnTo>
                  <a:lnTo>
                    <a:pt x="47337" y="20636"/>
                  </a:lnTo>
                  <a:lnTo>
                    <a:pt x="37226" y="55009"/>
                  </a:lnTo>
                  <a:lnTo>
                    <a:pt x="30283" y="76348"/>
                  </a:lnTo>
                  <a:lnTo>
                    <a:pt x="28914" y="88638"/>
                  </a:lnTo>
                  <a:lnTo>
                    <a:pt x="28801" y="88425"/>
                  </a:lnTo>
                  <a:lnTo>
                    <a:pt x="28725" y="87224"/>
                  </a:lnTo>
                  <a:lnTo>
                    <a:pt x="75512" y="45869"/>
                  </a:lnTo>
                  <a:lnTo>
                    <a:pt x="91985" y="29678"/>
                  </a:lnTo>
                  <a:lnTo>
                    <a:pt x="104214" y="9569"/>
                  </a:lnTo>
                  <a:lnTo>
                    <a:pt x="104726" y="16908"/>
                  </a:lnTo>
                  <a:lnTo>
                    <a:pt x="104771" y="31298"/>
                  </a:lnTo>
                  <a:lnTo>
                    <a:pt x="101951" y="37398"/>
                  </a:lnTo>
                  <a:lnTo>
                    <a:pt x="98228" y="43638"/>
                  </a:lnTo>
                  <a:lnTo>
                    <a:pt x="95838" y="56267"/>
                  </a:lnTo>
                  <a:lnTo>
                    <a:pt x="95641" y="59436"/>
                  </a:lnTo>
                  <a:lnTo>
                    <a:pt x="92602" y="65779"/>
                  </a:lnTo>
                  <a:lnTo>
                    <a:pt x="88781" y="72126"/>
                  </a:lnTo>
                  <a:lnTo>
                    <a:pt x="86329" y="84825"/>
                  </a:lnTo>
                  <a:lnTo>
                    <a:pt x="85725" y="9434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3261">
              <a:extLst>
                <a:ext uri="{FF2B5EF4-FFF2-40B4-BE49-F238E27FC236}">
                  <a16:creationId xmlns:a16="http://schemas.microsoft.com/office/drawing/2014/main" id="{08B69DDB-5950-4A29-B5D6-A15C05FBDA94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7554322" y="2115107"/>
              <a:ext cx="160929" cy="373734"/>
            </a:xfrm>
            <a:custGeom>
              <a:avLst/>
              <a:gdLst/>
              <a:ahLst/>
              <a:cxnLst/>
              <a:rect l="0" t="0" r="0" b="0"/>
              <a:pathLst>
                <a:path w="160929" h="373734">
                  <a:moveTo>
                    <a:pt x="103778" y="66118"/>
                  </a:moveTo>
                  <a:lnTo>
                    <a:pt x="103778" y="66118"/>
                  </a:lnTo>
                  <a:lnTo>
                    <a:pt x="103778" y="34237"/>
                  </a:lnTo>
                  <a:lnTo>
                    <a:pt x="100956" y="27960"/>
                  </a:lnTo>
                  <a:lnTo>
                    <a:pt x="90521" y="15307"/>
                  </a:lnTo>
                  <a:lnTo>
                    <a:pt x="76332" y="5790"/>
                  </a:lnTo>
                  <a:lnTo>
                    <a:pt x="58721" y="1323"/>
                  </a:lnTo>
                  <a:lnTo>
                    <a:pt x="40098" y="0"/>
                  </a:lnTo>
                  <a:lnTo>
                    <a:pt x="30321" y="2513"/>
                  </a:lnTo>
                  <a:lnTo>
                    <a:pt x="6577" y="15722"/>
                  </a:lnTo>
                  <a:lnTo>
                    <a:pt x="2369" y="21848"/>
                  </a:lnTo>
                  <a:lnTo>
                    <a:pt x="0" y="41359"/>
                  </a:lnTo>
                  <a:lnTo>
                    <a:pt x="12348" y="86827"/>
                  </a:lnTo>
                  <a:lnTo>
                    <a:pt x="27662" y="127367"/>
                  </a:lnTo>
                  <a:lnTo>
                    <a:pt x="40294" y="144421"/>
                  </a:lnTo>
                  <a:lnTo>
                    <a:pt x="46635" y="148545"/>
                  </a:lnTo>
                  <a:lnTo>
                    <a:pt x="56155" y="150866"/>
                  </a:lnTo>
                  <a:lnTo>
                    <a:pt x="68854" y="151650"/>
                  </a:lnTo>
                  <a:lnTo>
                    <a:pt x="70970" y="150656"/>
                  </a:lnTo>
                  <a:lnTo>
                    <a:pt x="72381" y="148935"/>
                  </a:lnTo>
                  <a:lnTo>
                    <a:pt x="75007" y="144201"/>
                  </a:lnTo>
                  <a:lnTo>
                    <a:pt x="79701" y="138569"/>
                  </a:lnTo>
                  <a:lnTo>
                    <a:pt x="85316" y="135360"/>
                  </a:lnTo>
                  <a:lnTo>
                    <a:pt x="88295" y="134504"/>
                  </a:lnTo>
                  <a:lnTo>
                    <a:pt x="90280" y="132875"/>
                  </a:lnTo>
                  <a:lnTo>
                    <a:pt x="102300" y="115504"/>
                  </a:lnTo>
                  <a:lnTo>
                    <a:pt x="104545" y="106487"/>
                  </a:lnTo>
                  <a:lnTo>
                    <a:pt x="111941" y="96455"/>
                  </a:lnTo>
                  <a:lnTo>
                    <a:pt x="113299" y="85206"/>
                  </a:lnTo>
                  <a:lnTo>
                    <a:pt x="113303" y="117049"/>
                  </a:lnTo>
                  <a:lnTo>
                    <a:pt x="105102" y="159350"/>
                  </a:lnTo>
                  <a:lnTo>
                    <a:pt x="103893" y="205083"/>
                  </a:lnTo>
                  <a:lnTo>
                    <a:pt x="103801" y="247340"/>
                  </a:lnTo>
                  <a:lnTo>
                    <a:pt x="102727" y="287147"/>
                  </a:lnTo>
                  <a:lnTo>
                    <a:pt x="90521" y="333285"/>
                  </a:lnTo>
                  <a:lnTo>
                    <a:pt x="76332" y="356475"/>
                  </a:lnTo>
                  <a:lnTo>
                    <a:pt x="58721" y="371695"/>
                  </a:lnTo>
                  <a:lnTo>
                    <a:pt x="53632" y="373553"/>
                  </a:lnTo>
                  <a:lnTo>
                    <a:pt x="49181" y="373733"/>
                  </a:lnTo>
                  <a:lnTo>
                    <a:pt x="34433" y="371474"/>
                  </a:lnTo>
                  <a:lnTo>
                    <a:pt x="31089" y="368114"/>
                  </a:lnTo>
                  <a:lnTo>
                    <a:pt x="24553" y="355913"/>
                  </a:lnTo>
                  <a:lnTo>
                    <a:pt x="18909" y="308330"/>
                  </a:lnTo>
                  <a:lnTo>
                    <a:pt x="19223" y="266485"/>
                  </a:lnTo>
                  <a:lnTo>
                    <a:pt x="31326" y="231681"/>
                  </a:lnTo>
                  <a:lnTo>
                    <a:pt x="63770" y="186795"/>
                  </a:lnTo>
                  <a:lnTo>
                    <a:pt x="110090" y="152681"/>
                  </a:lnTo>
                  <a:lnTo>
                    <a:pt x="125368" y="139309"/>
                  </a:lnTo>
                  <a:lnTo>
                    <a:pt x="134893" y="135689"/>
                  </a:lnTo>
                  <a:lnTo>
                    <a:pt x="145124" y="133022"/>
                  </a:lnTo>
                  <a:lnTo>
                    <a:pt x="160928" y="12326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3262">
              <a:extLst>
                <a:ext uri="{FF2B5EF4-FFF2-40B4-BE49-F238E27FC236}">
                  <a16:creationId xmlns:a16="http://schemas.microsoft.com/office/drawing/2014/main" id="{696B9CA9-CE4F-BC76-22C0-64DB9058DD50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7505700" y="2095500"/>
              <a:ext cx="19051" cy="47626"/>
            </a:xfrm>
            <a:custGeom>
              <a:avLst/>
              <a:gdLst/>
              <a:ahLst/>
              <a:cxnLst/>
              <a:rect l="0" t="0" r="0" b="0"/>
              <a:pathLst>
                <a:path w="19051" h="47626">
                  <a:moveTo>
                    <a:pt x="0" y="47625"/>
                  </a:moveTo>
                  <a:lnTo>
                    <a:pt x="0" y="47625"/>
                  </a:lnTo>
                  <a:lnTo>
                    <a:pt x="1058" y="26929"/>
                  </a:lnTo>
                  <a:lnTo>
                    <a:pt x="9701" y="4646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3263">
              <a:extLst>
                <a:ext uri="{FF2B5EF4-FFF2-40B4-BE49-F238E27FC236}">
                  <a16:creationId xmlns:a16="http://schemas.microsoft.com/office/drawing/2014/main" id="{183FCD8D-2AD5-47D6-272A-124BB623425E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7430053" y="2152650"/>
              <a:ext cx="132798" cy="103469"/>
            </a:xfrm>
            <a:custGeom>
              <a:avLst/>
              <a:gdLst/>
              <a:ahLst/>
              <a:cxnLst/>
              <a:rect l="0" t="0" r="0" b="0"/>
              <a:pathLst>
                <a:path w="132798" h="103469">
                  <a:moveTo>
                    <a:pt x="28022" y="0"/>
                  </a:moveTo>
                  <a:lnTo>
                    <a:pt x="28022" y="0"/>
                  </a:lnTo>
                  <a:lnTo>
                    <a:pt x="37156" y="0"/>
                  </a:lnTo>
                  <a:lnTo>
                    <a:pt x="27134" y="17900"/>
                  </a:lnTo>
                  <a:lnTo>
                    <a:pt x="15146" y="36579"/>
                  </a:lnTo>
                  <a:lnTo>
                    <a:pt x="2246" y="71610"/>
                  </a:lnTo>
                  <a:lnTo>
                    <a:pt x="0" y="87993"/>
                  </a:lnTo>
                  <a:lnTo>
                    <a:pt x="2514" y="94847"/>
                  </a:lnTo>
                  <a:lnTo>
                    <a:pt x="4667" y="98156"/>
                  </a:lnTo>
                  <a:lnTo>
                    <a:pt x="8219" y="100362"/>
                  </a:lnTo>
                  <a:lnTo>
                    <a:pt x="23330" y="103468"/>
                  </a:lnTo>
                  <a:lnTo>
                    <a:pt x="41213" y="103329"/>
                  </a:lnTo>
                  <a:lnTo>
                    <a:pt x="84353" y="89553"/>
                  </a:lnTo>
                  <a:lnTo>
                    <a:pt x="132797" y="762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3264">
              <a:extLst>
                <a:ext uri="{FF2B5EF4-FFF2-40B4-BE49-F238E27FC236}">
                  <a16:creationId xmlns:a16="http://schemas.microsoft.com/office/drawing/2014/main" id="{A9960A49-FB33-FE16-EC19-D267CFAC9FA1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7962900" y="2105025"/>
              <a:ext cx="9526" cy="38101"/>
            </a:xfrm>
            <a:custGeom>
              <a:avLst/>
              <a:gdLst/>
              <a:ahLst/>
              <a:cxnLst/>
              <a:rect l="0" t="0" r="0" b="0"/>
              <a:pathLst>
                <a:path w="9526" h="38101">
                  <a:moveTo>
                    <a:pt x="0" y="38100"/>
                  </a:moveTo>
                  <a:lnTo>
                    <a:pt x="0" y="38100"/>
                  </a:lnTo>
                  <a:lnTo>
                    <a:pt x="6547" y="22891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3265">
              <a:extLst>
                <a:ext uri="{FF2B5EF4-FFF2-40B4-BE49-F238E27FC236}">
                  <a16:creationId xmlns:a16="http://schemas.microsoft.com/office/drawing/2014/main" id="{DD6678EA-FF5C-8B78-8ED2-150331D8F036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7962900" y="2078559"/>
              <a:ext cx="104776" cy="302692"/>
            </a:xfrm>
            <a:custGeom>
              <a:avLst/>
              <a:gdLst/>
              <a:ahLst/>
              <a:cxnLst/>
              <a:rect l="0" t="0" r="0" b="0"/>
              <a:pathLst>
                <a:path w="104776" h="302692">
                  <a:moveTo>
                    <a:pt x="104775" y="26466"/>
                  </a:moveTo>
                  <a:lnTo>
                    <a:pt x="104775" y="26466"/>
                  </a:lnTo>
                  <a:lnTo>
                    <a:pt x="104775" y="0"/>
                  </a:lnTo>
                  <a:lnTo>
                    <a:pt x="103717" y="355"/>
                  </a:lnTo>
                  <a:lnTo>
                    <a:pt x="99719" y="3572"/>
                  </a:lnTo>
                  <a:lnTo>
                    <a:pt x="75116" y="40816"/>
                  </a:lnTo>
                  <a:lnTo>
                    <a:pt x="50586" y="87744"/>
                  </a:lnTo>
                  <a:lnTo>
                    <a:pt x="36743" y="130230"/>
                  </a:lnTo>
                  <a:lnTo>
                    <a:pt x="25939" y="166219"/>
                  </a:lnTo>
                  <a:lnTo>
                    <a:pt x="16035" y="207104"/>
                  </a:lnTo>
                  <a:lnTo>
                    <a:pt x="6397" y="247676"/>
                  </a:lnTo>
                  <a:lnTo>
                    <a:pt x="0" y="30269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3266">
              <a:extLst>
                <a:ext uri="{FF2B5EF4-FFF2-40B4-BE49-F238E27FC236}">
                  <a16:creationId xmlns:a16="http://schemas.microsoft.com/office/drawing/2014/main" id="{BBD17D16-5279-5E7C-B4EB-1B42BA140681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7962900" y="2209800"/>
              <a:ext cx="76201" cy="38101"/>
            </a:xfrm>
            <a:custGeom>
              <a:avLst/>
              <a:gdLst/>
              <a:ahLst/>
              <a:cxnLst/>
              <a:rect l="0" t="0" r="0" b="0"/>
              <a:pathLst>
                <a:path w="76201" h="38101">
                  <a:moveTo>
                    <a:pt x="0" y="38100"/>
                  </a:moveTo>
                  <a:lnTo>
                    <a:pt x="0" y="38100"/>
                  </a:lnTo>
                  <a:lnTo>
                    <a:pt x="42815" y="9866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3267">
              <a:extLst>
                <a:ext uri="{FF2B5EF4-FFF2-40B4-BE49-F238E27FC236}">
                  <a16:creationId xmlns:a16="http://schemas.microsoft.com/office/drawing/2014/main" id="{097BB875-7B74-1FBF-5B2C-1AFD06AFA01B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8077200" y="2228850"/>
              <a:ext cx="9526" cy="47626"/>
            </a:xfrm>
            <a:custGeom>
              <a:avLst/>
              <a:gdLst/>
              <a:ahLst/>
              <a:cxnLst/>
              <a:rect l="0" t="0" r="0" b="0"/>
              <a:pathLst>
                <a:path w="9526" h="47626">
                  <a:moveTo>
                    <a:pt x="9525" y="0"/>
                  </a:moveTo>
                  <a:lnTo>
                    <a:pt x="9525" y="0"/>
                  </a:lnTo>
                  <a:lnTo>
                    <a:pt x="9525" y="22390"/>
                  </a:lnTo>
                  <a:lnTo>
                    <a:pt x="6703" y="28648"/>
                  </a:lnTo>
                  <a:lnTo>
                    <a:pt x="2978" y="34958"/>
                  </a:lnTo>
                  <a:lnTo>
                    <a:pt x="0" y="476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SMARTInkShape-3268">
              <a:extLst>
                <a:ext uri="{FF2B5EF4-FFF2-40B4-BE49-F238E27FC236}">
                  <a16:creationId xmlns:a16="http://schemas.microsoft.com/office/drawing/2014/main" id="{8262CFC5-092C-E3D2-F44A-C33F93619D1A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8124825" y="2143125"/>
              <a:ext cx="28576" cy="28576"/>
            </a:xfrm>
            <a:custGeom>
              <a:avLst/>
              <a:gdLst/>
              <a:ahLst/>
              <a:cxnLst/>
              <a:rect l="0" t="0" r="0" b="0"/>
              <a:pathLst>
                <a:path w="28576" h="28576">
                  <a:moveTo>
                    <a:pt x="0" y="28575"/>
                  </a:moveTo>
                  <a:lnTo>
                    <a:pt x="0" y="28575"/>
                  </a:lnTo>
                  <a:lnTo>
                    <a:pt x="10113" y="23519"/>
                  </a:lnTo>
                  <a:lnTo>
                    <a:pt x="13091" y="20971"/>
                  </a:lnTo>
                  <a:lnTo>
                    <a:pt x="285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MARTInkShape-3269">
              <a:extLst>
                <a:ext uri="{FF2B5EF4-FFF2-40B4-BE49-F238E27FC236}">
                  <a16:creationId xmlns:a16="http://schemas.microsoft.com/office/drawing/2014/main" id="{131CB209-E546-7F27-0E0F-CC0F2AC44496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8148173" y="2228850"/>
              <a:ext cx="62378" cy="46138"/>
            </a:xfrm>
            <a:custGeom>
              <a:avLst/>
              <a:gdLst/>
              <a:ahLst/>
              <a:cxnLst/>
              <a:rect l="0" t="0" r="0" b="0"/>
              <a:pathLst>
                <a:path w="62378" h="46138">
                  <a:moveTo>
                    <a:pt x="14752" y="0"/>
                  </a:moveTo>
                  <a:lnTo>
                    <a:pt x="14752" y="0"/>
                  </a:lnTo>
                  <a:lnTo>
                    <a:pt x="9696" y="5056"/>
                  </a:lnTo>
                  <a:lnTo>
                    <a:pt x="7212" y="10361"/>
                  </a:lnTo>
                  <a:lnTo>
                    <a:pt x="6551" y="13258"/>
                  </a:lnTo>
                  <a:lnTo>
                    <a:pt x="562" y="22390"/>
                  </a:lnTo>
                  <a:lnTo>
                    <a:pt x="0" y="25510"/>
                  </a:lnTo>
                  <a:lnTo>
                    <a:pt x="685" y="28648"/>
                  </a:lnTo>
                  <a:lnTo>
                    <a:pt x="4329" y="36233"/>
                  </a:lnTo>
                  <a:lnTo>
                    <a:pt x="10017" y="42603"/>
                  </a:lnTo>
                  <a:lnTo>
                    <a:pt x="15471" y="45393"/>
                  </a:lnTo>
                  <a:lnTo>
                    <a:pt x="18406" y="46137"/>
                  </a:lnTo>
                  <a:lnTo>
                    <a:pt x="45220" y="39294"/>
                  </a:lnTo>
                  <a:lnTo>
                    <a:pt x="62377" y="285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3270">
              <a:extLst>
                <a:ext uri="{FF2B5EF4-FFF2-40B4-BE49-F238E27FC236}">
                  <a16:creationId xmlns:a16="http://schemas.microsoft.com/office/drawing/2014/main" id="{ACFE5D6A-B872-04EE-B2E5-C7AEF9EA630B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8239339" y="2163352"/>
              <a:ext cx="282677" cy="113124"/>
            </a:xfrm>
            <a:custGeom>
              <a:avLst/>
              <a:gdLst/>
              <a:ahLst/>
              <a:cxnLst/>
              <a:rect l="0" t="0" r="0" b="0"/>
              <a:pathLst>
                <a:path w="282677" h="113124">
                  <a:moveTo>
                    <a:pt x="114086" y="27398"/>
                  </a:moveTo>
                  <a:lnTo>
                    <a:pt x="114086" y="27398"/>
                  </a:lnTo>
                  <a:lnTo>
                    <a:pt x="106481" y="7760"/>
                  </a:lnTo>
                  <a:lnTo>
                    <a:pt x="96752" y="0"/>
                  </a:lnTo>
                  <a:lnTo>
                    <a:pt x="54001" y="24839"/>
                  </a:lnTo>
                  <a:lnTo>
                    <a:pt x="8027" y="66940"/>
                  </a:lnTo>
                  <a:lnTo>
                    <a:pt x="3449" y="77075"/>
                  </a:lnTo>
                  <a:lnTo>
                    <a:pt x="0" y="106336"/>
                  </a:lnTo>
                  <a:lnTo>
                    <a:pt x="2046" y="108598"/>
                  </a:lnTo>
                  <a:lnTo>
                    <a:pt x="9963" y="111112"/>
                  </a:lnTo>
                  <a:lnTo>
                    <a:pt x="13980" y="110724"/>
                  </a:lnTo>
                  <a:lnTo>
                    <a:pt x="21264" y="107471"/>
                  </a:lnTo>
                  <a:lnTo>
                    <a:pt x="31314" y="99689"/>
                  </a:lnTo>
                  <a:lnTo>
                    <a:pt x="65863" y="54299"/>
                  </a:lnTo>
                  <a:lnTo>
                    <a:pt x="84944" y="28092"/>
                  </a:lnTo>
                  <a:lnTo>
                    <a:pt x="85343" y="32660"/>
                  </a:lnTo>
                  <a:lnTo>
                    <a:pt x="82614" y="37851"/>
                  </a:lnTo>
                  <a:lnTo>
                    <a:pt x="77873" y="45802"/>
                  </a:lnTo>
                  <a:lnTo>
                    <a:pt x="69028" y="73955"/>
                  </a:lnTo>
                  <a:lnTo>
                    <a:pt x="66611" y="109297"/>
                  </a:lnTo>
                  <a:lnTo>
                    <a:pt x="67619" y="110573"/>
                  </a:lnTo>
                  <a:lnTo>
                    <a:pt x="71562" y="111990"/>
                  </a:lnTo>
                  <a:lnTo>
                    <a:pt x="84788" y="107731"/>
                  </a:lnTo>
                  <a:lnTo>
                    <a:pt x="93304" y="99790"/>
                  </a:lnTo>
                  <a:lnTo>
                    <a:pt x="133927" y="55285"/>
                  </a:lnTo>
                  <a:lnTo>
                    <a:pt x="163767" y="28174"/>
                  </a:lnTo>
                  <a:lnTo>
                    <a:pt x="180466" y="18051"/>
                  </a:lnTo>
                  <a:lnTo>
                    <a:pt x="180734" y="47548"/>
                  </a:lnTo>
                  <a:lnTo>
                    <a:pt x="171823" y="91418"/>
                  </a:lnTo>
                  <a:lnTo>
                    <a:pt x="171352" y="101192"/>
                  </a:lnTo>
                  <a:lnTo>
                    <a:pt x="172372" y="100936"/>
                  </a:lnTo>
                  <a:lnTo>
                    <a:pt x="176326" y="97829"/>
                  </a:lnTo>
                  <a:lnTo>
                    <a:pt x="219541" y="52099"/>
                  </a:lnTo>
                  <a:lnTo>
                    <a:pt x="258514" y="12894"/>
                  </a:lnTo>
                  <a:lnTo>
                    <a:pt x="265405" y="9262"/>
                  </a:lnTo>
                  <a:lnTo>
                    <a:pt x="271058" y="7899"/>
                  </a:lnTo>
                  <a:lnTo>
                    <a:pt x="275883" y="8049"/>
                  </a:lnTo>
                  <a:lnTo>
                    <a:pt x="279102" y="9207"/>
                  </a:lnTo>
                  <a:lnTo>
                    <a:pt x="281246" y="11037"/>
                  </a:lnTo>
                  <a:lnTo>
                    <a:pt x="282676" y="13316"/>
                  </a:lnTo>
                  <a:lnTo>
                    <a:pt x="281442" y="21492"/>
                  </a:lnTo>
                  <a:lnTo>
                    <a:pt x="268128" y="65679"/>
                  </a:lnTo>
                  <a:lnTo>
                    <a:pt x="259207" y="87327"/>
                  </a:lnTo>
                  <a:lnTo>
                    <a:pt x="247436" y="11312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3271">
              <a:extLst>
                <a:ext uri="{FF2B5EF4-FFF2-40B4-BE49-F238E27FC236}">
                  <a16:creationId xmlns:a16="http://schemas.microsoft.com/office/drawing/2014/main" id="{6885AB57-3BD0-40B4-F44B-F9F3CDABB61B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8577966" y="2152650"/>
              <a:ext cx="80260" cy="121371"/>
            </a:xfrm>
            <a:custGeom>
              <a:avLst/>
              <a:gdLst/>
              <a:ahLst/>
              <a:cxnLst/>
              <a:rect l="0" t="0" r="0" b="0"/>
              <a:pathLst>
                <a:path w="80260" h="121371">
                  <a:moveTo>
                    <a:pt x="80259" y="0"/>
                  </a:moveTo>
                  <a:lnTo>
                    <a:pt x="80259" y="0"/>
                  </a:lnTo>
                  <a:lnTo>
                    <a:pt x="71595" y="7604"/>
                  </a:lnTo>
                  <a:lnTo>
                    <a:pt x="55350" y="19421"/>
                  </a:lnTo>
                  <a:lnTo>
                    <a:pt x="22925" y="61458"/>
                  </a:lnTo>
                  <a:lnTo>
                    <a:pt x="1147" y="101421"/>
                  </a:lnTo>
                  <a:lnTo>
                    <a:pt x="0" y="106772"/>
                  </a:lnTo>
                  <a:lnTo>
                    <a:pt x="296" y="111398"/>
                  </a:lnTo>
                  <a:lnTo>
                    <a:pt x="1550" y="115540"/>
                  </a:lnTo>
                  <a:lnTo>
                    <a:pt x="3444" y="118302"/>
                  </a:lnTo>
                  <a:lnTo>
                    <a:pt x="5766" y="120143"/>
                  </a:lnTo>
                  <a:lnTo>
                    <a:pt x="8373" y="121370"/>
                  </a:lnTo>
                  <a:lnTo>
                    <a:pt x="16912" y="119912"/>
                  </a:lnTo>
                  <a:lnTo>
                    <a:pt x="51684" y="1047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SMARTInkShape-3272">
              <a:extLst>
                <a:ext uri="{FF2B5EF4-FFF2-40B4-BE49-F238E27FC236}">
                  <a16:creationId xmlns:a16="http://schemas.microsoft.com/office/drawing/2014/main" id="{F5364E6E-C45E-BFA8-EF41-BB5E4AA7779B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8643608" y="2163629"/>
              <a:ext cx="128918" cy="103195"/>
            </a:xfrm>
            <a:custGeom>
              <a:avLst/>
              <a:gdLst/>
              <a:ahLst/>
              <a:cxnLst/>
              <a:rect l="0" t="0" r="0" b="0"/>
              <a:pathLst>
                <a:path w="128918" h="103195">
                  <a:moveTo>
                    <a:pt x="33667" y="36646"/>
                  </a:moveTo>
                  <a:lnTo>
                    <a:pt x="33667" y="36646"/>
                  </a:lnTo>
                  <a:lnTo>
                    <a:pt x="76036" y="36646"/>
                  </a:lnTo>
                  <a:lnTo>
                    <a:pt x="91655" y="35588"/>
                  </a:lnTo>
                  <a:lnTo>
                    <a:pt x="111291" y="29042"/>
                  </a:lnTo>
                  <a:lnTo>
                    <a:pt x="126387" y="19312"/>
                  </a:lnTo>
                  <a:lnTo>
                    <a:pt x="126172" y="17682"/>
                  </a:lnTo>
                  <a:lnTo>
                    <a:pt x="123110" y="13048"/>
                  </a:lnTo>
                  <a:lnTo>
                    <a:pt x="118222" y="10283"/>
                  </a:lnTo>
                  <a:lnTo>
                    <a:pt x="115438" y="9546"/>
                  </a:lnTo>
                  <a:lnTo>
                    <a:pt x="102305" y="1816"/>
                  </a:lnTo>
                  <a:lnTo>
                    <a:pt x="92043" y="0"/>
                  </a:lnTo>
                  <a:lnTo>
                    <a:pt x="83248" y="2014"/>
                  </a:lnTo>
                  <a:lnTo>
                    <a:pt x="54875" y="15078"/>
                  </a:lnTo>
                  <a:lnTo>
                    <a:pt x="35387" y="22155"/>
                  </a:lnTo>
                  <a:lnTo>
                    <a:pt x="15261" y="36828"/>
                  </a:lnTo>
                  <a:lnTo>
                    <a:pt x="11872" y="39943"/>
                  </a:lnTo>
                  <a:lnTo>
                    <a:pt x="8106" y="49047"/>
                  </a:lnTo>
                  <a:lnTo>
                    <a:pt x="0" y="76183"/>
                  </a:lnTo>
                  <a:lnTo>
                    <a:pt x="640" y="78879"/>
                  </a:lnTo>
                  <a:lnTo>
                    <a:pt x="4213" y="83206"/>
                  </a:lnTo>
                  <a:lnTo>
                    <a:pt x="4832" y="89012"/>
                  </a:lnTo>
                  <a:lnTo>
                    <a:pt x="5976" y="90606"/>
                  </a:lnTo>
                  <a:lnTo>
                    <a:pt x="7799" y="91670"/>
                  </a:lnTo>
                  <a:lnTo>
                    <a:pt x="10072" y="92378"/>
                  </a:lnTo>
                  <a:lnTo>
                    <a:pt x="18328" y="98433"/>
                  </a:lnTo>
                  <a:lnTo>
                    <a:pt x="37588" y="101872"/>
                  </a:lnTo>
                  <a:lnTo>
                    <a:pt x="72847" y="103194"/>
                  </a:lnTo>
                  <a:lnTo>
                    <a:pt x="128917" y="8427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3273">
              <a:extLst>
                <a:ext uri="{FF2B5EF4-FFF2-40B4-BE49-F238E27FC236}">
                  <a16:creationId xmlns:a16="http://schemas.microsoft.com/office/drawing/2014/main" id="{FEE02C05-5565-7670-D65F-1DFB0AB303E2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8686800" y="1981200"/>
              <a:ext cx="207271" cy="552451"/>
            </a:xfrm>
            <a:custGeom>
              <a:avLst/>
              <a:gdLst/>
              <a:ahLst/>
              <a:cxnLst/>
              <a:rect l="0" t="0" r="0" b="0"/>
              <a:pathLst>
                <a:path w="207271" h="552451">
                  <a:moveTo>
                    <a:pt x="180975" y="0"/>
                  </a:moveTo>
                  <a:lnTo>
                    <a:pt x="180975" y="0"/>
                  </a:lnTo>
                  <a:lnTo>
                    <a:pt x="186032" y="0"/>
                  </a:lnTo>
                  <a:lnTo>
                    <a:pt x="191336" y="8467"/>
                  </a:lnTo>
                  <a:lnTo>
                    <a:pt x="205427" y="48740"/>
                  </a:lnTo>
                  <a:lnTo>
                    <a:pt x="207270" y="76530"/>
                  </a:lnTo>
                  <a:lnTo>
                    <a:pt x="201770" y="117187"/>
                  </a:lnTo>
                  <a:lnTo>
                    <a:pt x="200542" y="153256"/>
                  </a:lnTo>
                  <a:lnTo>
                    <a:pt x="200178" y="190753"/>
                  </a:lnTo>
                  <a:lnTo>
                    <a:pt x="197249" y="228675"/>
                  </a:lnTo>
                  <a:lnTo>
                    <a:pt x="192499" y="275189"/>
                  </a:lnTo>
                  <a:lnTo>
                    <a:pt x="191389" y="311748"/>
                  </a:lnTo>
                  <a:lnTo>
                    <a:pt x="189706" y="355072"/>
                  </a:lnTo>
                  <a:lnTo>
                    <a:pt x="182974" y="391662"/>
                  </a:lnTo>
                  <a:lnTo>
                    <a:pt x="174275" y="437076"/>
                  </a:lnTo>
                  <a:lnTo>
                    <a:pt x="163938" y="465819"/>
                  </a:lnTo>
                  <a:lnTo>
                    <a:pt x="135954" y="501113"/>
                  </a:lnTo>
                  <a:lnTo>
                    <a:pt x="95804" y="526944"/>
                  </a:lnTo>
                  <a:lnTo>
                    <a:pt x="58489" y="543952"/>
                  </a:lnTo>
                  <a:lnTo>
                    <a:pt x="0" y="5524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8" name="SMARTInkShape-Group564">
            <a:extLst>
              <a:ext uri="{FF2B5EF4-FFF2-40B4-BE49-F238E27FC236}">
                <a16:creationId xmlns:a16="http://schemas.microsoft.com/office/drawing/2014/main" id="{2C8E6095-9F3A-9565-BECD-89BF75745A2D}"/>
              </a:ext>
            </a:extLst>
          </p:cNvPr>
          <p:cNvGrpSpPr/>
          <p:nvPr/>
        </p:nvGrpSpPr>
        <p:grpSpPr>
          <a:xfrm>
            <a:off x="8320953" y="1610237"/>
            <a:ext cx="251548" cy="275714"/>
            <a:chOff x="8320953" y="1610237"/>
            <a:chExt cx="251548" cy="275714"/>
          </a:xfrm>
        </p:grpSpPr>
        <p:sp>
          <p:nvSpPr>
            <p:cNvPr id="135" name="SMARTInkShape-3274">
              <a:extLst>
                <a:ext uri="{FF2B5EF4-FFF2-40B4-BE49-F238E27FC236}">
                  <a16:creationId xmlns:a16="http://schemas.microsoft.com/office/drawing/2014/main" id="{7D011940-A921-3349-F753-2F33A4CE7E67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8320953" y="1725465"/>
              <a:ext cx="67117" cy="83535"/>
            </a:xfrm>
            <a:custGeom>
              <a:avLst/>
              <a:gdLst/>
              <a:ahLst/>
              <a:cxnLst/>
              <a:rect l="0" t="0" r="0" b="0"/>
              <a:pathLst>
                <a:path w="67117" h="83535">
                  <a:moveTo>
                    <a:pt x="41997" y="17610"/>
                  </a:moveTo>
                  <a:lnTo>
                    <a:pt x="41997" y="17610"/>
                  </a:lnTo>
                  <a:lnTo>
                    <a:pt x="41997" y="12554"/>
                  </a:lnTo>
                  <a:lnTo>
                    <a:pt x="40939" y="11064"/>
                  </a:lnTo>
                  <a:lnTo>
                    <a:pt x="39174" y="10071"/>
                  </a:lnTo>
                  <a:lnTo>
                    <a:pt x="36941" y="9409"/>
                  </a:lnTo>
                  <a:lnTo>
                    <a:pt x="35451" y="7909"/>
                  </a:lnTo>
                  <a:lnTo>
                    <a:pt x="33795" y="3421"/>
                  </a:lnTo>
                  <a:lnTo>
                    <a:pt x="32295" y="1800"/>
                  </a:lnTo>
                  <a:lnTo>
                    <a:pt x="27807" y="0"/>
                  </a:lnTo>
                  <a:lnTo>
                    <a:pt x="25129" y="578"/>
                  </a:lnTo>
                  <a:lnTo>
                    <a:pt x="19329" y="4043"/>
                  </a:lnTo>
                  <a:lnTo>
                    <a:pt x="10116" y="17001"/>
                  </a:lnTo>
                  <a:lnTo>
                    <a:pt x="683" y="39302"/>
                  </a:lnTo>
                  <a:lnTo>
                    <a:pt x="0" y="54062"/>
                  </a:lnTo>
                  <a:lnTo>
                    <a:pt x="3223" y="66619"/>
                  </a:lnTo>
                  <a:lnTo>
                    <a:pt x="8184" y="75728"/>
                  </a:lnTo>
                  <a:lnTo>
                    <a:pt x="13916" y="80482"/>
                  </a:lnTo>
                  <a:lnTo>
                    <a:pt x="23094" y="83158"/>
                  </a:lnTo>
                  <a:lnTo>
                    <a:pt x="26220" y="83534"/>
                  </a:lnTo>
                  <a:lnTo>
                    <a:pt x="35338" y="78306"/>
                  </a:lnTo>
                  <a:lnTo>
                    <a:pt x="58438" y="57704"/>
                  </a:lnTo>
                  <a:lnTo>
                    <a:pt x="65179" y="42838"/>
                  </a:lnTo>
                  <a:lnTo>
                    <a:pt x="67116" y="27764"/>
                  </a:lnTo>
                  <a:lnTo>
                    <a:pt x="64451" y="17537"/>
                  </a:lnTo>
                  <a:lnTo>
                    <a:pt x="60141" y="14386"/>
                  </a:lnTo>
                  <a:lnTo>
                    <a:pt x="36057" y="9330"/>
                  </a:lnTo>
                  <a:lnTo>
                    <a:pt x="13422" y="808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Shape-3275">
              <a:extLst>
                <a:ext uri="{FF2B5EF4-FFF2-40B4-BE49-F238E27FC236}">
                  <a16:creationId xmlns:a16="http://schemas.microsoft.com/office/drawing/2014/main" id="{1EDC8577-A0C0-3C9B-1FD6-F46A43696794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8468130" y="1610237"/>
              <a:ext cx="93523" cy="275714"/>
            </a:xfrm>
            <a:custGeom>
              <a:avLst/>
              <a:gdLst/>
              <a:ahLst/>
              <a:cxnLst/>
              <a:rect l="0" t="0" r="0" b="0"/>
              <a:pathLst>
                <a:path w="93523" h="275714">
                  <a:moveTo>
                    <a:pt x="85320" y="47113"/>
                  </a:moveTo>
                  <a:lnTo>
                    <a:pt x="85320" y="47113"/>
                  </a:lnTo>
                  <a:lnTo>
                    <a:pt x="85320" y="30711"/>
                  </a:lnTo>
                  <a:lnTo>
                    <a:pt x="93522" y="20094"/>
                  </a:lnTo>
                  <a:lnTo>
                    <a:pt x="92905" y="19576"/>
                  </a:lnTo>
                  <a:lnTo>
                    <a:pt x="89396" y="18999"/>
                  </a:lnTo>
                  <a:lnTo>
                    <a:pt x="89096" y="17787"/>
                  </a:lnTo>
                  <a:lnTo>
                    <a:pt x="91585" y="13618"/>
                  </a:lnTo>
                  <a:lnTo>
                    <a:pt x="91613" y="11025"/>
                  </a:lnTo>
                  <a:lnTo>
                    <a:pt x="86357" y="1216"/>
                  </a:lnTo>
                  <a:lnTo>
                    <a:pt x="82960" y="256"/>
                  </a:lnTo>
                  <a:lnTo>
                    <a:pt x="80571" y="0"/>
                  </a:lnTo>
                  <a:lnTo>
                    <a:pt x="75095" y="8182"/>
                  </a:lnTo>
                  <a:lnTo>
                    <a:pt x="56685" y="49862"/>
                  </a:lnTo>
                  <a:lnTo>
                    <a:pt x="44033" y="90813"/>
                  </a:lnTo>
                  <a:lnTo>
                    <a:pt x="23452" y="136202"/>
                  </a:lnTo>
                  <a:lnTo>
                    <a:pt x="10725" y="180629"/>
                  </a:lnTo>
                  <a:lnTo>
                    <a:pt x="6510" y="227378"/>
                  </a:lnTo>
                  <a:lnTo>
                    <a:pt x="0" y="271351"/>
                  </a:lnTo>
                  <a:lnTo>
                    <a:pt x="924" y="272805"/>
                  </a:lnTo>
                  <a:lnTo>
                    <a:pt x="9120" y="27571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3276">
              <a:extLst>
                <a:ext uri="{FF2B5EF4-FFF2-40B4-BE49-F238E27FC236}">
                  <a16:creationId xmlns:a16="http://schemas.microsoft.com/office/drawing/2014/main" id="{4E5104BF-FCA4-ADF0-E1E6-3CBABEAB60BC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8448675" y="1752600"/>
              <a:ext cx="123826" cy="19051"/>
            </a:xfrm>
            <a:custGeom>
              <a:avLst/>
              <a:gdLst/>
              <a:ahLst/>
              <a:cxnLst/>
              <a:rect l="0" t="0" r="0" b="0"/>
              <a:pathLst>
                <a:path w="123826" h="19051">
                  <a:moveTo>
                    <a:pt x="0" y="19050"/>
                  </a:moveTo>
                  <a:lnTo>
                    <a:pt x="0" y="19050"/>
                  </a:lnTo>
                  <a:lnTo>
                    <a:pt x="39039" y="17992"/>
                  </a:lnTo>
                  <a:lnTo>
                    <a:pt x="82844" y="5792"/>
                  </a:lnTo>
                  <a:lnTo>
                    <a:pt x="1238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5" name="SMARTInkShape-Group565">
            <a:extLst>
              <a:ext uri="{FF2B5EF4-FFF2-40B4-BE49-F238E27FC236}">
                <a16:creationId xmlns:a16="http://schemas.microsoft.com/office/drawing/2014/main" id="{95D8E6F5-4309-16CA-60EF-9526D0722189}"/>
              </a:ext>
            </a:extLst>
          </p:cNvPr>
          <p:cNvGrpSpPr/>
          <p:nvPr/>
        </p:nvGrpSpPr>
        <p:grpSpPr>
          <a:xfrm>
            <a:off x="7050224" y="1409700"/>
            <a:ext cx="987553" cy="571501"/>
            <a:chOff x="7050224" y="1409700"/>
            <a:chExt cx="987553" cy="571501"/>
          </a:xfrm>
        </p:grpSpPr>
        <p:sp>
          <p:nvSpPr>
            <p:cNvPr id="139" name="SMARTInkShape-3277">
              <a:extLst>
                <a:ext uri="{FF2B5EF4-FFF2-40B4-BE49-F238E27FC236}">
                  <a16:creationId xmlns:a16="http://schemas.microsoft.com/office/drawing/2014/main" id="{827B5321-B893-784D-ABAF-0CC06C25C9B5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7050224" y="1409700"/>
              <a:ext cx="160202" cy="571501"/>
            </a:xfrm>
            <a:custGeom>
              <a:avLst/>
              <a:gdLst/>
              <a:ahLst/>
              <a:cxnLst/>
              <a:rect l="0" t="0" r="0" b="0"/>
              <a:pathLst>
                <a:path w="160202" h="571501">
                  <a:moveTo>
                    <a:pt x="160201" y="0"/>
                  </a:moveTo>
                  <a:lnTo>
                    <a:pt x="160201" y="0"/>
                  </a:lnTo>
                  <a:lnTo>
                    <a:pt x="143935" y="9721"/>
                  </a:lnTo>
                  <a:lnTo>
                    <a:pt x="97106" y="53962"/>
                  </a:lnTo>
                  <a:lnTo>
                    <a:pt x="70283" y="94620"/>
                  </a:lnTo>
                  <a:lnTo>
                    <a:pt x="45700" y="136048"/>
                  </a:lnTo>
                  <a:lnTo>
                    <a:pt x="29614" y="172249"/>
                  </a:lnTo>
                  <a:lnTo>
                    <a:pt x="15322" y="209787"/>
                  </a:lnTo>
                  <a:lnTo>
                    <a:pt x="5852" y="236113"/>
                  </a:lnTo>
                  <a:lnTo>
                    <a:pt x="521" y="279627"/>
                  </a:lnTo>
                  <a:lnTo>
                    <a:pt x="0" y="319802"/>
                  </a:lnTo>
                  <a:lnTo>
                    <a:pt x="5019" y="357458"/>
                  </a:lnTo>
                  <a:lnTo>
                    <a:pt x="10074" y="401985"/>
                  </a:lnTo>
                  <a:lnTo>
                    <a:pt x="20950" y="446176"/>
                  </a:lnTo>
                  <a:lnTo>
                    <a:pt x="39257" y="490386"/>
                  </a:lnTo>
                  <a:lnTo>
                    <a:pt x="62346" y="532429"/>
                  </a:lnTo>
                  <a:lnTo>
                    <a:pt x="89813" y="567094"/>
                  </a:lnTo>
                  <a:lnTo>
                    <a:pt x="94698" y="569542"/>
                  </a:lnTo>
                  <a:lnTo>
                    <a:pt x="112576" y="5715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SMARTInkShape-3278">
              <a:extLst>
                <a:ext uri="{FF2B5EF4-FFF2-40B4-BE49-F238E27FC236}">
                  <a16:creationId xmlns:a16="http://schemas.microsoft.com/office/drawing/2014/main" id="{163D0C45-3E09-0F66-556C-D9E44C5E5CA2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7410450" y="1604237"/>
              <a:ext cx="57151" cy="243614"/>
            </a:xfrm>
            <a:custGeom>
              <a:avLst/>
              <a:gdLst/>
              <a:ahLst/>
              <a:cxnLst/>
              <a:rect l="0" t="0" r="0" b="0"/>
              <a:pathLst>
                <a:path w="57151" h="243614">
                  <a:moveTo>
                    <a:pt x="57150" y="5488"/>
                  </a:moveTo>
                  <a:lnTo>
                    <a:pt x="57150" y="5488"/>
                  </a:lnTo>
                  <a:lnTo>
                    <a:pt x="57150" y="0"/>
                  </a:lnTo>
                  <a:lnTo>
                    <a:pt x="57150" y="5212"/>
                  </a:lnTo>
                  <a:lnTo>
                    <a:pt x="50603" y="21700"/>
                  </a:lnTo>
                  <a:lnTo>
                    <a:pt x="45390" y="60078"/>
                  </a:lnTo>
                  <a:lnTo>
                    <a:pt x="34483" y="102819"/>
                  </a:lnTo>
                  <a:lnTo>
                    <a:pt x="18992" y="145815"/>
                  </a:lnTo>
                  <a:lnTo>
                    <a:pt x="6338" y="183373"/>
                  </a:lnTo>
                  <a:lnTo>
                    <a:pt x="1252" y="227323"/>
                  </a:lnTo>
                  <a:lnTo>
                    <a:pt x="0" y="24361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SMARTInkShape-3279">
              <a:extLst>
                <a:ext uri="{FF2B5EF4-FFF2-40B4-BE49-F238E27FC236}">
                  <a16:creationId xmlns:a16="http://schemas.microsoft.com/office/drawing/2014/main" id="{89384D07-079B-41AB-A4E8-68105810E9C2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7510083" y="1700112"/>
              <a:ext cx="128968" cy="105922"/>
            </a:xfrm>
            <a:custGeom>
              <a:avLst/>
              <a:gdLst/>
              <a:ahLst/>
              <a:cxnLst/>
              <a:rect l="0" t="0" r="0" b="0"/>
              <a:pathLst>
                <a:path w="128968" h="105922">
                  <a:moveTo>
                    <a:pt x="14667" y="52488"/>
                  </a:moveTo>
                  <a:lnTo>
                    <a:pt x="14667" y="52488"/>
                  </a:lnTo>
                  <a:lnTo>
                    <a:pt x="32567" y="60027"/>
                  </a:lnTo>
                  <a:lnTo>
                    <a:pt x="36125" y="60689"/>
                  </a:lnTo>
                  <a:lnTo>
                    <a:pt x="78473" y="52235"/>
                  </a:lnTo>
                  <a:lnTo>
                    <a:pt x="113560" y="43387"/>
                  </a:lnTo>
                  <a:lnTo>
                    <a:pt x="115521" y="42187"/>
                  </a:lnTo>
                  <a:lnTo>
                    <a:pt x="116828" y="40329"/>
                  </a:lnTo>
                  <a:lnTo>
                    <a:pt x="118281" y="35442"/>
                  </a:lnTo>
                  <a:lnTo>
                    <a:pt x="118926" y="29743"/>
                  </a:lnTo>
                  <a:lnTo>
                    <a:pt x="113569" y="20860"/>
                  </a:lnTo>
                  <a:lnTo>
                    <a:pt x="109177" y="15527"/>
                  </a:lnTo>
                  <a:lnTo>
                    <a:pt x="95829" y="9603"/>
                  </a:lnTo>
                  <a:lnTo>
                    <a:pt x="58712" y="0"/>
                  </a:lnTo>
                  <a:lnTo>
                    <a:pt x="34774" y="4010"/>
                  </a:lnTo>
                  <a:lnTo>
                    <a:pt x="24308" y="9070"/>
                  </a:lnTo>
                  <a:lnTo>
                    <a:pt x="7411" y="22925"/>
                  </a:lnTo>
                  <a:lnTo>
                    <a:pt x="4537" y="27488"/>
                  </a:lnTo>
                  <a:lnTo>
                    <a:pt x="3681" y="31588"/>
                  </a:lnTo>
                  <a:lnTo>
                    <a:pt x="4853" y="45772"/>
                  </a:lnTo>
                  <a:lnTo>
                    <a:pt x="0" y="60611"/>
                  </a:lnTo>
                  <a:lnTo>
                    <a:pt x="655" y="66370"/>
                  </a:lnTo>
                  <a:lnTo>
                    <a:pt x="11272" y="90822"/>
                  </a:lnTo>
                  <a:lnTo>
                    <a:pt x="12404" y="97094"/>
                  </a:lnTo>
                  <a:lnTo>
                    <a:pt x="16334" y="101275"/>
                  </a:lnTo>
                  <a:lnTo>
                    <a:pt x="29166" y="105921"/>
                  </a:lnTo>
                  <a:lnTo>
                    <a:pt x="54241" y="103480"/>
                  </a:lnTo>
                  <a:lnTo>
                    <a:pt x="128967" y="8106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SMARTInkShape-3280">
              <a:extLst>
                <a:ext uri="{FF2B5EF4-FFF2-40B4-BE49-F238E27FC236}">
                  <a16:creationId xmlns:a16="http://schemas.microsoft.com/office/drawing/2014/main" id="{78D16668-6D51-6BB6-F978-693E26C493AC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7705725" y="1695450"/>
              <a:ext cx="85726" cy="111489"/>
            </a:xfrm>
            <a:custGeom>
              <a:avLst/>
              <a:gdLst/>
              <a:ahLst/>
              <a:cxnLst/>
              <a:rect l="0" t="0" r="0" b="0"/>
              <a:pathLst>
                <a:path w="85726" h="111489">
                  <a:moveTo>
                    <a:pt x="0" y="28575"/>
                  </a:moveTo>
                  <a:lnTo>
                    <a:pt x="0" y="28575"/>
                  </a:lnTo>
                  <a:lnTo>
                    <a:pt x="5056" y="33631"/>
                  </a:lnTo>
                  <a:lnTo>
                    <a:pt x="7540" y="41758"/>
                  </a:lnTo>
                  <a:lnTo>
                    <a:pt x="11381" y="71390"/>
                  </a:lnTo>
                  <a:lnTo>
                    <a:pt x="30948" y="104808"/>
                  </a:lnTo>
                  <a:lnTo>
                    <a:pt x="37743" y="110081"/>
                  </a:lnTo>
                  <a:lnTo>
                    <a:pt x="41037" y="111488"/>
                  </a:lnTo>
                  <a:lnTo>
                    <a:pt x="45350" y="110308"/>
                  </a:lnTo>
                  <a:lnTo>
                    <a:pt x="55787" y="103354"/>
                  </a:lnTo>
                  <a:lnTo>
                    <a:pt x="61835" y="96029"/>
                  </a:lnTo>
                  <a:lnTo>
                    <a:pt x="64523" y="89246"/>
                  </a:lnTo>
                  <a:lnTo>
                    <a:pt x="74850" y="42633"/>
                  </a:lnTo>
                  <a:lnTo>
                    <a:pt x="84282" y="17039"/>
                  </a:lnTo>
                  <a:lnTo>
                    <a:pt x="857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SMARTInkShape-3281">
              <a:extLst>
                <a:ext uri="{FF2B5EF4-FFF2-40B4-BE49-F238E27FC236}">
                  <a16:creationId xmlns:a16="http://schemas.microsoft.com/office/drawing/2014/main" id="{F922B435-347D-E468-FC5E-B6ADCB7B8103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7849067" y="1714515"/>
              <a:ext cx="123359" cy="60427"/>
            </a:xfrm>
            <a:custGeom>
              <a:avLst/>
              <a:gdLst/>
              <a:ahLst/>
              <a:cxnLst/>
              <a:rect l="0" t="0" r="0" b="0"/>
              <a:pathLst>
                <a:path w="123359" h="60427">
                  <a:moveTo>
                    <a:pt x="18583" y="28560"/>
                  </a:moveTo>
                  <a:lnTo>
                    <a:pt x="18583" y="28560"/>
                  </a:lnTo>
                  <a:lnTo>
                    <a:pt x="23639" y="33616"/>
                  </a:lnTo>
                  <a:lnTo>
                    <a:pt x="31767" y="36099"/>
                  </a:lnTo>
                  <a:lnTo>
                    <a:pt x="36897" y="36761"/>
                  </a:lnTo>
                  <a:lnTo>
                    <a:pt x="45419" y="34674"/>
                  </a:lnTo>
                  <a:lnTo>
                    <a:pt x="87595" y="15660"/>
                  </a:lnTo>
                  <a:lnTo>
                    <a:pt x="96880" y="9421"/>
                  </a:lnTo>
                  <a:lnTo>
                    <a:pt x="99356" y="6276"/>
                  </a:lnTo>
                  <a:lnTo>
                    <a:pt x="99948" y="4179"/>
                  </a:lnTo>
                  <a:lnTo>
                    <a:pt x="99285" y="2781"/>
                  </a:lnTo>
                  <a:lnTo>
                    <a:pt x="97784" y="1849"/>
                  </a:lnTo>
                  <a:lnTo>
                    <a:pt x="52129" y="149"/>
                  </a:lnTo>
                  <a:lnTo>
                    <a:pt x="30705" y="0"/>
                  </a:lnTo>
                  <a:lnTo>
                    <a:pt x="18764" y="5046"/>
                  </a:lnTo>
                  <a:lnTo>
                    <a:pt x="15529" y="7592"/>
                  </a:lnTo>
                  <a:lnTo>
                    <a:pt x="3080" y="25495"/>
                  </a:lnTo>
                  <a:lnTo>
                    <a:pt x="0" y="36218"/>
                  </a:lnTo>
                  <a:lnTo>
                    <a:pt x="7133" y="48200"/>
                  </a:lnTo>
                  <a:lnTo>
                    <a:pt x="7775" y="51179"/>
                  </a:lnTo>
                  <a:lnTo>
                    <a:pt x="14133" y="57310"/>
                  </a:lnTo>
                  <a:lnTo>
                    <a:pt x="18792" y="60426"/>
                  </a:lnTo>
                  <a:lnTo>
                    <a:pt x="25072" y="60388"/>
                  </a:lnTo>
                  <a:lnTo>
                    <a:pt x="45905" y="53395"/>
                  </a:lnTo>
                  <a:lnTo>
                    <a:pt x="49498" y="53583"/>
                  </a:lnTo>
                  <a:lnTo>
                    <a:pt x="54548" y="55556"/>
                  </a:lnTo>
                  <a:lnTo>
                    <a:pt x="60321" y="56433"/>
                  </a:lnTo>
                  <a:lnTo>
                    <a:pt x="66413" y="54001"/>
                  </a:lnTo>
                  <a:lnTo>
                    <a:pt x="72650" y="50451"/>
                  </a:lnTo>
                  <a:lnTo>
                    <a:pt x="85277" y="48171"/>
                  </a:lnTo>
                  <a:lnTo>
                    <a:pt x="102193" y="46626"/>
                  </a:lnTo>
                  <a:lnTo>
                    <a:pt x="123358" y="3808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SMARTInkShape-3282">
              <a:extLst>
                <a:ext uri="{FF2B5EF4-FFF2-40B4-BE49-F238E27FC236}">
                  <a16:creationId xmlns:a16="http://schemas.microsoft.com/office/drawing/2014/main" id="{419E6143-8B6B-5B8B-3059-E43EFF9013AD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8020229" y="1625043"/>
              <a:ext cx="17548" cy="194233"/>
            </a:xfrm>
            <a:custGeom>
              <a:avLst/>
              <a:gdLst/>
              <a:ahLst/>
              <a:cxnLst/>
              <a:rect l="0" t="0" r="0" b="0"/>
              <a:pathLst>
                <a:path w="17548" h="194233">
                  <a:moveTo>
                    <a:pt x="9346" y="13257"/>
                  </a:moveTo>
                  <a:lnTo>
                    <a:pt x="9346" y="13257"/>
                  </a:lnTo>
                  <a:lnTo>
                    <a:pt x="14402" y="8201"/>
                  </a:lnTo>
                  <a:lnTo>
                    <a:pt x="16886" y="2896"/>
                  </a:lnTo>
                  <a:lnTo>
                    <a:pt x="17547" y="0"/>
                  </a:lnTo>
                  <a:lnTo>
                    <a:pt x="16931" y="185"/>
                  </a:lnTo>
                  <a:lnTo>
                    <a:pt x="13422" y="6036"/>
                  </a:lnTo>
                  <a:lnTo>
                    <a:pt x="10554" y="21230"/>
                  </a:lnTo>
                  <a:lnTo>
                    <a:pt x="8527" y="59478"/>
                  </a:lnTo>
                  <a:lnTo>
                    <a:pt x="1176" y="103266"/>
                  </a:lnTo>
                  <a:lnTo>
                    <a:pt x="0" y="147171"/>
                  </a:lnTo>
                  <a:lnTo>
                    <a:pt x="958" y="164849"/>
                  </a:lnTo>
                  <a:lnTo>
                    <a:pt x="9346" y="19423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6" name="SMARTInkShape-3283">
            <a:extLst>
              <a:ext uri="{FF2B5EF4-FFF2-40B4-BE49-F238E27FC236}">
                <a16:creationId xmlns:a16="http://schemas.microsoft.com/office/drawing/2014/main" id="{2330D3CD-1FF4-6CE0-0A33-B66D9CEBE614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6282336" y="1610152"/>
            <a:ext cx="337540" cy="275799"/>
          </a:xfrm>
          <a:custGeom>
            <a:avLst/>
            <a:gdLst/>
            <a:ahLst/>
            <a:cxnLst/>
            <a:rect l="0" t="0" r="0" b="0"/>
            <a:pathLst>
              <a:path w="337540" h="275799">
                <a:moveTo>
                  <a:pt x="270864" y="18623"/>
                </a:moveTo>
                <a:lnTo>
                  <a:pt x="270864" y="18623"/>
                </a:lnTo>
                <a:lnTo>
                  <a:pt x="270864" y="13567"/>
                </a:lnTo>
                <a:lnTo>
                  <a:pt x="271922" y="12077"/>
                </a:lnTo>
                <a:lnTo>
                  <a:pt x="273686" y="11084"/>
                </a:lnTo>
                <a:lnTo>
                  <a:pt x="275920" y="10422"/>
                </a:lnTo>
                <a:lnTo>
                  <a:pt x="277409" y="8922"/>
                </a:lnTo>
                <a:lnTo>
                  <a:pt x="280273" y="0"/>
                </a:lnTo>
                <a:lnTo>
                  <a:pt x="265157" y="8320"/>
                </a:lnTo>
                <a:lnTo>
                  <a:pt x="219116" y="44855"/>
                </a:lnTo>
                <a:lnTo>
                  <a:pt x="175558" y="85533"/>
                </a:lnTo>
                <a:lnTo>
                  <a:pt x="130764" y="123625"/>
                </a:lnTo>
                <a:lnTo>
                  <a:pt x="88791" y="157935"/>
                </a:lnTo>
                <a:lnTo>
                  <a:pt x="49659" y="187200"/>
                </a:lnTo>
                <a:lnTo>
                  <a:pt x="40843" y="191332"/>
                </a:lnTo>
                <a:lnTo>
                  <a:pt x="25405" y="193102"/>
                </a:lnTo>
                <a:lnTo>
                  <a:pt x="18326" y="192092"/>
                </a:lnTo>
                <a:lnTo>
                  <a:pt x="13605" y="189303"/>
                </a:lnTo>
                <a:lnTo>
                  <a:pt x="10458" y="185326"/>
                </a:lnTo>
                <a:lnTo>
                  <a:pt x="351" y="153622"/>
                </a:lnTo>
                <a:lnTo>
                  <a:pt x="0" y="133656"/>
                </a:lnTo>
                <a:lnTo>
                  <a:pt x="5732" y="92999"/>
                </a:lnTo>
                <a:lnTo>
                  <a:pt x="14034" y="79549"/>
                </a:lnTo>
                <a:lnTo>
                  <a:pt x="30607" y="65133"/>
                </a:lnTo>
                <a:lnTo>
                  <a:pt x="37668" y="63388"/>
                </a:lnTo>
                <a:lnTo>
                  <a:pt x="53980" y="64271"/>
                </a:lnTo>
                <a:lnTo>
                  <a:pt x="81013" y="75775"/>
                </a:lnTo>
                <a:lnTo>
                  <a:pt x="124314" y="110977"/>
                </a:lnTo>
                <a:lnTo>
                  <a:pt x="160592" y="155164"/>
                </a:lnTo>
                <a:lnTo>
                  <a:pt x="201417" y="199599"/>
                </a:lnTo>
                <a:lnTo>
                  <a:pt x="211424" y="212298"/>
                </a:lnTo>
                <a:lnTo>
                  <a:pt x="252767" y="244048"/>
                </a:lnTo>
                <a:lnTo>
                  <a:pt x="295101" y="266614"/>
                </a:lnTo>
                <a:lnTo>
                  <a:pt x="318925" y="273984"/>
                </a:lnTo>
                <a:lnTo>
                  <a:pt x="337539" y="275798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SMARTInkShape-3284">
            <a:extLst>
              <a:ext uri="{FF2B5EF4-FFF2-40B4-BE49-F238E27FC236}">
                <a16:creationId xmlns:a16="http://schemas.microsoft.com/office/drawing/2014/main" id="{2338F284-42DD-B00E-F9DB-E1D5E7880327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5763439" y="1619367"/>
            <a:ext cx="227787" cy="199909"/>
          </a:xfrm>
          <a:custGeom>
            <a:avLst/>
            <a:gdLst/>
            <a:ahLst/>
            <a:cxnLst/>
            <a:rect l="0" t="0" r="0" b="0"/>
            <a:pathLst>
              <a:path w="227787" h="199909">
                <a:moveTo>
                  <a:pt x="189686" y="18933"/>
                </a:moveTo>
                <a:lnTo>
                  <a:pt x="189686" y="18933"/>
                </a:lnTo>
                <a:lnTo>
                  <a:pt x="197887" y="10732"/>
                </a:lnTo>
                <a:lnTo>
                  <a:pt x="207296" y="9524"/>
                </a:lnTo>
                <a:lnTo>
                  <a:pt x="217831" y="278"/>
                </a:lnTo>
                <a:lnTo>
                  <a:pt x="213077" y="0"/>
                </a:lnTo>
                <a:lnTo>
                  <a:pt x="193327" y="8569"/>
                </a:lnTo>
                <a:lnTo>
                  <a:pt x="145754" y="30477"/>
                </a:lnTo>
                <a:lnTo>
                  <a:pt x="99639" y="57717"/>
                </a:lnTo>
                <a:lnTo>
                  <a:pt x="52307" y="77512"/>
                </a:lnTo>
                <a:lnTo>
                  <a:pt x="18459" y="98159"/>
                </a:lnTo>
                <a:lnTo>
                  <a:pt x="1933" y="111864"/>
                </a:lnTo>
                <a:lnTo>
                  <a:pt x="406" y="115975"/>
                </a:lnTo>
                <a:lnTo>
                  <a:pt x="0" y="118552"/>
                </a:lnTo>
                <a:lnTo>
                  <a:pt x="2905" y="121329"/>
                </a:lnTo>
                <a:lnTo>
                  <a:pt x="47974" y="139653"/>
                </a:lnTo>
                <a:lnTo>
                  <a:pt x="87963" y="152297"/>
                </a:lnTo>
                <a:lnTo>
                  <a:pt x="134663" y="168160"/>
                </a:lnTo>
                <a:lnTo>
                  <a:pt x="182268" y="187208"/>
                </a:lnTo>
                <a:lnTo>
                  <a:pt x="215781" y="199351"/>
                </a:lnTo>
                <a:lnTo>
                  <a:pt x="227786" y="199908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6" name="SMARTInkShape-Group568">
            <a:extLst>
              <a:ext uri="{FF2B5EF4-FFF2-40B4-BE49-F238E27FC236}">
                <a16:creationId xmlns:a16="http://schemas.microsoft.com/office/drawing/2014/main" id="{864AA4D6-B338-427C-9313-A7E6DB448917}"/>
              </a:ext>
            </a:extLst>
          </p:cNvPr>
          <p:cNvGrpSpPr/>
          <p:nvPr/>
        </p:nvGrpSpPr>
        <p:grpSpPr>
          <a:xfrm>
            <a:off x="4333875" y="1581150"/>
            <a:ext cx="1133476" cy="457201"/>
            <a:chOff x="4333875" y="1581150"/>
            <a:chExt cx="1133476" cy="457201"/>
          </a:xfrm>
        </p:grpSpPr>
        <p:sp>
          <p:nvSpPr>
            <p:cNvPr id="148" name="SMARTInkShape-3285">
              <a:extLst>
                <a:ext uri="{FF2B5EF4-FFF2-40B4-BE49-F238E27FC236}">
                  <a16:creationId xmlns:a16="http://schemas.microsoft.com/office/drawing/2014/main" id="{1335A393-88B8-2BC3-D3CC-CCB6039E0FDA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4333875" y="1724025"/>
              <a:ext cx="52290" cy="314326"/>
            </a:xfrm>
            <a:custGeom>
              <a:avLst/>
              <a:gdLst/>
              <a:ahLst/>
              <a:cxnLst/>
              <a:rect l="0" t="0" r="0" b="0"/>
              <a:pathLst>
                <a:path w="52290" h="314326">
                  <a:moveTo>
                    <a:pt x="38100" y="0"/>
                  </a:moveTo>
                  <a:lnTo>
                    <a:pt x="38100" y="0"/>
                  </a:lnTo>
                  <a:lnTo>
                    <a:pt x="46301" y="0"/>
                  </a:lnTo>
                  <a:lnTo>
                    <a:pt x="52289" y="5056"/>
                  </a:lnTo>
                  <a:lnTo>
                    <a:pt x="49643" y="45606"/>
                  </a:lnTo>
                  <a:lnTo>
                    <a:pt x="45202" y="92656"/>
                  </a:lnTo>
                  <a:lnTo>
                    <a:pt x="34446" y="132837"/>
                  </a:lnTo>
                  <a:lnTo>
                    <a:pt x="22130" y="177895"/>
                  </a:lnTo>
                  <a:lnTo>
                    <a:pt x="9506" y="224111"/>
                  </a:lnTo>
                  <a:lnTo>
                    <a:pt x="0" y="3143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SMARTInkShape-3286">
              <a:extLst>
                <a:ext uri="{FF2B5EF4-FFF2-40B4-BE49-F238E27FC236}">
                  <a16:creationId xmlns:a16="http://schemas.microsoft.com/office/drawing/2014/main" id="{3F3EAD9D-5CEB-AFB7-200C-CF18186CD6F5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4352925" y="1678349"/>
              <a:ext cx="138964" cy="131167"/>
            </a:xfrm>
            <a:custGeom>
              <a:avLst/>
              <a:gdLst/>
              <a:ahLst/>
              <a:cxnLst/>
              <a:rect l="0" t="0" r="0" b="0"/>
              <a:pathLst>
                <a:path w="138964" h="131167">
                  <a:moveTo>
                    <a:pt x="0" y="36151"/>
                  </a:moveTo>
                  <a:lnTo>
                    <a:pt x="0" y="36151"/>
                  </a:lnTo>
                  <a:lnTo>
                    <a:pt x="5056" y="26038"/>
                  </a:lnTo>
                  <a:lnTo>
                    <a:pt x="13183" y="18251"/>
                  </a:lnTo>
                  <a:lnTo>
                    <a:pt x="35648" y="4628"/>
                  </a:lnTo>
                  <a:lnTo>
                    <a:pt x="59245" y="0"/>
                  </a:lnTo>
                  <a:lnTo>
                    <a:pt x="86345" y="3685"/>
                  </a:lnTo>
                  <a:lnTo>
                    <a:pt x="109427" y="11480"/>
                  </a:lnTo>
                  <a:lnTo>
                    <a:pt x="129672" y="30605"/>
                  </a:lnTo>
                  <a:lnTo>
                    <a:pt x="137007" y="44622"/>
                  </a:lnTo>
                  <a:lnTo>
                    <a:pt x="138963" y="51323"/>
                  </a:lnTo>
                  <a:lnTo>
                    <a:pt x="135491" y="70058"/>
                  </a:lnTo>
                  <a:lnTo>
                    <a:pt x="125835" y="90379"/>
                  </a:lnTo>
                  <a:lnTo>
                    <a:pt x="110960" y="106466"/>
                  </a:lnTo>
                  <a:lnTo>
                    <a:pt x="84736" y="122366"/>
                  </a:lnTo>
                  <a:lnTo>
                    <a:pt x="56092" y="129616"/>
                  </a:lnTo>
                  <a:lnTo>
                    <a:pt x="30566" y="131166"/>
                  </a:lnTo>
                  <a:lnTo>
                    <a:pt x="21346" y="128474"/>
                  </a:lnTo>
                  <a:lnTo>
                    <a:pt x="17405" y="126275"/>
                  </a:lnTo>
                  <a:lnTo>
                    <a:pt x="14779" y="123750"/>
                  </a:lnTo>
                  <a:lnTo>
                    <a:pt x="9525" y="11235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SMARTInkShape-3287">
              <a:extLst>
                <a:ext uri="{FF2B5EF4-FFF2-40B4-BE49-F238E27FC236}">
                  <a16:creationId xmlns:a16="http://schemas.microsoft.com/office/drawing/2014/main" id="{4DA83C82-FCE0-C458-D841-42B13C28D7D2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4591050" y="1762125"/>
              <a:ext cx="123826" cy="9526"/>
            </a:xfrm>
            <a:custGeom>
              <a:avLst/>
              <a:gdLst/>
              <a:ahLst/>
              <a:cxnLst/>
              <a:rect l="0" t="0" r="0" b="0"/>
              <a:pathLst>
                <a:path w="123826" h="9526">
                  <a:moveTo>
                    <a:pt x="0" y="9525"/>
                  </a:moveTo>
                  <a:lnTo>
                    <a:pt x="0" y="9525"/>
                  </a:lnTo>
                  <a:lnTo>
                    <a:pt x="41320" y="8467"/>
                  </a:lnTo>
                  <a:lnTo>
                    <a:pt x="59913" y="1324"/>
                  </a:lnTo>
                  <a:lnTo>
                    <a:pt x="104132" y="7"/>
                  </a:lnTo>
                  <a:lnTo>
                    <a:pt x="1238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SMARTInkShape-3288">
              <a:extLst>
                <a:ext uri="{FF2B5EF4-FFF2-40B4-BE49-F238E27FC236}">
                  <a16:creationId xmlns:a16="http://schemas.microsoft.com/office/drawing/2014/main" id="{F56C5602-2721-32F4-7D75-C28943DB9738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4819650" y="1685925"/>
              <a:ext cx="114301" cy="151356"/>
            </a:xfrm>
            <a:custGeom>
              <a:avLst/>
              <a:gdLst/>
              <a:ahLst/>
              <a:cxnLst/>
              <a:rect l="0" t="0" r="0" b="0"/>
              <a:pathLst>
                <a:path w="114301" h="151356">
                  <a:moveTo>
                    <a:pt x="0" y="19050"/>
                  </a:moveTo>
                  <a:lnTo>
                    <a:pt x="0" y="19050"/>
                  </a:lnTo>
                  <a:lnTo>
                    <a:pt x="0" y="24106"/>
                  </a:lnTo>
                  <a:lnTo>
                    <a:pt x="2822" y="29411"/>
                  </a:lnTo>
                  <a:lnTo>
                    <a:pt x="5056" y="32308"/>
                  </a:lnTo>
                  <a:lnTo>
                    <a:pt x="8201" y="51553"/>
                  </a:lnTo>
                  <a:lnTo>
                    <a:pt x="12173" y="95767"/>
                  </a:lnTo>
                  <a:lnTo>
                    <a:pt x="23704" y="140497"/>
                  </a:lnTo>
                  <a:lnTo>
                    <a:pt x="27132" y="148873"/>
                  </a:lnTo>
                  <a:lnTo>
                    <a:pt x="28671" y="150049"/>
                  </a:lnTo>
                  <a:lnTo>
                    <a:pt x="33204" y="151355"/>
                  </a:lnTo>
                  <a:lnTo>
                    <a:pt x="41568" y="143469"/>
                  </a:lnTo>
                  <a:lnTo>
                    <a:pt x="55355" y="121179"/>
                  </a:lnTo>
                  <a:lnTo>
                    <a:pt x="72788" y="75852"/>
                  </a:lnTo>
                  <a:lnTo>
                    <a:pt x="88869" y="28529"/>
                  </a:lnTo>
                  <a:lnTo>
                    <a:pt x="93360" y="15156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SMARTInkShape-3289">
              <a:extLst>
                <a:ext uri="{FF2B5EF4-FFF2-40B4-BE49-F238E27FC236}">
                  <a16:creationId xmlns:a16="http://schemas.microsoft.com/office/drawing/2014/main" id="{174F88AB-D259-3E2E-B769-F44178991390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4926318" y="1733550"/>
              <a:ext cx="150508" cy="107838"/>
            </a:xfrm>
            <a:custGeom>
              <a:avLst/>
              <a:gdLst/>
              <a:ahLst/>
              <a:cxnLst/>
              <a:rect l="0" t="0" r="0" b="0"/>
              <a:pathLst>
                <a:path w="150508" h="107838">
                  <a:moveTo>
                    <a:pt x="112407" y="0"/>
                  </a:moveTo>
                  <a:lnTo>
                    <a:pt x="112407" y="0"/>
                  </a:lnTo>
                  <a:lnTo>
                    <a:pt x="104206" y="0"/>
                  </a:lnTo>
                  <a:lnTo>
                    <a:pt x="103765" y="1058"/>
                  </a:lnTo>
                  <a:lnTo>
                    <a:pt x="102892" y="9409"/>
                  </a:lnTo>
                  <a:lnTo>
                    <a:pt x="97829" y="9491"/>
                  </a:lnTo>
                  <a:lnTo>
                    <a:pt x="96338" y="8444"/>
                  </a:lnTo>
                  <a:lnTo>
                    <a:pt x="95344" y="6687"/>
                  </a:lnTo>
                  <a:lnTo>
                    <a:pt x="93750" y="1321"/>
                  </a:lnTo>
                  <a:lnTo>
                    <a:pt x="90709" y="587"/>
                  </a:lnTo>
                  <a:lnTo>
                    <a:pt x="75077" y="116"/>
                  </a:lnTo>
                  <a:lnTo>
                    <a:pt x="66535" y="2874"/>
                  </a:lnTo>
                  <a:lnTo>
                    <a:pt x="42592" y="17312"/>
                  </a:lnTo>
                  <a:lnTo>
                    <a:pt x="10891" y="61328"/>
                  </a:lnTo>
                  <a:lnTo>
                    <a:pt x="2365" y="79672"/>
                  </a:lnTo>
                  <a:lnTo>
                    <a:pt x="0" y="92207"/>
                  </a:lnTo>
                  <a:lnTo>
                    <a:pt x="1770" y="102012"/>
                  </a:lnTo>
                  <a:lnTo>
                    <a:pt x="3724" y="106108"/>
                  </a:lnTo>
                  <a:lnTo>
                    <a:pt x="6085" y="107780"/>
                  </a:lnTo>
                  <a:lnTo>
                    <a:pt x="8717" y="107837"/>
                  </a:lnTo>
                  <a:lnTo>
                    <a:pt x="14464" y="105078"/>
                  </a:lnTo>
                  <a:lnTo>
                    <a:pt x="57499" y="64391"/>
                  </a:lnTo>
                  <a:lnTo>
                    <a:pt x="63103" y="58803"/>
                  </a:lnTo>
                  <a:lnTo>
                    <a:pt x="69327" y="44126"/>
                  </a:lnTo>
                  <a:lnTo>
                    <a:pt x="74113" y="14541"/>
                  </a:lnTo>
                  <a:lnTo>
                    <a:pt x="74220" y="16340"/>
                  </a:lnTo>
                  <a:lnTo>
                    <a:pt x="69225" y="23304"/>
                  </a:lnTo>
                  <a:lnTo>
                    <a:pt x="61042" y="32070"/>
                  </a:lnTo>
                  <a:lnTo>
                    <a:pt x="57829" y="41064"/>
                  </a:lnTo>
                  <a:lnTo>
                    <a:pt x="55764" y="64085"/>
                  </a:lnTo>
                  <a:lnTo>
                    <a:pt x="58304" y="73638"/>
                  </a:lnTo>
                  <a:lnTo>
                    <a:pt x="60463" y="77667"/>
                  </a:lnTo>
                  <a:lnTo>
                    <a:pt x="62961" y="80353"/>
                  </a:lnTo>
                  <a:lnTo>
                    <a:pt x="68559" y="83338"/>
                  </a:lnTo>
                  <a:lnTo>
                    <a:pt x="83911" y="85411"/>
                  </a:lnTo>
                  <a:lnTo>
                    <a:pt x="113869" y="84625"/>
                  </a:lnTo>
                  <a:lnTo>
                    <a:pt x="127520" y="80650"/>
                  </a:lnTo>
                  <a:lnTo>
                    <a:pt x="137821" y="69711"/>
                  </a:lnTo>
                  <a:lnTo>
                    <a:pt x="150507" y="476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SMARTInkShape-3290">
              <a:extLst>
                <a:ext uri="{FF2B5EF4-FFF2-40B4-BE49-F238E27FC236}">
                  <a16:creationId xmlns:a16="http://schemas.microsoft.com/office/drawing/2014/main" id="{66B4B6A4-DFCD-5132-A810-D96FA6962643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5105400" y="1581150"/>
              <a:ext cx="28576" cy="219076"/>
            </a:xfrm>
            <a:custGeom>
              <a:avLst/>
              <a:gdLst/>
              <a:ahLst/>
              <a:cxnLst/>
              <a:rect l="0" t="0" r="0" b="0"/>
              <a:pathLst>
                <a:path w="28576" h="219076">
                  <a:moveTo>
                    <a:pt x="28575" y="0"/>
                  </a:moveTo>
                  <a:lnTo>
                    <a:pt x="28575" y="0"/>
                  </a:lnTo>
                  <a:lnTo>
                    <a:pt x="23519" y="36628"/>
                  </a:lnTo>
                  <a:lnTo>
                    <a:pt x="20374" y="76352"/>
                  </a:lnTo>
                  <a:lnTo>
                    <a:pt x="14386" y="116579"/>
                  </a:lnTo>
                  <a:lnTo>
                    <a:pt x="5909" y="155310"/>
                  </a:lnTo>
                  <a:lnTo>
                    <a:pt x="0" y="2190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SMARTInkShape-3291">
              <a:extLst>
                <a:ext uri="{FF2B5EF4-FFF2-40B4-BE49-F238E27FC236}">
                  <a16:creationId xmlns:a16="http://schemas.microsoft.com/office/drawing/2014/main" id="{09873385-CF7E-8243-4E9E-336766E2DA6C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5200767" y="1714500"/>
              <a:ext cx="104659" cy="121818"/>
            </a:xfrm>
            <a:custGeom>
              <a:avLst/>
              <a:gdLst/>
              <a:ahLst/>
              <a:cxnLst/>
              <a:rect l="0" t="0" r="0" b="0"/>
              <a:pathLst>
                <a:path w="104659" h="121818">
                  <a:moveTo>
                    <a:pt x="9408" y="0"/>
                  </a:moveTo>
                  <a:lnTo>
                    <a:pt x="9408" y="0"/>
                  </a:lnTo>
                  <a:lnTo>
                    <a:pt x="17609" y="0"/>
                  </a:lnTo>
                  <a:lnTo>
                    <a:pt x="11220" y="10361"/>
                  </a:lnTo>
                  <a:lnTo>
                    <a:pt x="8420" y="34958"/>
                  </a:lnTo>
                  <a:lnTo>
                    <a:pt x="1883" y="47631"/>
                  </a:lnTo>
                  <a:lnTo>
                    <a:pt x="0" y="78051"/>
                  </a:lnTo>
                  <a:lnTo>
                    <a:pt x="9591" y="110165"/>
                  </a:lnTo>
                  <a:lnTo>
                    <a:pt x="14076" y="117048"/>
                  </a:lnTo>
                  <a:lnTo>
                    <a:pt x="19597" y="120813"/>
                  </a:lnTo>
                  <a:lnTo>
                    <a:pt x="22550" y="121817"/>
                  </a:lnTo>
                  <a:lnTo>
                    <a:pt x="24519" y="121428"/>
                  </a:lnTo>
                  <a:lnTo>
                    <a:pt x="25833" y="120110"/>
                  </a:lnTo>
                  <a:lnTo>
                    <a:pt x="26708" y="118174"/>
                  </a:lnTo>
                  <a:lnTo>
                    <a:pt x="28350" y="116882"/>
                  </a:lnTo>
                  <a:lnTo>
                    <a:pt x="35717" y="114007"/>
                  </a:lnTo>
                  <a:lnTo>
                    <a:pt x="50803" y="101143"/>
                  </a:lnTo>
                  <a:lnTo>
                    <a:pt x="54264" y="95047"/>
                  </a:lnTo>
                  <a:lnTo>
                    <a:pt x="65331" y="70685"/>
                  </a:lnTo>
                  <a:lnTo>
                    <a:pt x="80975" y="42655"/>
                  </a:lnTo>
                  <a:lnTo>
                    <a:pt x="89749" y="21243"/>
                  </a:lnTo>
                  <a:lnTo>
                    <a:pt x="104658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SMARTInkShape-3292">
              <a:extLst>
                <a:ext uri="{FF2B5EF4-FFF2-40B4-BE49-F238E27FC236}">
                  <a16:creationId xmlns:a16="http://schemas.microsoft.com/office/drawing/2014/main" id="{C83F3551-3714-5836-7F88-61EAD7A6CC8B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5296751" y="1707023"/>
              <a:ext cx="170600" cy="111531"/>
            </a:xfrm>
            <a:custGeom>
              <a:avLst/>
              <a:gdLst/>
              <a:ahLst/>
              <a:cxnLst/>
              <a:rect l="0" t="0" r="0" b="0"/>
              <a:pathLst>
                <a:path w="170600" h="111531">
                  <a:moveTo>
                    <a:pt x="46774" y="36052"/>
                  </a:moveTo>
                  <a:lnTo>
                    <a:pt x="46774" y="36052"/>
                  </a:lnTo>
                  <a:lnTo>
                    <a:pt x="76433" y="36052"/>
                  </a:lnTo>
                  <a:lnTo>
                    <a:pt x="83945" y="33230"/>
                  </a:lnTo>
                  <a:lnTo>
                    <a:pt x="120684" y="9309"/>
                  </a:lnTo>
                  <a:lnTo>
                    <a:pt x="120388" y="7640"/>
                  </a:lnTo>
                  <a:lnTo>
                    <a:pt x="117239" y="2964"/>
                  </a:lnTo>
                  <a:lnTo>
                    <a:pt x="106666" y="179"/>
                  </a:lnTo>
                  <a:lnTo>
                    <a:pt x="91385" y="0"/>
                  </a:lnTo>
                  <a:lnTo>
                    <a:pt x="74010" y="3448"/>
                  </a:lnTo>
                  <a:lnTo>
                    <a:pt x="35086" y="27669"/>
                  </a:lnTo>
                  <a:lnTo>
                    <a:pt x="19354" y="39735"/>
                  </a:lnTo>
                  <a:lnTo>
                    <a:pt x="8834" y="52153"/>
                  </a:lnTo>
                  <a:lnTo>
                    <a:pt x="3454" y="64727"/>
                  </a:lnTo>
                  <a:lnTo>
                    <a:pt x="0" y="90047"/>
                  </a:lnTo>
                  <a:lnTo>
                    <a:pt x="1833" y="95332"/>
                  </a:lnTo>
                  <a:lnTo>
                    <a:pt x="9513" y="104027"/>
                  </a:lnTo>
                  <a:lnTo>
                    <a:pt x="22805" y="108596"/>
                  </a:lnTo>
                  <a:lnTo>
                    <a:pt x="57209" y="111530"/>
                  </a:lnTo>
                  <a:lnTo>
                    <a:pt x="104044" y="104618"/>
                  </a:lnTo>
                  <a:lnTo>
                    <a:pt x="170599" y="10272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1" name="SMARTInkShape-Group569">
            <a:extLst>
              <a:ext uri="{FF2B5EF4-FFF2-40B4-BE49-F238E27FC236}">
                <a16:creationId xmlns:a16="http://schemas.microsoft.com/office/drawing/2014/main" id="{B74A474B-23B8-2C8C-7191-6417CD532C92}"/>
              </a:ext>
            </a:extLst>
          </p:cNvPr>
          <p:cNvGrpSpPr/>
          <p:nvPr/>
        </p:nvGrpSpPr>
        <p:grpSpPr>
          <a:xfrm>
            <a:off x="3457703" y="1602117"/>
            <a:ext cx="304673" cy="350509"/>
            <a:chOff x="3457703" y="1602117"/>
            <a:chExt cx="304673" cy="350509"/>
          </a:xfrm>
        </p:grpSpPr>
        <p:sp>
          <p:nvSpPr>
            <p:cNvPr id="157" name="SMARTInkShape-3293">
              <a:extLst>
                <a:ext uri="{FF2B5EF4-FFF2-40B4-BE49-F238E27FC236}">
                  <a16:creationId xmlns:a16="http://schemas.microsoft.com/office/drawing/2014/main" id="{112AE38D-CF94-B2D4-2F8E-0C662485D5DC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3457703" y="1733550"/>
              <a:ext cx="114173" cy="114104"/>
            </a:xfrm>
            <a:custGeom>
              <a:avLst/>
              <a:gdLst/>
              <a:ahLst/>
              <a:cxnLst/>
              <a:rect l="0" t="0" r="0" b="0"/>
              <a:pathLst>
                <a:path w="114173" h="114104">
                  <a:moveTo>
                    <a:pt x="28447" y="0"/>
                  </a:moveTo>
                  <a:lnTo>
                    <a:pt x="28447" y="0"/>
                  </a:lnTo>
                  <a:lnTo>
                    <a:pt x="33503" y="0"/>
                  </a:lnTo>
                  <a:lnTo>
                    <a:pt x="33935" y="1058"/>
                  </a:lnTo>
                  <a:lnTo>
                    <a:pt x="30543" y="8662"/>
                  </a:lnTo>
                  <a:lnTo>
                    <a:pt x="20328" y="54189"/>
                  </a:lnTo>
                  <a:lnTo>
                    <a:pt x="16724" y="63948"/>
                  </a:lnTo>
                  <a:lnTo>
                    <a:pt x="3137" y="84385"/>
                  </a:lnTo>
                  <a:lnTo>
                    <a:pt x="0" y="112057"/>
                  </a:lnTo>
                  <a:lnTo>
                    <a:pt x="1016" y="112804"/>
                  </a:lnTo>
                  <a:lnTo>
                    <a:pt x="7502" y="113857"/>
                  </a:lnTo>
                  <a:lnTo>
                    <a:pt x="13141" y="114103"/>
                  </a:lnTo>
                  <a:lnTo>
                    <a:pt x="55712" y="103975"/>
                  </a:lnTo>
                  <a:lnTo>
                    <a:pt x="100943" y="94460"/>
                  </a:lnTo>
                  <a:lnTo>
                    <a:pt x="114172" y="857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SMARTInkShape-3294">
              <a:extLst>
                <a:ext uri="{FF2B5EF4-FFF2-40B4-BE49-F238E27FC236}">
                  <a16:creationId xmlns:a16="http://schemas.microsoft.com/office/drawing/2014/main" id="{EA3CC295-C5EB-26C9-1BD9-8728457A0495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3543300" y="1704975"/>
              <a:ext cx="9526" cy="28576"/>
            </a:xfrm>
            <a:custGeom>
              <a:avLst/>
              <a:gdLst/>
              <a:ahLst/>
              <a:cxnLst/>
              <a:rect l="0" t="0" r="0" b="0"/>
              <a:pathLst>
                <a:path w="9526" h="28576">
                  <a:moveTo>
                    <a:pt x="0" y="28575"/>
                  </a:moveTo>
                  <a:lnTo>
                    <a:pt x="0" y="28575"/>
                  </a:lnTo>
                  <a:lnTo>
                    <a:pt x="0" y="10965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SMARTInkShape-3295">
              <a:extLst>
                <a:ext uri="{FF2B5EF4-FFF2-40B4-BE49-F238E27FC236}">
                  <a16:creationId xmlns:a16="http://schemas.microsoft.com/office/drawing/2014/main" id="{6384C1B3-2419-8C62-B4D9-6C11203ABC4E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3629077" y="1602117"/>
              <a:ext cx="94151" cy="350509"/>
            </a:xfrm>
            <a:custGeom>
              <a:avLst/>
              <a:gdLst/>
              <a:ahLst/>
              <a:cxnLst/>
              <a:rect l="0" t="0" r="0" b="0"/>
              <a:pathLst>
                <a:path w="94151" h="350509">
                  <a:moveTo>
                    <a:pt x="85673" y="74283"/>
                  </a:moveTo>
                  <a:lnTo>
                    <a:pt x="85673" y="74283"/>
                  </a:lnTo>
                  <a:lnTo>
                    <a:pt x="90729" y="64170"/>
                  </a:lnTo>
                  <a:lnTo>
                    <a:pt x="91161" y="60133"/>
                  </a:lnTo>
                  <a:lnTo>
                    <a:pt x="88828" y="48336"/>
                  </a:lnTo>
                  <a:lnTo>
                    <a:pt x="94150" y="24874"/>
                  </a:lnTo>
                  <a:lnTo>
                    <a:pt x="91910" y="17751"/>
                  </a:lnTo>
                  <a:lnTo>
                    <a:pt x="88445" y="11058"/>
                  </a:lnTo>
                  <a:lnTo>
                    <a:pt x="86038" y="0"/>
                  </a:lnTo>
                  <a:lnTo>
                    <a:pt x="75669" y="8764"/>
                  </a:lnTo>
                  <a:lnTo>
                    <a:pt x="59191" y="29823"/>
                  </a:lnTo>
                  <a:lnTo>
                    <a:pt x="41206" y="72988"/>
                  </a:lnTo>
                  <a:lnTo>
                    <a:pt x="25460" y="110823"/>
                  </a:lnTo>
                  <a:lnTo>
                    <a:pt x="13622" y="151902"/>
                  </a:lnTo>
                  <a:lnTo>
                    <a:pt x="2962" y="194821"/>
                  </a:lnTo>
                  <a:lnTo>
                    <a:pt x="841" y="235234"/>
                  </a:lnTo>
                  <a:lnTo>
                    <a:pt x="213" y="274019"/>
                  </a:lnTo>
                  <a:lnTo>
                    <a:pt x="0" y="314938"/>
                  </a:lnTo>
                  <a:lnTo>
                    <a:pt x="9473" y="35050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SMARTInkShape-3296">
              <a:extLst>
                <a:ext uri="{FF2B5EF4-FFF2-40B4-BE49-F238E27FC236}">
                  <a16:creationId xmlns:a16="http://schemas.microsoft.com/office/drawing/2014/main" id="{F5A589A7-160B-1770-92A6-51126A1C3FD5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3590925" y="1781175"/>
              <a:ext cx="171451" cy="28576"/>
            </a:xfrm>
            <a:custGeom>
              <a:avLst/>
              <a:gdLst/>
              <a:ahLst/>
              <a:cxnLst/>
              <a:rect l="0" t="0" r="0" b="0"/>
              <a:pathLst>
                <a:path w="171451" h="28576">
                  <a:moveTo>
                    <a:pt x="0" y="28575"/>
                  </a:moveTo>
                  <a:lnTo>
                    <a:pt x="0" y="28575"/>
                  </a:lnTo>
                  <a:lnTo>
                    <a:pt x="10113" y="28575"/>
                  </a:lnTo>
                  <a:lnTo>
                    <a:pt x="17900" y="25753"/>
                  </a:lnTo>
                  <a:lnTo>
                    <a:pt x="21459" y="23519"/>
                  </a:lnTo>
                  <a:lnTo>
                    <a:pt x="36579" y="20374"/>
                  </a:lnTo>
                  <a:lnTo>
                    <a:pt x="79492" y="12582"/>
                  </a:lnTo>
                  <a:lnTo>
                    <a:pt x="125102" y="10129"/>
                  </a:lnTo>
                  <a:lnTo>
                    <a:pt x="146618" y="8735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6" name="SMARTInkShape-Group570">
            <a:extLst>
              <a:ext uri="{FF2B5EF4-FFF2-40B4-BE49-F238E27FC236}">
                <a16:creationId xmlns:a16="http://schemas.microsoft.com/office/drawing/2014/main" id="{3AB0F513-B8CD-B6DE-B1F6-873DB5120B80}"/>
              </a:ext>
            </a:extLst>
          </p:cNvPr>
          <p:cNvGrpSpPr/>
          <p:nvPr/>
        </p:nvGrpSpPr>
        <p:grpSpPr>
          <a:xfrm>
            <a:off x="2600325" y="1724417"/>
            <a:ext cx="340627" cy="180584"/>
            <a:chOff x="2600325" y="1724417"/>
            <a:chExt cx="340627" cy="180584"/>
          </a:xfrm>
        </p:grpSpPr>
        <p:sp>
          <p:nvSpPr>
            <p:cNvPr id="162" name="SMARTInkShape-3297">
              <a:extLst>
                <a:ext uri="{FF2B5EF4-FFF2-40B4-BE49-F238E27FC236}">
                  <a16:creationId xmlns:a16="http://schemas.microsoft.com/office/drawing/2014/main" id="{7C2E9DC0-664C-6FF3-D202-BC155DF30276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2600325" y="1724417"/>
              <a:ext cx="18935" cy="171059"/>
            </a:xfrm>
            <a:custGeom>
              <a:avLst/>
              <a:gdLst/>
              <a:ahLst/>
              <a:cxnLst/>
              <a:rect l="0" t="0" r="0" b="0"/>
              <a:pathLst>
                <a:path w="18935" h="171059">
                  <a:moveTo>
                    <a:pt x="9525" y="9133"/>
                  </a:moveTo>
                  <a:lnTo>
                    <a:pt x="9525" y="9133"/>
                  </a:lnTo>
                  <a:lnTo>
                    <a:pt x="18658" y="0"/>
                  </a:lnTo>
                  <a:lnTo>
                    <a:pt x="18934" y="4781"/>
                  </a:lnTo>
                  <a:lnTo>
                    <a:pt x="9343" y="48976"/>
                  </a:lnTo>
                  <a:lnTo>
                    <a:pt x="2159" y="91322"/>
                  </a:lnTo>
                  <a:lnTo>
                    <a:pt x="640" y="129088"/>
                  </a:lnTo>
                  <a:lnTo>
                    <a:pt x="0" y="17105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SMARTInkShape-3298">
              <a:extLst>
                <a:ext uri="{FF2B5EF4-FFF2-40B4-BE49-F238E27FC236}">
                  <a16:creationId xmlns:a16="http://schemas.microsoft.com/office/drawing/2014/main" id="{AFDDB02A-13D3-A5A0-841C-A3B55D2E2876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2733675" y="1724417"/>
              <a:ext cx="19051" cy="180584"/>
            </a:xfrm>
            <a:custGeom>
              <a:avLst/>
              <a:gdLst/>
              <a:ahLst/>
              <a:cxnLst/>
              <a:rect l="0" t="0" r="0" b="0"/>
              <a:pathLst>
                <a:path w="19051" h="180584">
                  <a:moveTo>
                    <a:pt x="19050" y="9133"/>
                  </a:moveTo>
                  <a:lnTo>
                    <a:pt x="19050" y="9133"/>
                  </a:lnTo>
                  <a:lnTo>
                    <a:pt x="19050" y="0"/>
                  </a:lnTo>
                  <a:lnTo>
                    <a:pt x="17992" y="35884"/>
                  </a:lnTo>
                  <a:lnTo>
                    <a:pt x="10849" y="76822"/>
                  </a:lnTo>
                  <a:lnTo>
                    <a:pt x="9700" y="116028"/>
                  </a:lnTo>
                  <a:lnTo>
                    <a:pt x="8544" y="132842"/>
                  </a:lnTo>
                  <a:lnTo>
                    <a:pt x="0" y="18058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SMARTInkShape-3299">
              <a:extLst>
                <a:ext uri="{FF2B5EF4-FFF2-40B4-BE49-F238E27FC236}">
                  <a16:creationId xmlns:a16="http://schemas.microsoft.com/office/drawing/2014/main" id="{07AD0258-6C81-0E4D-189D-A087B5427FAA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2619375" y="1790700"/>
              <a:ext cx="114301" cy="38101"/>
            </a:xfrm>
            <a:custGeom>
              <a:avLst/>
              <a:gdLst/>
              <a:ahLst/>
              <a:cxnLst/>
              <a:rect l="0" t="0" r="0" b="0"/>
              <a:pathLst>
                <a:path w="114301" h="38101">
                  <a:moveTo>
                    <a:pt x="0" y="38100"/>
                  </a:moveTo>
                  <a:lnTo>
                    <a:pt x="0" y="38100"/>
                  </a:lnTo>
                  <a:lnTo>
                    <a:pt x="5056" y="33044"/>
                  </a:lnTo>
                  <a:lnTo>
                    <a:pt x="48905" y="23911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SMARTInkShape-3300">
              <a:extLst>
                <a:ext uri="{FF2B5EF4-FFF2-40B4-BE49-F238E27FC236}">
                  <a16:creationId xmlns:a16="http://schemas.microsoft.com/office/drawing/2014/main" id="{90A7FD84-63ED-19A6-FD50-E560537EC460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2847975" y="1831496"/>
              <a:ext cx="92977" cy="73378"/>
            </a:xfrm>
            <a:custGeom>
              <a:avLst/>
              <a:gdLst/>
              <a:ahLst/>
              <a:cxnLst/>
              <a:rect l="0" t="0" r="0" b="0"/>
              <a:pathLst>
                <a:path w="92977" h="73378">
                  <a:moveTo>
                    <a:pt x="47625" y="16354"/>
                  </a:moveTo>
                  <a:lnTo>
                    <a:pt x="47625" y="16354"/>
                  </a:lnTo>
                  <a:lnTo>
                    <a:pt x="34368" y="16354"/>
                  </a:lnTo>
                  <a:lnTo>
                    <a:pt x="28328" y="19176"/>
                  </a:lnTo>
                  <a:lnTo>
                    <a:pt x="14537" y="30543"/>
                  </a:lnTo>
                  <a:lnTo>
                    <a:pt x="13925" y="33222"/>
                  </a:lnTo>
                  <a:lnTo>
                    <a:pt x="14575" y="36066"/>
                  </a:lnTo>
                  <a:lnTo>
                    <a:pt x="17061" y="42048"/>
                  </a:lnTo>
                  <a:lnTo>
                    <a:pt x="19027" y="59349"/>
                  </a:lnTo>
                  <a:lnTo>
                    <a:pt x="20093" y="60892"/>
                  </a:lnTo>
                  <a:lnTo>
                    <a:pt x="21862" y="61921"/>
                  </a:lnTo>
                  <a:lnTo>
                    <a:pt x="24100" y="62607"/>
                  </a:lnTo>
                  <a:lnTo>
                    <a:pt x="38347" y="71337"/>
                  </a:lnTo>
                  <a:lnTo>
                    <a:pt x="60340" y="73377"/>
                  </a:lnTo>
                  <a:lnTo>
                    <a:pt x="74911" y="68410"/>
                  </a:lnTo>
                  <a:lnTo>
                    <a:pt x="83741" y="60304"/>
                  </a:lnTo>
                  <a:lnTo>
                    <a:pt x="90135" y="50704"/>
                  </a:lnTo>
                  <a:lnTo>
                    <a:pt x="92976" y="42910"/>
                  </a:lnTo>
                  <a:lnTo>
                    <a:pt x="89520" y="22458"/>
                  </a:lnTo>
                  <a:lnTo>
                    <a:pt x="81793" y="6404"/>
                  </a:lnTo>
                  <a:lnTo>
                    <a:pt x="77812" y="3370"/>
                  </a:lnTo>
                  <a:lnTo>
                    <a:pt x="67745" y="0"/>
                  </a:lnTo>
                  <a:lnTo>
                    <a:pt x="45120" y="3159"/>
                  </a:lnTo>
                  <a:lnTo>
                    <a:pt x="17693" y="13708"/>
                  </a:lnTo>
                  <a:lnTo>
                    <a:pt x="0" y="2587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6" name="SMARTInkShape-Group571">
            <a:extLst>
              <a:ext uri="{FF2B5EF4-FFF2-40B4-BE49-F238E27FC236}">
                <a16:creationId xmlns:a16="http://schemas.microsoft.com/office/drawing/2014/main" id="{B9F3EF47-CDE4-50FC-86F1-2B696EB603C8}"/>
              </a:ext>
            </a:extLst>
          </p:cNvPr>
          <p:cNvGrpSpPr/>
          <p:nvPr/>
        </p:nvGrpSpPr>
        <p:grpSpPr>
          <a:xfrm>
            <a:off x="1106678" y="1695450"/>
            <a:ext cx="1093598" cy="402330"/>
            <a:chOff x="1106678" y="1695450"/>
            <a:chExt cx="1093598" cy="402330"/>
          </a:xfrm>
        </p:grpSpPr>
        <p:sp>
          <p:nvSpPr>
            <p:cNvPr id="167" name="SMARTInkShape-3301">
              <a:extLst>
                <a:ext uri="{FF2B5EF4-FFF2-40B4-BE49-F238E27FC236}">
                  <a16:creationId xmlns:a16="http://schemas.microsoft.com/office/drawing/2014/main" id="{0FED73C7-64E4-D880-ACCC-3406B33322AB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2047875" y="1819275"/>
              <a:ext cx="152401" cy="28576"/>
            </a:xfrm>
            <a:custGeom>
              <a:avLst/>
              <a:gdLst/>
              <a:ahLst/>
              <a:cxnLst/>
              <a:rect l="0" t="0" r="0" b="0"/>
              <a:pathLst>
                <a:path w="152401" h="28576">
                  <a:moveTo>
                    <a:pt x="0" y="28575"/>
                  </a:moveTo>
                  <a:lnTo>
                    <a:pt x="0" y="28575"/>
                  </a:lnTo>
                  <a:lnTo>
                    <a:pt x="31435" y="27517"/>
                  </a:lnTo>
                  <a:lnTo>
                    <a:pt x="46591" y="22029"/>
                  </a:lnTo>
                  <a:lnTo>
                    <a:pt x="85207" y="19639"/>
                  </a:lnTo>
                  <a:lnTo>
                    <a:pt x="123723" y="14110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SMARTInkShape-3302">
              <a:extLst>
                <a:ext uri="{FF2B5EF4-FFF2-40B4-BE49-F238E27FC236}">
                  <a16:creationId xmlns:a16="http://schemas.microsoft.com/office/drawing/2014/main" id="{6D162E1F-822B-BF9E-32FB-E41711127DA4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2057646" y="1695450"/>
              <a:ext cx="123580" cy="246812"/>
            </a:xfrm>
            <a:custGeom>
              <a:avLst/>
              <a:gdLst/>
              <a:ahLst/>
              <a:cxnLst/>
              <a:rect l="0" t="0" r="0" b="0"/>
              <a:pathLst>
                <a:path w="123580" h="246812">
                  <a:moveTo>
                    <a:pt x="37854" y="0"/>
                  </a:moveTo>
                  <a:lnTo>
                    <a:pt x="37854" y="0"/>
                  </a:lnTo>
                  <a:lnTo>
                    <a:pt x="35032" y="42843"/>
                  </a:lnTo>
                  <a:lnTo>
                    <a:pt x="24597" y="89837"/>
                  </a:lnTo>
                  <a:lnTo>
                    <a:pt x="12344" y="127851"/>
                  </a:lnTo>
                  <a:lnTo>
                    <a:pt x="2555" y="171736"/>
                  </a:lnTo>
                  <a:lnTo>
                    <a:pt x="0" y="212397"/>
                  </a:lnTo>
                  <a:lnTo>
                    <a:pt x="922" y="227749"/>
                  </a:lnTo>
                  <a:lnTo>
                    <a:pt x="4859" y="238100"/>
                  </a:lnTo>
                  <a:lnTo>
                    <a:pt x="8449" y="241283"/>
                  </a:lnTo>
                  <a:lnTo>
                    <a:pt x="18082" y="244820"/>
                  </a:lnTo>
                  <a:lnTo>
                    <a:pt x="35406" y="246811"/>
                  </a:lnTo>
                  <a:lnTo>
                    <a:pt x="75987" y="239376"/>
                  </a:lnTo>
                  <a:lnTo>
                    <a:pt x="123579" y="2095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SMARTInkShape-3303">
              <a:extLst>
                <a:ext uri="{FF2B5EF4-FFF2-40B4-BE49-F238E27FC236}">
                  <a16:creationId xmlns:a16="http://schemas.microsoft.com/office/drawing/2014/main" id="{2D839293-021D-7439-480F-2E3B8C7EECA3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1883000" y="1823312"/>
              <a:ext cx="126776" cy="109035"/>
            </a:xfrm>
            <a:custGeom>
              <a:avLst/>
              <a:gdLst/>
              <a:ahLst/>
              <a:cxnLst/>
              <a:rect l="0" t="0" r="0" b="0"/>
              <a:pathLst>
                <a:path w="126776" h="109035">
                  <a:moveTo>
                    <a:pt x="69625" y="5488"/>
                  </a:moveTo>
                  <a:lnTo>
                    <a:pt x="69625" y="5488"/>
                  </a:lnTo>
                  <a:lnTo>
                    <a:pt x="64568" y="432"/>
                  </a:lnTo>
                  <a:lnTo>
                    <a:pt x="62021" y="0"/>
                  </a:lnTo>
                  <a:lnTo>
                    <a:pt x="59264" y="771"/>
                  </a:lnTo>
                  <a:lnTo>
                    <a:pt x="23076" y="25796"/>
                  </a:lnTo>
                  <a:lnTo>
                    <a:pt x="6091" y="43961"/>
                  </a:lnTo>
                  <a:lnTo>
                    <a:pt x="1869" y="50187"/>
                  </a:lnTo>
                  <a:lnTo>
                    <a:pt x="0" y="65571"/>
                  </a:lnTo>
                  <a:lnTo>
                    <a:pt x="2367" y="96261"/>
                  </a:lnTo>
                  <a:lnTo>
                    <a:pt x="4678" y="100928"/>
                  </a:lnTo>
                  <a:lnTo>
                    <a:pt x="8336" y="104040"/>
                  </a:lnTo>
                  <a:lnTo>
                    <a:pt x="18043" y="107497"/>
                  </a:lnTo>
                  <a:lnTo>
                    <a:pt x="29414" y="109034"/>
                  </a:lnTo>
                  <a:lnTo>
                    <a:pt x="76017" y="100490"/>
                  </a:lnTo>
                  <a:lnTo>
                    <a:pt x="99035" y="92315"/>
                  </a:lnTo>
                  <a:lnTo>
                    <a:pt x="126775" y="7216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SMARTInkShape-3304">
              <a:extLst>
                <a:ext uri="{FF2B5EF4-FFF2-40B4-BE49-F238E27FC236}">
                  <a16:creationId xmlns:a16="http://schemas.microsoft.com/office/drawing/2014/main" id="{E81AF7AE-BDF7-108C-339D-F361E8C1B646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1724025" y="1819679"/>
              <a:ext cx="85674" cy="116928"/>
            </a:xfrm>
            <a:custGeom>
              <a:avLst/>
              <a:gdLst/>
              <a:ahLst/>
              <a:cxnLst/>
              <a:rect l="0" t="0" r="0" b="0"/>
              <a:pathLst>
                <a:path w="85674" h="116928">
                  <a:moveTo>
                    <a:pt x="0" y="37696"/>
                  </a:moveTo>
                  <a:lnTo>
                    <a:pt x="0" y="37696"/>
                  </a:lnTo>
                  <a:lnTo>
                    <a:pt x="10113" y="42752"/>
                  </a:lnTo>
                  <a:lnTo>
                    <a:pt x="20722" y="42413"/>
                  </a:lnTo>
                  <a:lnTo>
                    <a:pt x="56112" y="32721"/>
                  </a:lnTo>
                  <a:lnTo>
                    <a:pt x="75645" y="21231"/>
                  </a:lnTo>
                  <a:lnTo>
                    <a:pt x="79005" y="20370"/>
                  </a:lnTo>
                  <a:lnTo>
                    <a:pt x="81245" y="18737"/>
                  </a:lnTo>
                  <a:lnTo>
                    <a:pt x="82738" y="16590"/>
                  </a:lnTo>
                  <a:lnTo>
                    <a:pt x="85550" y="9558"/>
                  </a:lnTo>
                  <a:lnTo>
                    <a:pt x="85673" y="4194"/>
                  </a:lnTo>
                  <a:lnTo>
                    <a:pt x="84632" y="2662"/>
                  </a:lnTo>
                  <a:lnTo>
                    <a:pt x="82880" y="1640"/>
                  </a:lnTo>
                  <a:lnTo>
                    <a:pt x="75357" y="202"/>
                  </a:lnTo>
                  <a:lnTo>
                    <a:pt x="72463" y="0"/>
                  </a:lnTo>
                  <a:lnTo>
                    <a:pt x="58277" y="4772"/>
                  </a:lnTo>
                  <a:lnTo>
                    <a:pt x="40668" y="17945"/>
                  </a:lnTo>
                  <a:lnTo>
                    <a:pt x="22045" y="40311"/>
                  </a:lnTo>
                  <a:lnTo>
                    <a:pt x="15090" y="55086"/>
                  </a:lnTo>
                  <a:lnTo>
                    <a:pt x="10624" y="81818"/>
                  </a:lnTo>
                  <a:lnTo>
                    <a:pt x="14907" y="101099"/>
                  </a:lnTo>
                  <a:lnTo>
                    <a:pt x="22853" y="111030"/>
                  </a:lnTo>
                  <a:lnTo>
                    <a:pt x="27936" y="115161"/>
                  </a:lnTo>
                  <a:lnTo>
                    <a:pt x="32382" y="116856"/>
                  </a:lnTo>
                  <a:lnTo>
                    <a:pt x="36405" y="116927"/>
                  </a:lnTo>
                  <a:lnTo>
                    <a:pt x="76200" y="10437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SMARTInkShape-3305">
              <a:extLst>
                <a:ext uri="{FF2B5EF4-FFF2-40B4-BE49-F238E27FC236}">
                  <a16:creationId xmlns:a16="http://schemas.microsoft.com/office/drawing/2014/main" id="{74E39BD0-5468-48B6-E5A9-58074F2482D0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1630099" y="1790700"/>
              <a:ext cx="8202" cy="38101"/>
            </a:xfrm>
            <a:custGeom>
              <a:avLst/>
              <a:gdLst/>
              <a:ahLst/>
              <a:cxnLst/>
              <a:rect l="0" t="0" r="0" b="0"/>
              <a:pathLst>
                <a:path w="8202" h="38101">
                  <a:moveTo>
                    <a:pt x="8201" y="38100"/>
                  </a:moveTo>
                  <a:lnTo>
                    <a:pt x="8201" y="38100"/>
                  </a:lnTo>
                  <a:lnTo>
                    <a:pt x="8201" y="24842"/>
                  </a:lnTo>
                  <a:lnTo>
                    <a:pt x="5379" y="18802"/>
                  </a:lnTo>
                  <a:lnTo>
                    <a:pt x="0" y="11357"/>
                  </a:lnTo>
                  <a:lnTo>
                    <a:pt x="617" y="9688"/>
                  </a:lnTo>
                  <a:lnTo>
                    <a:pt x="8201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SMARTInkShape-3306">
              <a:extLst>
                <a:ext uri="{FF2B5EF4-FFF2-40B4-BE49-F238E27FC236}">
                  <a16:creationId xmlns:a16="http://schemas.microsoft.com/office/drawing/2014/main" id="{B2647397-A8A3-9EA0-E23E-3E0388D39A16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1563453" y="1857375"/>
              <a:ext cx="112948" cy="240405"/>
            </a:xfrm>
            <a:custGeom>
              <a:avLst/>
              <a:gdLst/>
              <a:ahLst/>
              <a:cxnLst/>
              <a:rect l="0" t="0" r="0" b="0"/>
              <a:pathLst>
                <a:path w="112948" h="240405">
                  <a:moveTo>
                    <a:pt x="46272" y="0"/>
                  </a:moveTo>
                  <a:lnTo>
                    <a:pt x="46272" y="0"/>
                  </a:lnTo>
                  <a:lnTo>
                    <a:pt x="46272" y="46206"/>
                  </a:lnTo>
                  <a:lnTo>
                    <a:pt x="47330" y="67431"/>
                  </a:lnTo>
                  <a:lnTo>
                    <a:pt x="52818" y="84067"/>
                  </a:lnTo>
                  <a:lnTo>
                    <a:pt x="55208" y="128828"/>
                  </a:lnTo>
                  <a:lnTo>
                    <a:pt x="55719" y="175558"/>
                  </a:lnTo>
                  <a:lnTo>
                    <a:pt x="55787" y="219616"/>
                  </a:lnTo>
                  <a:lnTo>
                    <a:pt x="53674" y="226844"/>
                  </a:lnTo>
                  <a:lnTo>
                    <a:pt x="45681" y="237697"/>
                  </a:lnTo>
                  <a:lnTo>
                    <a:pt x="41645" y="239956"/>
                  </a:lnTo>
                  <a:lnTo>
                    <a:pt x="37895" y="240404"/>
                  </a:lnTo>
                  <a:lnTo>
                    <a:pt x="30907" y="238080"/>
                  </a:lnTo>
                  <a:lnTo>
                    <a:pt x="24274" y="233519"/>
                  </a:lnTo>
                  <a:lnTo>
                    <a:pt x="14589" y="219945"/>
                  </a:lnTo>
                  <a:lnTo>
                    <a:pt x="6195" y="181730"/>
                  </a:lnTo>
                  <a:lnTo>
                    <a:pt x="138" y="135380"/>
                  </a:lnTo>
                  <a:lnTo>
                    <a:pt x="0" y="109801"/>
                  </a:lnTo>
                  <a:lnTo>
                    <a:pt x="6887" y="84257"/>
                  </a:lnTo>
                  <a:lnTo>
                    <a:pt x="13245" y="76959"/>
                  </a:lnTo>
                  <a:lnTo>
                    <a:pt x="21010" y="70187"/>
                  </a:lnTo>
                  <a:lnTo>
                    <a:pt x="24461" y="63650"/>
                  </a:lnTo>
                  <a:lnTo>
                    <a:pt x="34462" y="57217"/>
                  </a:lnTo>
                  <a:lnTo>
                    <a:pt x="46315" y="50830"/>
                  </a:lnTo>
                  <a:lnTo>
                    <a:pt x="68425" y="28577"/>
                  </a:lnTo>
                  <a:lnTo>
                    <a:pt x="82469" y="21873"/>
                  </a:lnTo>
                  <a:lnTo>
                    <a:pt x="99996" y="18363"/>
                  </a:lnTo>
                  <a:lnTo>
                    <a:pt x="112947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SMARTInkShape-3307">
              <a:extLst>
                <a:ext uri="{FF2B5EF4-FFF2-40B4-BE49-F238E27FC236}">
                  <a16:creationId xmlns:a16="http://schemas.microsoft.com/office/drawing/2014/main" id="{27A82787-5128-CEF3-BC6B-DAA1F660B65D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1326534" y="1832086"/>
              <a:ext cx="149842" cy="148776"/>
            </a:xfrm>
            <a:custGeom>
              <a:avLst/>
              <a:gdLst/>
              <a:ahLst/>
              <a:cxnLst/>
              <a:rect l="0" t="0" r="0" b="0"/>
              <a:pathLst>
                <a:path w="149842" h="148776">
                  <a:moveTo>
                    <a:pt x="26016" y="72914"/>
                  </a:moveTo>
                  <a:lnTo>
                    <a:pt x="26016" y="72914"/>
                  </a:lnTo>
                  <a:lnTo>
                    <a:pt x="43916" y="65375"/>
                  </a:lnTo>
                  <a:lnTo>
                    <a:pt x="57073" y="61155"/>
                  </a:lnTo>
                  <a:lnTo>
                    <a:pt x="97883" y="43389"/>
                  </a:lnTo>
                  <a:lnTo>
                    <a:pt x="104876" y="34745"/>
                  </a:lnTo>
                  <a:lnTo>
                    <a:pt x="108690" y="26669"/>
                  </a:lnTo>
                  <a:lnTo>
                    <a:pt x="109707" y="23034"/>
                  </a:lnTo>
                  <a:lnTo>
                    <a:pt x="108015" y="13351"/>
                  </a:lnTo>
                  <a:lnTo>
                    <a:pt x="106082" y="7805"/>
                  </a:lnTo>
                  <a:lnTo>
                    <a:pt x="101618" y="4108"/>
                  </a:lnTo>
                  <a:lnTo>
                    <a:pt x="88192" y="0"/>
                  </a:lnTo>
                  <a:lnTo>
                    <a:pt x="74463" y="997"/>
                  </a:lnTo>
                  <a:lnTo>
                    <a:pt x="43347" y="10260"/>
                  </a:lnTo>
                  <a:lnTo>
                    <a:pt x="28074" y="21784"/>
                  </a:lnTo>
                  <a:lnTo>
                    <a:pt x="15289" y="37490"/>
                  </a:lnTo>
                  <a:lnTo>
                    <a:pt x="1280" y="67798"/>
                  </a:lnTo>
                  <a:lnTo>
                    <a:pt x="0" y="72678"/>
                  </a:lnTo>
                  <a:lnTo>
                    <a:pt x="5867" y="116298"/>
                  </a:lnTo>
                  <a:lnTo>
                    <a:pt x="12122" y="129590"/>
                  </a:lnTo>
                  <a:lnTo>
                    <a:pt x="16753" y="136098"/>
                  </a:lnTo>
                  <a:lnTo>
                    <a:pt x="27544" y="143329"/>
                  </a:lnTo>
                  <a:lnTo>
                    <a:pt x="50363" y="148352"/>
                  </a:lnTo>
                  <a:lnTo>
                    <a:pt x="57298" y="148775"/>
                  </a:lnTo>
                  <a:lnTo>
                    <a:pt x="63908" y="146141"/>
                  </a:lnTo>
                  <a:lnTo>
                    <a:pt x="67152" y="143957"/>
                  </a:lnTo>
                  <a:lnTo>
                    <a:pt x="107871" y="131182"/>
                  </a:lnTo>
                  <a:lnTo>
                    <a:pt x="149841" y="11101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SMARTInkShape-3308">
              <a:extLst>
                <a:ext uri="{FF2B5EF4-FFF2-40B4-BE49-F238E27FC236}">
                  <a16:creationId xmlns:a16="http://schemas.microsoft.com/office/drawing/2014/main" id="{4B798C69-DFA4-120B-5D42-F9354DF6AFE8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1106678" y="1714934"/>
              <a:ext cx="169673" cy="228167"/>
            </a:xfrm>
            <a:custGeom>
              <a:avLst/>
              <a:gdLst/>
              <a:ahLst/>
              <a:cxnLst/>
              <a:rect l="0" t="0" r="0" b="0"/>
              <a:pathLst>
                <a:path w="169673" h="228167">
                  <a:moveTo>
                    <a:pt x="36322" y="56716"/>
                  </a:moveTo>
                  <a:lnTo>
                    <a:pt x="36322" y="56716"/>
                  </a:lnTo>
                  <a:lnTo>
                    <a:pt x="36322" y="46603"/>
                  </a:lnTo>
                  <a:lnTo>
                    <a:pt x="37380" y="43624"/>
                  </a:lnTo>
                  <a:lnTo>
                    <a:pt x="39144" y="41638"/>
                  </a:lnTo>
                  <a:lnTo>
                    <a:pt x="84121" y="9084"/>
                  </a:lnTo>
                  <a:lnTo>
                    <a:pt x="98580" y="2856"/>
                  </a:lnTo>
                  <a:lnTo>
                    <a:pt x="123595" y="0"/>
                  </a:lnTo>
                  <a:lnTo>
                    <a:pt x="127312" y="1972"/>
                  </a:lnTo>
                  <a:lnTo>
                    <a:pt x="134265" y="9807"/>
                  </a:lnTo>
                  <a:lnTo>
                    <a:pt x="138060" y="20346"/>
                  </a:lnTo>
                  <a:lnTo>
                    <a:pt x="139073" y="26119"/>
                  </a:lnTo>
                  <a:lnTo>
                    <a:pt x="137631" y="32085"/>
                  </a:lnTo>
                  <a:lnTo>
                    <a:pt x="124430" y="51652"/>
                  </a:lnTo>
                  <a:lnTo>
                    <a:pt x="86887" y="97128"/>
                  </a:lnTo>
                  <a:lnTo>
                    <a:pt x="42290" y="136015"/>
                  </a:lnTo>
                  <a:lnTo>
                    <a:pt x="12923" y="157718"/>
                  </a:lnTo>
                  <a:lnTo>
                    <a:pt x="7225" y="159814"/>
                  </a:lnTo>
                  <a:lnTo>
                    <a:pt x="4224" y="160373"/>
                  </a:lnTo>
                  <a:lnTo>
                    <a:pt x="2224" y="161804"/>
                  </a:lnTo>
                  <a:lnTo>
                    <a:pt x="890" y="163816"/>
                  </a:lnTo>
                  <a:lnTo>
                    <a:pt x="0" y="166216"/>
                  </a:lnTo>
                  <a:lnTo>
                    <a:pt x="1524" y="167816"/>
                  </a:lnTo>
                  <a:lnTo>
                    <a:pt x="43049" y="184149"/>
                  </a:lnTo>
                  <a:lnTo>
                    <a:pt x="80116" y="202470"/>
                  </a:lnTo>
                  <a:lnTo>
                    <a:pt x="108565" y="213850"/>
                  </a:lnTo>
                  <a:lnTo>
                    <a:pt x="169672" y="22816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SMARTInkShape-3309">
              <a:extLst>
                <a:ext uri="{FF2B5EF4-FFF2-40B4-BE49-F238E27FC236}">
                  <a16:creationId xmlns:a16="http://schemas.microsoft.com/office/drawing/2014/main" id="{05092FF3-5E56-1846-D0F5-86F3B35E7C8C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1114425" y="1733550"/>
              <a:ext cx="38100" cy="247651"/>
            </a:xfrm>
            <a:custGeom>
              <a:avLst/>
              <a:gdLst/>
              <a:ahLst/>
              <a:cxnLst/>
              <a:rect l="0" t="0" r="0" b="0"/>
              <a:pathLst>
                <a:path w="38100" h="247651">
                  <a:moveTo>
                    <a:pt x="28575" y="0"/>
                  </a:moveTo>
                  <a:lnTo>
                    <a:pt x="28575" y="0"/>
                  </a:lnTo>
                  <a:lnTo>
                    <a:pt x="38099" y="0"/>
                  </a:lnTo>
                  <a:lnTo>
                    <a:pt x="33043" y="5056"/>
                  </a:lnTo>
                  <a:lnTo>
                    <a:pt x="30561" y="10361"/>
                  </a:lnTo>
                  <a:lnTo>
                    <a:pt x="28610" y="54547"/>
                  </a:lnTo>
                  <a:lnTo>
                    <a:pt x="20377" y="97182"/>
                  </a:lnTo>
                  <a:lnTo>
                    <a:pt x="16402" y="132768"/>
                  </a:lnTo>
                  <a:lnTo>
                    <a:pt x="11563" y="152228"/>
                  </a:lnTo>
                  <a:lnTo>
                    <a:pt x="9644" y="196840"/>
                  </a:lnTo>
                  <a:lnTo>
                    <a:pt x="9560" y="210840"/>
                  </a:lnTo>
                  <a:lnTo>
                    <a:pt x="6718" y="218237"/>
                  </a:lnTo>
                  <a:lnTo>
                    <a:pt x="2986" y="225053"/>
                  </a:lnTo>
                  <a:lnTo>
                    <a:pt x="590" y="238052"/>
                  </a:lnTo>
                  <a:lnTo>
                    <a:pt x="0" y="2476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11.2.1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92162" name="Picture 2"/>
          <p:cNvPicPr>
            <a:picLocks noChangeAspect="1" noChangeArrowheads="1"/>
          </p:cNvPicPr>
          <p:nvPr/>
        </p:nvPicPr>
        <p:blipFill>
          <a:blip r:embed="rId90" cstate="print"/>
          <a:srcRect/>
          <a:stretch>
            <a:fillRect/>
          </a:stretch>
        </p:blipFill>
        <p:spPr bwMode="auto">
          <a:xfrm>
            <a:off x="2286000" y="1219200"/>
            <a:ext cx="4131494" cy="254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" name="SMARTInkShape-Group572">
            <a:extLst>
              <a:ext uri="{FF2B5EF4-FFF2-40B4-BE49-F238E27FC236}">
                <a16:creationId xmlns:a16="http://schemas.microsoft.com/office/drawing/2014/main" id="{1C48C3E6-E213-2E60-6C9A-5CEACCDB48BC}"/>
              </a:ext>
            </a:extLst>
          </p:cNvPr>
          <p:cNvGrpSpPr/>
          <p:nvPr/>
        </p:nvGrpSpPr>
        <p:grpSpPr>
          <a:xfrm>
            <a:off x="342900" y="1828800"/>
            <a:ext cx="847726" cy="328929"/>
            <a:chOff x="342900" y="1828800"/>
            <a:chExt cx="847726" cy="328929"/>
          </a:xfrm>
        </p:grpSpPr>
        <p:sp>
          <p:nvSpPr>
            <p:cNvPr id="4" name="SMARTInkShape-3310">
              <a:extLst>
                <a:ext uri="{FF2B5EF4-FFF2-40B4-BE49-F238E27FC236}">
                  <a16:creationId xmlns:a16="http://schemas.microsoft.com/office/drawing/2014/main" id="{94BE35DF-294E-8A77-3ABA-BC9A07FC2C6B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1057275" y="2085975"/>
              <a:ext cx="133351" cy="19051"/>
            </a:xfrm>
            <a:custGeom>
              <a:avLst/>
              <a:gdLst/>
              <a:ahLst/>
              <a:cxnLst/>
              <a:rect l="0" t="0" r="0" b="0"/>
              <a:pathLst>
                <a:path w="133351" h="19051">
                  <a:moveTo>
                    <a:pt x="0" y="19050"/>
                  </a:moveTo>
                  <a:lnTo>
                    <a:pt x="0" y="19050"/>
                  </a:lnTo>
                  <a:lnTo>
                    <a:pt x="15208" y="17992"/>
                  </a:lnTo>
                  <a:lnTo>
                    <a:pt x="41418" y="11511"/>
                  </a:lnTo>
                  <a:lnTo>
                    <a:pt x="86162" y="3240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3311">
              <a:extLst>
                <a:ext uri="{FF2B5EF4-FFF2-40B4-BE49-F238E27FC236}">
                  <a16:creationId xmlns:a16="http://schemas.microsoft.com/office/drawing/2014/main" id="{29EDBAC1-40B6-62C5-BC6C-800BBFA287B5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1085863" y="2000250"/>
              <a:ext cx="47613" cy="157479"/>
            </a:xfrm>
            <a:custGeom>
              <a:avLst/>
              <a:gdLst/>
              <a:ahLst/>
              <a:cxnLst/>
              <a:rect l="0" t="0" r="0" b="0"/>
              <a:pathLst>
                <a:path w="47613" h="157479">
                  <a:moveTo>
                    <a:pt x="19037" y="0"/>
                  </a:moveTo>
                  <a:lnTo>
                    <a:pt x="19037" y="0"/>
                  </a:lnTo>
                  <a:lnTo>
                    <a:pt x="17979" y="16267"/>
                  </a:lnTo>
                  <a:lnTo>
                    <a:pt x="5779" y="58038"/>
                  </a:lnTo>
                  <a:lnTo>
                    <a:pt x="750" y="89814"/>
                  </a:lnTo>
                  <a:lnTo>
                    <a:pt x="32" y="134325"/>
                  </a:lnTo>
                  <a:lnTo>
                    <a:pt x="0" y="145398"/>
                  </a:lnTo>
                  <a:lnTo>
                    <a:pt x="1054" y="147732"/>
                  </a:lnTo>
                  <a:lnTo>
                    <a:pt x="2815" y="149288"/>
                  </a:lnTo>
                  <a:lnTo>
                    <a:pt x="7594" y="152075"/>
                  </a:lnTo>
                  <a:lnTo>
                    <a:pt x="13245" y="156842"/>
                  </a:lnTo>
                  <a:lnTo>
                    <a:pt x="16235" y="157478"/>
                  </a:lnTo>
                  <a:lnTo>
                    <a:pt x="19285" y="156844"/>
                  </a:lnTo>
                  <a:lnTo>
                    <a:pt x="26555" y="154375"/>
                  </a:lnTo>
                  <a:lnTo>
                    <a:pt x="47612" y="1524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3312">
              <a:extLst>
                <a:ext uri="{FF2B5EF4-FFF2-40B4-BE49-F238E27FC236}">
                  <a16:creationId xmlns:a16="http://schemas.microsoft.com/office/drawing/2014/main" id="{A3BDAC1D-C25A-A186-DB68-4F9CC608BF24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923925" y="2028986"/>
              <a:ext cx="66084" cy="104615"/>
            </a:xfrm>
            <a:custGeom>
              <a:avLst/>
              <a:gdLst/>
              <a:ahLst/>
              <a:cxnLst/>
              <a:rect l="0" t="0" r="0" b="0"/>
              <a:pathLst>
                <a:path w="66084" h="104615">
                  <a:moveTo>
                    <a:pt x="38100" y="28414"/>
                  </a:moveTo>
                  <a:lnTo>
                    <a:pt x="38100" y="28414"/>
                  </a:lnTo>
                  <a:lnTo>
                    <a:pt x="38100" y="23358"/>
                  </a:lnTo>
                  <a:lnTo>
                    <a:pt x="40922" y="18053"/>
                  </a:lnTo>
                  <a:lnTo>
                    <a:pt x="44646" y="12167"/>
                  </a:lnTo>
                  <a:lnTo>
                    <a:pt x="47509" y="382"/>
                  </a:lnTo>
                  <a:lnTo>
                    <a:pt x="42534" y="0"/>
                  </a:lnTo>
                  <a:lnTo>
                    <a:pt x="37249" y="2733"/>
                  </a:lnTo>
                  <a:lnTo>
                    <a:pt x="6335" y="31639"/>
                  </a:lnTo>
                  <a:lnTo>
                    <a:pt x="2816" y="37961"/>
                  </a:lnTo>
                  <a:lnTo>
                    <a:pt x="556" y="50643"/>
                  </a:lnTo>
                  <a:lnTo>
                    <a:pt x="3069" y="56991"/>
                  </a:lnTo>
                  <a:lnTo>
                    <a:pt x="13306" y="69689"/>
                  </a:lnTo>
                  <a:lnTo>
                    <a:pt x="19319" y="73217"/>
                  </a:lnTo>
                  <a:lnTo>
                    <a:pt x="53103" y="85629"/>
                  </a:lnTo>
                  <a:lnTo>
                    <a:pt x="64679" y="93634"/>
                  </a:lnTo>
                  <a:lnTo>
                    <a:pt x="65788" y="97265"/>
                  </a:lnTo>
                  <a:lnTo>
                    <a:pt x="66083" y="99714"/>
                  </a:lnTo>
                  <a:lnTo>
                    <a:pt x="63106" y="101348"/>
                  </a:lnTo>
                  <a:lnTo>
                    <a:pt x="0" y="10461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3313">
              <a:extLst>
                <a:ext uri="{FF2B5EF4-FFF2-40B4-BE49-F238E27FC236}">
                  <a16:creationId xmlns:a16="http://schemas.microsoft.com/office/drawing/2014/main" id="{0C5FB7F8-6226-E895-753D-DACFA8854658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781050" y="2048030"/>
              <a:ext cx="84319" cy="93608"/>
            </a:xfrm>
            <a:custGeom>
              <a:avLst/>
              <a:gdLst/>
              <a:ahLst/>
              <a:cxnLst/>
              <a:rect l="0" t="0" r="0" b="0"/>
              <a:pathLst>
                <a:path w="84319" h="93608">
                  <a:moveTo>
                    <a:pt x="0" y="37945"/>
                  </a:moveTo>
                  <a:lnTo>
                    <a:pt x="0" y="37945"/>
                  </a:lnTo>
                  <a:lnTo>
                    <a:pt x="15169" y="37945"/>
                  </a:lnTo>
                  <a:lnTo>
                    <a:pt x="19638" y="39003"/>
                  </a:lnTo>
                  <a:lnTo>
                    <a:pt x="22617" y="40767"/>
                  </a:lnTo>
                  <a:lnTo>
                    <a:pt x="24603" y="43001"/>
                  </a:lnTo>
                  <a:lnTo>
                    <a:pt x="29632" y="45484"/>
                  </a:lnTo>
                  <a:lnTo>
                    <a:pt x="50862" y="47354"/>
                  </a:lnTo>
                  <a:lnTo>
                    <a:pt x="75252" y="38334"/>
                  </a:lnTo>
                  <a:lnTo>
                    <a:pt x="80976" y="33004"/>
                  </a:lnTo>
                  <a:lnTo>
                    <a:pt x="83614" y="27635"/>
                  </a:lnTo>
                  <a:lnTo>
                    <a:pt x="84318" y="24722"/>
                  </a:lnTo>
                  <a:lnTo>
                    <a:pt x="83729" y="22779"/>
                  </a:lnTo>
                  <a:lnTo>
                    <a:pt x="82277" y="21485"/>
                  </a:lnTo>
                  <a:lnTo>
                    <a:pt x="80252" y="20621"/>
                  </a:lnTo>
                  <a:lnTo>
                    <a:pt x="78901" y="18988"/>
                  </a:lnTo>
                  <a:lnTo>
                    <a:pt x="73911" y="8761"/>
                  </a:lnTo>
                  <a:lnTo>
                    <a:pt x="71499" y="5789"/>
                  </a:lnTo>
                  <a:lnTo>
                    <a:pt x="63175" y="2487"/>
                  </a:lnTo>
                  <a:lnTo>
                    <a:pt x="40334" y="0"/>
                  </a:lnTo>
                  <a:lnTo>
                    <a:pt x="24391" y="7480"/>
                  </a:lnTo>
                  <a:lnTo>
                    <a:pt x="16837" y="13116"/>
                  </a:lnTo>
                  <a:lnTo>
                    <a:pt x="12775" y="19149"/>
                  </a:lnTo>
                  <a:lnTo>
                    <a:pt x="673" y="48874"/>
                  </a:lnTo>
                  <a:lnTo>
                    <a:pt x="39" y="69777"/>
                  </a:lnTo>
                  <a:lnTo>
                    <a:pt x="2840" y="76081"/>
                  </a:lnTo>
                  <a:lnTo>
                    <a:pt x="8204" y="83696"/>
                  </a:lnTo>
                  <a:lnTo>
                    <a:pt x="23414" y="91746"/>
                  </a:lnTo>
                  <a:lnTo>
                    <a:pt x="30868" y="93607"/>
                  </a:lnTo>
                  <a:lnTo>
                    <a:pt x="34337" y="93045"/>
                  </a:lnTo>
                  <a:lnTo>
                    <a:pt x="47625" y="8557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3314">
              <a:extLst>
                <a:ext uri="{FF2B5EF4-FFF2-40B4-BE49-F238E27FC236}">
                  <a16:creationId xmlns:a16="http://schemas.microsoft.com/office/drawing/2014/main" id="{FE59B003-C928-B781-71D5-0B6BA462DABA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647700" y="2038350"/>
              <a:ext cx="76201" cy="47626"/>
            </a:xfrm>
            <a:custGeom>
              <a:avLst/>
              <a:gdLst/>
              <a:ahLst/>
              <a:cxnLst/>
              <a:rect l="0" t="0" r="0" b="0"/>
              <a:pathLst>
                <a:path w="76201" h="47626">
                  <a:moveTo>
                    <a:pt x="0" y="47625"/>
                  </a:moveTo>
                  <a:lnTo>
                    <a:pt x="0" y="47625"/>
                  </a:lnTo>
                  <a:lnTo>
                    <a:pt x="5057" y="37512"/>
                  </a:lnTo>
                  <a:lnTo>
                    <a:pt x="13183" y="29725"/>
                  </a:lnTo>
                  <a:lnTo>
                    <a:pt x="22793" y="23794"/>
                  </a:lnTo>
                  <a:lnTo>
                    <a:pt x="37585" y="17165"/>
                  </a:lnTo>
                  <a:lnTo>
                    <a:pt x="44221" y="12920"/>
                  </a:lnTo>
                  <a:lnTo>
                    <a:pt x="53907" y="10531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3315">
              <a:extLst>
                <a:ext uri="{FF2B5EF4-FFF2-40B4-BE49-F238E27FC236}">
                  <a16:creationId xmlns:a16="http://schemas.microsoft.com/office/drawing/2014/main" id="{1BEA259E-CB46-706B-C769-E0769329AC33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657225" y="1992049"/>
              <a:ext cx="57151" cy="160580"/>
            </a:xfrm>
            <a:custGeom>
              <a:avLst/>
              <a:gdLst/>
              <a:ahLst/>
              <a:cxnLst/>
              <a:rect l="0" t="0" r="0" b="0"/>
              <a:pathLst>
                <a:path w="57151" h="160580">
                  <a:moveTo>
                    <a:pt x="0" y="8201"/>
                  </a:moveTo>
                  <a:lnTo>
                    <a:pt x="0" y="8201"/>
                  </a:lnTo>
                  <a:lnTo>
                    <a:pt x="8201" y="0"/>
                  </a:lnTo>
                  <a:lnTo>
                    <a:pt x="8642" y="617"/>
                  </a:lnTo>
                  <a:lnTo>
                    <a:pt x="9491" y="17956"/>
                  </a:lnTo>
                  <a:lnTo>
                    <a:pt x="1321" y="58006"/>
                  </a:lnTo>
                  <a:lnTo>
                    <a:pt x="174" y="100916"/>
                  </a:lnTo>
                  <a:lnTo>
                    <a:pt x="15" y="146045"/>
                  </a:lnTo>
                  <a:lnTo>
                    <a:pt x="0" y="160526"/>
                  </a:lnTo>
                  <a:lnTo>
                    <a:pt x="5057" y="160579"/>
                  </a:lnTo>
                  <a:lnTo>
                    <a:pt x="10361" y="157769"/>
                  </a:lnTo>
                  <a:lnTo>
                    <a:pt x="27447" y="147342"/>
                  </a:lnTo>
                  <a:lnTo>
                    <a:pt x="57150" y="13202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3316">
              <a:extLst>
                <a:ext uri="{FF2B5EF4-FFF2-40B4-BE49-F238E27FC236}">
                  <a16:creationId xmlns:a16="http://schemas.microsoft.com/office/drawing/2014/main" id="{EFC54ECD-6B26-682F-092B-413384CFBA9B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409575" y="1943100"/>
              <a:ext cx="161926" cy="19051"/>
            </a:xfrm>
            <a:custGeom>
              <a:avLst/>
              <a:gdLst/>
              <a:ahLst/>
              <a:cxnLst/>
              <a:rect l="0" t="0" r="0" b="0"/>
              <a:pathLst>
                <a:path w="161926" h="19051">
                  <a:moveTo>
                    <a:pt x="0" y="19050"/>
                  </a:moveTo>
                  <a:lnTo>
                    <a:pt x="0" y="19050"/>
                  </a:lnTo>
                  <a:lnTo>
                    <a:pt x="15209" y="12504"/>
                  </a:lnTo>
                  <a:lnTo>
                    <a:pt x="59683" y="3240"/>
                  </a:lnTo>
                  <a:lnTo>
                    <a:pt x="103080" y="640"/>
                  </a:lnTo>
                  <a:lnTo>
                    <a:pt x="1619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3317">
              <a:extLst>
                <a:ext uri="{FF2B5EF4-FFF2-40B4-BE49-F238E27FC236}">
                  <a16:creationId xmlns:a16="http://schemas.microsoft.com/office/drawing/2014/main" id="{615E1D28-E25C-DD38-F2B9-8C3C5C65EB90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342900" y="1828800"/>
              <a:ext cx="219076" cy="209551"/>
            </a:xfrm>
            <a:custGeom>
              <a:avLst/>
              <a:gdLst/>
              <a:ahLst/>
              <a:cxnLst/>
              <a:rect l="0" t="0" r="0" b="0"/>
              <a:pathLst>
                <a:path w="219076" h="209551">
                  <a:moveTo>
                    <a:pt x="19050" y="0"/>
                  </a:moveTo>
                  <a:lnTo>
                    <a:pt x="19050" y="0"/>
                  </a:lnTo>
                  <a:lnTo>
                    <a:pt x="9917" y="9133"/>
                  </a:lnTo>
                  <a:lnTo>
                    <a:pt x="9602" y="3960"/>
                  </a:lnTo>
                  <a:lnTo>
                    <a:pt x="9535" y="8583"/>
                  </a:lnTo>
                  <a:lnTo>
                    <a:pt x="1325" y="1241"/>
                  </a:lnTo>
                  <a:lnTo>
                    <a:pt x="883" y="1886"/>
                  </a:lnTo>
                  <a:lnTo>
                    <a:pt x="0" y="9525"/>
                  </a:lnTo>
                  <a:lnTo>
                    <a:pt x="44460" y="9525"/>
                  </a:lnTo>
                  <a:lnTo>
                    <a:pt x="88547" y="9525"/>
                  </a:lnTo>
                  <a:lnTo>
                    <a:pt x="126884" y="9525"/>
                  </a:lnTo>
                  <a:lnTo>
                    <a:pt x="133298" y="12347"/>
                  </a:lnTo>
                  <a:lnTo>
                    <a:pt x="140983" y="17726"/>
                  </a:lnTo>
                  <a:lnTo>
                    <a:pt x="150106" y="19847"/>
                  </a:lnTo>
                  <a:lnTo>
                    <a:pt x="160159" y="27217"/>
                  </a:lnTo>
                  <a:lnTo>
                    <a:pt x="161140" y="30793"/>
                  </a:lnTo>
                  <a:lnTo>
                    <a:pt x="161879" y="45873"/>
                  </a:lnTo>
                  <a:lnTo>
                    <a:pt x="126276" y="83227"/>
                  </a:lnTo>
                  <a:lnTo>
                    <a:pt x="80636" y="112508"/>
                  </a:lnTo>
                  <a:lnTo>
                    <a:pt x="59712" y="129194"/>
                  </a:lnTo>
                  <a:lnTo>
                    <a:pt x="24122" y="149139"/>
                  </a:lnTo>
                  <a:lnTo>
                    <a:pt x="11656" y="160032"/>
                  </a:lnTo>
                  <a:lnTo>
                    <a:pt x="12004" y="161722"/>
                  </a:lnTo>
                  <a:lnTo>
                    <a:pt x="15213" y="166421"/>
                  </a:lnTo>
                  <a:lnTo>
                    <a:pt x="25811" y="169215"/>
                  </a:lnTo>
                  <a:lnTo>
                    <a:pt x="68624" y="171156"/>
                  </a:lnTo>
                  <a:lnTo>
                    <a:pt x="112490" y="174214"/>
                  </a:lnTo>
                  <a:lnTo>
                    <a:pt x="156213" y="180381"/>
                  </a:lnTo>
                  <a:lnTo>
                    <a:pt x="172086" y="181770"/>
                  </a:lnTo>
                  <a:lnTo>
                    <a:pt x="206041" y="194198"/>
                  </a:lnTo>
                  <a:lnTo>
                    <a:pt x="219075" y="2095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SMARTInkShape-Group573">
            <a:extLst>
              <a:ext uri="{FF2B5EF4-FFF2-40B4-BE49-F238E27FC236}">
                <a16:creationId xmlns:a16="http://schemas.microsoft.com/office/drawing/2014/main" id="{FC999983-BEEB-3443-BD56-A914593FB37D}"/>
              </a:ext>
            </a:extLst>
          </p:cNvPr>
          <p:cNvGrpSpPr/>
          <p:nvPr/>
        </p:nvGrpSpPr>
        <p:grpSpPr>
          <a:xfrm>
            <a:off x="1485900" y="1813787"/>
            <a:ext cx="1085681" cy="281714"/>
            <a:chOff x="1485900" y="1813787"/>
            <a:chExt cx="1085681" cy="281714"/>
          </a:xfrm>
        </p:grpSpPr>
        <p:sp>
          <p:nvSpPr>
            <p:cNvPr id="13" name="SMARTInkShape-3318">
              <a:extLst>
                <a:ext uri="{FF2B5EF4-FFF2-40B4-BE49-F238E27FC236}">
                  <a16:creationId xmlns:a16="http://schemas.microsoft.com/office/drawing/2014/main" id="{F5845E23-754A-E070-7C7B-A572122B00F6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2428875" y="1838717"/>
              <a:ext cx="142706" cy="228209"/>
            </a:xfrm>
            <a:custGeom>
              <a:avLst/>
              <a:gdLst/>
              <a:ahLst/>
              <a:cxnLst/>
              <a:rect l="0" t="0" r="0" b="0"/>
              <a:pathLst>
                <a:path w="142706" h="228209">
                  <a:moveTo>
                    <a:pt x="0" y="28183"/>
                  </a:moveTo>
                  <a:lnTo>
                    <a:pt x="0" y="28183"/>
                  </a:lnTo>
                  <a:lnTo>
                    <a:pt x="0" y="23127"/>
                  </a:lnTo>
                  <a:lnTo>
                    <a:pt x="1058" y="21637"/>
                  </a:lnTo>
                  <a:lnTo>
                    <a:pt x="2822" y="20644"/>
                  </a:lnTo>
                  <a:lnTo>
                    <a:pt x="47813" y="10039"/>
                  </a:lnTo>
                  <a:lnTo>
                    <a:pt x="94982" y="9186"/>
                  </a:lnTo>
                  <a:lnTo>
                    <a:pt x="126427" y="9136"/>
                  </a:lnTo>
                  <a:lnTo>
                    <a:pt x="133095" y="6312"/>
                  </a:lnTo>
                  <a:lnTo>
                    <a:pt x="142302" y="0"/>
                  </a:lnTo>
                  <a:lnTo>
                    <a:pt x="142705" y="4781"/>
                  </a:lnTo>
                  <a:lnTo>
                    <a:pt x="134179" y="31086"/>
                  </a:lnTo>
                  <a:lnTo>
                    <a:pt x="116031" y="69679"/>
                  </a:lnTo>
                  <a:lnTo>
                    <a:pt x="99711" y="117138"/>
                  </a:lnTo>
                  <a:lnTo>
                    <a:pt x="93309" y="159976"/>
                  </a:lnTo>
                  <a:lnTo>
                    <a:pt x="80178" y="206836"/>
                  </a:lnTo>
                  <a:lnTo>
                    <a:pt x="76200" y="22820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3319">
              <a:extLst>
                <a:ext uri="{FF2B5EF4-FFF2-40B4-BE49-F238E27FC236}">
                  <a16:creationId xmlns:a16="http://schemas.microsoft.com/office/drawing/2014/main" id="{3DD8913C-0AC0-7B32-014D-6709B351BCFF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2238375" y="1813787"/>
              <a:ext cx="123826" cy="213993"/>
            </a:xfrm>
            <a:custGeom>
              <a:avLst/>
              <a:gdLst/>
              <a:ahLst/>
              <a:cxnLst/>
              <a:rect l="0" t="0" r="0" b="0"/>
              <a:pathLst>
                <a:path w="123826" h="213993">
                  <a:moveTo>
                    <a:pt x="123825" y="5488"/>
                  </a:moveTo>
                  <a:lnTo>
                    <a:pt x="123825" y="5488"/>
                  </a:lnTo>
                  <a:lnTo>
                    <a:pt x="123825" y="0"/>
                  </a:lnTo>
                  <a:lnTo>
                    <a:pt x="123825" y="4556"/>
                  </a:lnTo>
                  <a:lnTo>
                    <a:pt x="118769" y="5212"/>
                  </a:lnTo>
                  <a:lnTo>
                    <a:pt x="81462" y="6545"/>
                  </a:lnTo>
                  <a:lnTo>
                    <a:pt x="73953" y="10544"/>
                  </a:lnTo>
                  <a:lnTo>
                    <a:pt x="58718" y="23802"/>
                  </a:lnTo>
                  <a:lnTo>
                    <a:pt x="35902" y="63795"/>
                  </a:lnTo>
                  <a:lnTo>
                    <a:pt x="14724" y="97323"/>
                  </a:lnTo>
                  <a:lnTo>
                    <a:pt x="10209" y="139643"/>
                  </a:lnTo>
                  <a:lnTo>
                    <a:pt x="17787" y="185946"/>
                  </a:lnTo>
                  <a:lnTo>
                    <a:pt x="24133" y="197169"/>
                  </a:lnTo>
                  <a:lnTo>
                    <a:pt x="32951" y="207096"/>
                  </a:lnTo>
                  <a:lnTo>
                    <a:pt x="40398" y="211509"/>
                  </a:lnTo>
                  <a:lnTo>
                    <a:pt x="55596" y="213992"/>
                  </a:lnTo>
                  <a:lnTo>
                    <a:pt x="64573" y="211751"/>
                  </a:lnTo>
                  <a:lnTo>
                    <a:pt x="68449" y="209672"/>
                  </a:lnTo>
                  <a:lnTo>
                    <a:pt x="78960" y="196632"/>
                  </a:lnTo>
                  <a:lnTo>
                    <a:pt x="83721" y="174307"/>
                  </a:lnTo>
                  <a:lnTo>
                    <a:pt x="85131" y="157696"/>
                  </a:lnTo>
                  <a:lnTo>
                    <a:pt x="80493" y="141016"/>
                  </a:lnTo>
                  <a:lnTo>
                    <a:pt x="72463" y="131692"/>
                  </a:lnTo>
                  <a:lnTo>
                    <a:pt x="62898" y="125079"/>
                  </a:lnTo>
                  <a:lnTo>
                    <a:pt x="55118" y="122139"/>
                  </a:lnTo>
                  <a:lnTo>
                    <a:pt x="51562" y="122414"/>
                  </a:lnTo>
                  <a:lnTo>
                    <a:pt x="28620" y="131639"/>
                  </a:lnTo>
                  <a:lnTo>
                    <a:pt x="15884" y="142472"/>
                  </a:lnTo>
                  <a:lnTo>
                    <a:pt x="12351" y="148567"/>
                  </a:lnTo>
                  <a:lnTo>
                    <a:pt x="0" y="19598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3320">
              <a:extLst>
                <a:ext uri="{FF2B5EF4-FFF2-40B4-BE49-F238E27FC236}">
                  <a16:creationId xmlns:a16="http://schemas.microsoft.com/office/drawing/2014/main" id="{F3F7D53E-DBC6-29B1-04E6-7B3EB1A92493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2124075" y="2057400"/>
              <a:ext cx="19051" cy="9526"/>
            </a:xfrm>
            <a:custGeom>
              <a:avLst/>
              <a:gdLst/>
              <a:ahLst/>
              <a:cxnLst/>
              <a:rect l="0" t="0" r="0" b="0"/>
              <a:pathLst>
                <a:path w="19051" h="9526">
                  <a:moveTo>
                    <a:pt x="0" y="9525"/>
                  </a:moveTo>
                  <a:lnTo>
                    <a:pt x="0" y="9525"/>
                  </a:lnTo>
                  <a:lnTo>
                    <a:pt x="5057" y="4469"/>
                  </a:lnTo>
                  <a:lnTo>
                    <a:pt x="10361" y="1986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3321">
              <a:extLst>
                <a:ext uri="{FF2B5EF4-FFF2-40B4-BE49-F238E27FC236}">
                  <a16:creationId xmlns:a16="http://schemas.microsoft.com/office/drawing/2014/main" id="{EDAEB7FC-D929-2F2A-F51C-6685BAC5C808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1877802" y="1905164"/>
              <a:ext cx="151024" cy="190337"/>
            </a:xfrm>
            <a:custGeom>
              <a:avLst/>
              <a:gdLst/>
              <a:ahLst/>
              <a:cxnLst/>
              <a:rect l="0" t="0" r="0" b="0"/>
              <a:pathLst>
                <a:path w="151024" h="190337">
                  <a:moveTo>
                    <a:pt x="27198" y="56986"/>
                  </a:moveTo>
                  <a:lnTo>
                    <a:pt x="27198" y="56986"/>
                  </a:lnTo>
                  <a:lnTo>
                    <a:pt x="27198" y="39652"/>
                  </a:lnTo>
                  <a:lnTo>
                    <a:pt x="58997" y="6150"/>
                  </a:lnTo>
                  <a:lnTo>
                    <a:pt x="65320" y="2642"/>
                  </a:lnTo>
                  <a:lnTo>
                    <a:pt x="77652" y="668"/>
                  </a:lnTo>
                  <a:lnTo>
                    <a:pt x="95725" y="0"/>
                  </a:lnTo>
                  <a:lnTo>
                    <a:pt x="102810" y="2731"/>
                  </a:lnTo>
                  <a:lnTo>
                    <a:pt x="106181" y="4941"/>
                  </a:lnTo>
                  <a:lnTo>
                    <a:pt x="108428" y="7473"/>
                  </a:lnTo>
                  <a:lnTo>
                    <a:pt x="117388" y="27287"/>
                  </a:lnTo>
                  <a:lnTo>
                    <a:pt x="117377" y="38847"/>
                  </a:lnTo>
                  <a:lnTo>
                    <a:pt x="104847" y="76352"/>
                  </a:lnTo>
                  <a:lnTo>
                    <a:pt x="89246" y="96356"/>
                  </a:lnTo>
                  <a:lnTo>
                    <a:pt x="46163" y="141264"/>
                  </a:lnTo>
                  <a:lnTo>
                    <a:pt x="34569" y="152651"/>
                  </a:lnTo>
                  <a:lnTo>
                    <a:pt x="10193" y="169606"/>
                  </a:lnTo>
                  <a:lnTo>
                    <a:pt x="9057" y="173362"/>
                  </a:lnTo>
                  <a:lnTo>
                    <a:pt x="8754" y="175845"/>
                  </a:lnTo>
                  <a:lnTo>
                    <a:pt x="7494" y="177500"/>
                  </a:lnTo>
                  <a:lnTo>
                    <a:pt x="0" y="180375"/>
                  </a:lnTo>
                  <a:lnTo>
                    <a:pt x="6499" y="181783"/>
                  </a:lnTo>
                  <a:lnTo>
                    <a:pt x="12001" y="185829"/>
                  </a:lnTo>
                  <a:lnTo>
                    <a:pt x="20797" y="188333"/>
                  </a:lnTo>
                  <a:lnTo>
                    <a:pt x="67362" y="190219"/>
                  </a:lnTo>
                  <a:lnTo>
                    <a:pt x="109372" y="190326"/>
                  </a:lnTo>
                  <a:lnTo>
                    <a:pt x="151023" y="19033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3322">
              <a:extLst>
                <a:ext uri="{FF2B5EF4-FFF2-40B4-BE49-F238E27FC236}">
                  <a16:creationId xmlns:a16="http://schemas.microsoft.com/office/drawing/2014/main" id="{238B4575-AB43-43E8-1D43-A556890E0A22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1524000" y="2022716"/>
              <a:ext cx="152401" cy="25160"/>
            </a:xfrm>
            <a:custGeom>
              <a:avLst/>
              <a:gdLst/>
              <a:ahLst/>
              <a:cxnLst/>
              <a:rect l="0" t="0" r="0" b="0"/>
              <a:pathLst>
                <a:path w="152401" h="25160">
                  <a:moveTo>
                    <a:pt x="0" y="6109"/>
                  </a:moveTo>
                  <a:lnTo>
                    <a:pt x="0" y="6109"/>
                  </a:lnTo>
                  <a:lnTo>
                    <a:pt x="28301" y="621"/>
                  </a:lnTo>
                  <a:lnTo>
                    <a:pt x="49778" y="2954"/>
                  </a:lnTo>
                  <a:lnTo>
                    <a:pt x="70605" y="0"/>
                  </a:lnTo>
                  <a:lnTo>
                    <a:pt x="115507" y="6492"/>
                  </a:lnTo>
                  <a:lnTo>
                    <a:pt x="142545" y="16413"/>
                  </a:lnTo>
                  <a:lnTo>
                    <a:pt x="152400" y="2515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3323">
              <a:extLst>
                <a:ext uri="{FF2B5EF4-FFF2-40B4-BE49-F238E27FC236}">
                  <a16:creationId xmlns:a16="http://schemas.microsoft.com/office/drawing/2014/main" id="{FEBE8C49-7F59-003D-A892-8EBA5693AB62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1485900" y="1933575"/>
              <a:ext cx="142876" cy="9526"/>
            </a:xfrm>
            <a:custGeom>
              <a:avLst/>
              <a:gdLst/>
              <a:ahLst/>
              <a:cxnLst/>
              <a:rect l="0" t="0" r="0" b="0"/>
              <a:pathLst>
                <a:path w="142876" h="9526">
                  <a:moveTo>
                    <a:pt x="0" y="0"/>
                  </a:moveTo>
                  <a:lnTo>
                    <a:pt x="0" y="0"/>
                  </a:lnTo>
                  <a:lnTo>
                    <a:pt x="5057" y="5056"/>
                  </a:lnTo>
                  <a:lnTo>
                    <a:pt x="16006" y="4717"/>
                  </a:lnTo>
                  <a:lnTo>
                    <a:pt x="59705" y="414"/>
                  </a:lnTo>
                  <a:lnTo>
                    <a:pt x="97507" y="1113"/>
                  </a:lnTo>
                  <a:lnTo>
                    <a:pt x="142875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SMARTInkShape-Group574">
            <a:extLst>
              <a:ext uri="{FF2B5EF4-FFF2-40B4-BE49-F238E27FC236}">
                <a16:creationId xmlns:a16="http://schemas.microsoft.com/office/drawing/2014/main" id="{5AE627C3-8B6F-7F9F-D405-21F53A7F9EBA}"/>
              </a:ext>
            </a:extLst>
          </p:cNvPr>
          <p:cNvGrpSpPr/>
          <p:nvPr/>
        </p:nvGrpSpPr>
        <p:grpSpPr>
          <a:xfrm>
            <a:off x="333375" y="4152900"/>
            <a:ext cx="1143001" cy="390526"/>
            <a:chOff x="333375" y="4152900"/>
            <a:chExt cx="1143001" cy="390526"/>
          </a:xfrm>
        </p:grpSpPr>
        <p:sp>
          <p:nvSpPr>
            <p:cNvPr id="20" name="SMARTInkShape-3324">
              <a:extLst>
                <a:ext uri="{FF2B5EF4-FFF2-40B4-BE49-F238E27FC236}">
                  <a16:creationId xmlns:a16="http://schemas.microsoft.com/office/drawing/2014/main" id="{D66675A0-4DB5-8260-1E41-7AC45D29012B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1330825" y="4239995"/>
              <a:ext cx="145551" cy="131937"/>
            </a:xfrm>
            <a:custGeom>
              <a:avLst/>
              <a:gdLst/>
              <a:ahLst/>
              <a:cxnLst/>
              <a:rect l="0" t="0" r="0" b="0"/>
              <a:pathLst>
                <a:path w="145551" h="131937">
                  <a:moveTo>
                    <a:pt x="12200" y="55780"/>
                  </a:moveTo>
                  <a:lnTo>
                    <a:pt x="12200" y="55780"/>
                  </a:lnTo>
                  <a:lnTo>
                    <a:pt x="43723" y="55780"/>
                  </a:lnTo>
                  <a:lnTo>
                    <a:pt x="50199" y="52958"/>
                  </a:lnTo>
                  <a:lnTo>
                    <a:pt x="69341" y="39305"/>
                  </a:lnTo>
                  <a:lnTo>
                    <a:pt x="75696" y="36816"/>
                  </a:lnTo>
                  <a:lnTo>
                    <a:pt x="85224" y="30523"/>
                  </a:lnTo>
                  <a:lnTo>
                    <a:pt x="91575" y="28680"/>
                  </a:lnTo>
                  <a:lnTo>
                    <a:pt x="93692" y="27130"/>
                  </a:lnTo>
                  <a:lnTo>
                    <a:pt x="95103" y="25038"/>
                  </a:lnTo>
                  <a:lnTo>
                    <a:pt x="97089" y="17038"/>
                  </a:lnTo>
                  <a:lnTo>
                    <a:pt x="97876" y="8676"/>
                  </a:lnTo>
                  <a:lnTo>
                    <a:pt x="92854" y="3253"/>
                  </a:lnTo>
                  <a:lnTo>
                    <a:pt x="87557" y="685"/>
                  </a:lnTo>
                  <a:lnTo>
                    <a:pt x="84663" y="0"/>
                  </a:lnTo>
                  <a:lnTo>
                    <a:pt x="65420" y="4092"/>
                  </a:lnTo>
                  <a:lnTo>
                    <a:pt x="31532" y="22561"/>
                  </a:lnTo>
                  <a:lnTo>
                    <a:pt x="16912" y="34313"/>
                  </a:lnTo>
                  <a:lnTo>
                    <a:pt x="6180" y="52236"/>
                  </a:lnTo>
                  <a:lnTo>
                    <a:pt x="0" y="72196"/>
                  </a:lnTo>
                  <a:lnTo>
                    <a:pt x="2114" y="108990"/>
                  </a:lnTo>
                  <a:lnTo>
                    <a:pt x="4417" y="113478"/>
                  </a:lnTo>
                  <a:lnTo>
                    <a:pt x="8070" y="116471"/>
                  </a:lnTo>
                  <a:lnTo>
                    <a:pt x="53504" y="129469"/>
                  </a:lnTo>
                  <a:lnTo>
                    <a:pt x="100598" y="131936"/>
                  </a:lnTo>
                  <a:lnTo>
                    <a:pt x="145550" y="12245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3325">
              <a:extLst>
                <a:ext uri="{FF2B5EF4-FFF2-40B4-BE49-F238E27FC236}">
                  <a16:creationId xmlns:a16="http://schemas.microsoft.com/office/drawing/2014/main" id="{F333B4C0-4CD8-3DD4-DE80-C05876A13E4C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1229608" y="4267200"/>
              <a:ext cx="75318" cy="113427"/>
            </a:xfrm>
            <a:custGeom>
              <a:avLst/>
              <a:gdLst/>
              <a:ahLst/>
              <a:cxnLst/>
              <a:rect l="0" t="0" r="0" b="0"/>
              <a:pathLst>
                <a:path w="75318" h="113427">
                  <a:moveTo>
                    <a:pt x="8642" y="19050"/>
                  </a:moveTo>
                  <a:lnTo>
                    <a:pt x="8642" y="19050"/>
                  </a:lnTo>
                  <a:lnTo>
                    <a:pt x="8642" y="233"/>
                  </a:lnTo>
                  <a:lnTo>
                    <a:pt x="7584" y="21801"/>
                  </a:lnTo>
                  <a:lnTo>
                    <a:pt x="0" y="67892"/>
                  </a:lnTo>
                  <a:lnTo>
                    <a:pt x="437" y="93494"/>
                  </a:lnTo>
                  <a:lnTo>
                    <a:pt x="8260" y="113426"/>
                  </a:lnTo>
                  <a:lnTo>
                    <a:pt x="18642" y="108984"/>
                  </a:lnTo>
                  <a:lnTo>
                    <a:pt x="21658" y="106523"/>
                  </a:lnTo>
                  <a:lnTo>
                    <a:pt x="45770" y="64180"/>
                  </a:lnTo>
                  <a:lnTo>
                    <a:pt x="65786" y="18626"/>
                  </a:lnTo>
                  <a:lnTo>
                    <a:pt x="75317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3326">
              <a:extLst>
                <a:ext uri="{FF2B5EF4-FFF2-40B4-BE49-F238E27FC236}">
                  <a16:creationId xmlns:a16="http://schemas.microsoft.com/office/drawing/2014/main" id="{96345391-BDD0-D2A2-1411-223222D5925F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1137978" y="4152900"/>
              <a:ext cx="14548" cy="219076"/>
            </a:xfrm>
            <a:custGeom>
              <a:avLst/>
              <a:gdLst/>
              <a:ahLst/>
              <a:cxnLst/>
              <a:rect l="0" t="0" r="0" b="0"/>
              <a:pathLst>
                <a:path w="14548" h="219076">
                  <a:moveTo>
                    <a:pt x="14547" y="0"/>
                  </a:moveTo>
                  <a:lnTo>
                    <a:pt x="14547" y="0"/>
                  </a:lnTo>
                  <a:lnTo>
                    <a:pt x="11725" y="46052"/>
                  </a:lnTo>
                  <a:lnTo>
                    <a:pt x="5905" y="89555"/>
                  </a:lnTo>
                  <a:lnTo>
                    <a:pt x="5139" y="136859"/>
                  </a:lnTo>
                  <a:lnTo>
                    <a:pt x="2252" y="148315"/>
                  </a:lnTo>
                  <a:lnTo>
                    <a:pt x="0" y="152852"/>
                  </a:lnTo>
                  <a:lnTo>
                    <a:pt x="4093" y="198989"/>
                  </a:lnTo>
                  <a:lnTo>
                    <a:pt x="5022" y="2190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3327">
              <a:extLst>
                <a:ext uri="{FF2B5EF4-FFF2-40B4-BE49-F238E27FC236}">
                  <a16:creationId xmlns:a16="http://schemas.microsoft.com/office/drawing/2014/main" id="{A2908FAA-15DB-7E34-709A-26FDAFC759AB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907296" y="4258077"/>
              <a:ext cx="188080" cy="120952"/>
            </a:xfrm>
            <a:custGeom>
              <a:avLst/>
              <a:gdLst/>
              <a:ahLst/>
              <a:cxnLst/>
              <a:rect l="0" t="0" r="0" b="0"/>
              <a:pathLst>
                <a:path w="188080" h="120952">
                  <a:moveTo>
                    <a:pt x="83304" y="18648"/>
                  </a:moveTo>
                  <a:lnTo>
                    <a:pt x="83304" y="18648"/>
                  </a:lnTo>
                  <a:lnTo>
                    <a:pt x="83304" y="9516"/>
                  </a:lnTo>
                  <a:lnTo>
                    <a:pt x="75103" y="956"/>
                  </a:lnTo>
                  <a:lnTo>
                    <a:pt x="69115" y="0"/>
                  </a:lnTo>
                  <a:lnTo>
                    <a:pt x="55581" y="4774"/>
                  </a:lnTo>
                  <a:lnTo>
                    <a:pt x="19600" y="35256"/>
                  </a:lnTo>
                  <a:lnTo>
                    <a:pt x="5750" y="58847"/>
                  </a:lnTo>
                  <a:lnTo>
                    <a:pt x="0" y="80888"/>
                  </a:lnTo>
                  <a:lnTo>
                    <a:pt x="1477" y="94288"/>
                  </a:lnTo>
                  <a:lnTo>
                    <a:pt x="5662" y="106241"/>
                  </a:lnTo>
                  <a:lnTo>
                    <a:pt x="11049" y="115081"/>
                  </a:lnTo>
                  <a:lnTo>
                    <a:pt x="15026" y="117861"/>
                  </a:lnTo>
                  <a:lnTo>
                    <a:pt x="25089" y="120951"/>
                  </a:lnTo>
                  <a:lnTo>
                    <a:pt x="29677" y="120717"/>
                  </a:lnTo>
                  <a:lnTo>
                    <a:pt x="37597" y="117634"/>
                  </a:lnTo>
                  <a:lnTo>
                    <a:pt x="44646" y="109914"/>
                  </a:lnTo>
                  <a:lnTo>
                    <a:pt x="79225" y="62943"/>
                  </a:lnTo>
                  <a:lnTo>
                    <a:pt x="91495" y="39135"/>
                  </a:lnTo>
                  <a:lnTo>
                    <a:pt x="92653" y="29826"/>
                  </a:lnTo>
                  <a:lnTo>
                    <a:pt x="93884" y="53712"/>
                  </a:lnTo>
                  <a:lnTo>
                    <a:pt x="100367" y="66301"/>
                  </a:lnTo>
                  <a:lnTo>
                    <a:pt x="101962" y="73922"/>
                  </a:lnTo>
                  <a:lnTo>
                    <a:pt x="108823" y="83032"/>
                  </a:lnTo>
                  <a:lnTo>
                    <a:pt x="112032" y="91935"/>
                  </a:lnTo>
                  <a:lnTo>
                    <a:pt x="125017" y="107582"/>
                  </a:lnTo>
                  <a:lnTo>
                    <a:pt x="133946" y="111091"/>
                  </a:lnTo>
                  <a:lnTo>
                    <a:pt x="156925" y="113343"/>
                  </a:lnTo>
                  <a:lnTo>
                    <a:pt x="169294" y="108007"/>
                  </a:lnTo>
                  <a:lnTo>
                    <a:pt x="179730" y="99638"/>
                  </a:lnTo>
                  <a:lnTo>
                    <a:pt x="188079" y="8532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3328">
              <a:extLst>
                <a:ext uri="{FF2B5EF4-FFF2-40B4-BE49-F238E27FC236}">
                  <a16:creationId xmlns:a16="http://schemas.microsoft.com/office/drawing/2014/main" id="{8DF4FED2-E74B-D25D-7E20-0BFE9785D9F6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762000" y="4267200"/>
              <a:ext cx="114301" cy="92969"/>
            </a:xfrm>
            <a:custGeom>
              <a:avLst/>
              <a:gdLst/>
              <a:ahLst/>
              <a:cxnLst/>
              <a:rect l="0" t="0" r="0" b="0"/>
              <a:pathLst>
                <a:path w="114301" h="92969">
                  <a:moveTo>
                    <a:pt x="0" y="19050"/>
                  </a:moveTo>
                  <a:lnTo>
                    <a:pt x="0" y="19050"/>
                  </a:lnTo>
                  <a:lnTo>
                    <a:pt x="0" y="49641"/>
                  </a:lnTo>
                  <a:lnTo>
                    <a:pt x="2822" y="56635"/>
                  </a:lnTo>
                  <a:lnTo>
                    <a:pt x="17305" y="79503"/>
                  </a:lnTo>
                  <a:lnTo>
                    <a:pt x="27447" y="87546"/>
                  </a:lnTo>
                  <a:lnTo>
                    <a:pt x="39009" y="91826"/>
                  </a:lnTo>
                  <a:lnTo>
                    <a:pt x="45056" y="92968"/>
                  </a:lnTo>
                  <a:lnTo>
                    <a:pt x="54597" y="91413"/>
                  </a:lnTo>
                  <a:lnTo>
                    <a:pt x="58623" y="89517"/>
                  </a:lnTo>
                  <a:lnTo>
                    <a:pt x="65919" y="81766"/>
                  </a:lnTo>
                  <a:lnTo>
                    <a:pt x="87938" y="46908"/>
                  </a:lnTo>
                  <a:lnTo>
                    <a:pt x="95200" y="26128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3329">
              <a:extLst>
                <a:ext uri="{FF2B5EF4-FFF2-40B4-BE49-F238E27FC236}">
                  <a16:creationId xmlns:a16="http://schemas.microsoft.com/office/drawing/2014/main" id="{28BD0CE3-859E-A261-DC7D-8F3EA57F6328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581025" y="4286250"/>
              <a:ext cx="95251" cy="9526"/>
            </a:xfrm>
            <a:custGeom>
              <a:avLst/>
              <a:gdLst/>
              <a:ahLst/>
              <a:cxnLst/>
              <a:rect l="0" t="0" r="0" b="0"/>
              <a:pathLst>
                <a:path w="95251" h="9526">
                  <a:moveTo>
                    <a:pt x="0" y="9525"/>
                  </a:moveTo>
                  <a:lnTo>
                    <a:pt x="0" y="9525"/>
                  </a:lnTo>
                  <a:lnTo>
                    <a:pt x="24909" y="8467"/>
                  </a:lnTo>
                  <a:lnTo>
                    <a:pt x="68052" y="883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3330">
              <a:extLst>
                <a:ext uri="{FF2B5EF4-FFF2-40B4-BE49-F238E27FC236}">
                  <a16:creationId xmlns:a16="http://schemas.microsoft.com/office/drawing/2014/main" id="{992D5CC2-C241-A92F-234A-5EAFFBF03792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361950" y="4229729"/>
              <a:ext cx="112293" cy="142247"/>
            </a:xfrm>
            <a:custGeom>
              <a:avLst/>
              <a:gdLst/>
              <a:ahLst/>
              <a:cxnLst/>
              <a:rect l="0" t="0" r="0" b="0"/>
              <a:pathLst>
                <a:path w="112293" h="142247">
                  <a:moveTo>
                    <a:pt x="0" y="104146"/>
                  </a:moveTo>
                  <a:lnTo>
                    <a:pt x="0" y="104146"/>
                  </a:lnTo>
                  <a:lnTo>
                    <a:pt x="16890" y="58194"/>
                  </a:lnTo>
                  <a:lnTo>
                    <a:pt x="17610" y="54461"/>
                  </a:lnTo>
                  <a:lnTo>
                    <a:pt x="36761" y="22540"/>
                  </a:lnTo>
                  <a:lnTo>
                    <a:pt x="44913" y="13902"/>
                  </a:lnTo>
                  <a:lnTo>
                    <a:pt x="60345" y="4147"/>
                  </a:lnTo>
                  <a:lnTo>
                    <a:pt x="73148" y="786"/>
                  </a:lnTo>
                  <a:lnTo>
                    <a:pt x="84016" y="0"/>
                  </a:lnTo>
                  <a:lnTo>
                    <a:pt x="93079" y="2473"/>
                  </a:lnTo>
                  <a:lnTo>
                    <a:pt x="96978" y="4614"/>
                  </a:lnTo>
                  <a:lnTo>
                    <a:pt x="107521" y="17740"/>
                  </a:lnTo>
                  <a:lnTo>
                    <a:pt x="112292" y="50205"/>
                  </a:lnTo>
                  <a:lnTo>
                    <a:pt x="107763" y="69941"/>
                  </a:lnTo>
                  <a:lnTo>
                    <a:pt x="87609" y="99859"/>
                  </a:lnTo>
                  <a:lnTo>
                    <a:pt x="41902" y="129752"/>
                  </a:lnTo>
                  <a:lnTo>
                    <a:pt x="9525" y="14224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3331">
              <a:extLst>
                <a:ext uri="{FF2B5EF4-FFF2-40B4-BE49-F238E27FC236}">
                  <a16:creationId xmlns:a16="http://schemas.microsoft.com/office/drawing/2014/main" id="{459D5A4B-31AB-37BB-30F2-6C48EB586628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333375" y="4239018"/>
              <a:ext cx="47626" cy="304408"/>
            </a:xfrm>
            <a:custGeom>
              <a:avLst/>
              <a:gdLst/>
              <a:ahLst/>
              <a:cxnLst/>
              <a:rect l="0" t="0" r="0" b="0"/>
              <a:pathLst>
                <a:path w="47626" h="304408">
                  <a:moveTo>
                    <a:pt x="47625" y="9132"/>
                  </a:moveTo>
                  <a:lnTo>
                    <a:pt x="47625" y="9132"/>
                  </a:lnTo>
                  <a:lnTo>
                    <a:pt x="47625" y="0"/>
                  </a:lnTo>
                  <a:lnTo>
                    <a:pt x="44803" y="44266"/>
                  </a:lnTo>
                  <a:lnTo>
                    <a:pt x="37264" y="80573"/>
                  </a:lnTo>
                  <a:lnTo>
                    <a:pt x="30291" y="125079"/>
                  </a:lnTo>
                  <a:lnTo>
                    <a:pt x="20525" y="172526"/>
                  </a:lnTo>
                  <a:lnTo>
                    <a:pt x="12795" y="217051"/>
                  </a:lnTo>
                  <a:lnTo>
                    <a:pt x="9956" y="264041"/>
                  </a:lnTo>
                  <a:lnTo>
                    <a:pt x="0" y="30440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SMARTInkShape-Group575">
            <a:extLst>
              <a:ext uri="{FF2B5EF4-FFF2-40B4-BE49-F238E27FC236}">
                <a16:creationId xmlns:a16="http://schemas.microsoft.com/office/drawing/2014/main" id="{EB300AD0-4B31-EC69-8885-58325FE41114}"/>
              </a:ext>
            </a:extLst>
          </p:cNvPr>
          <p:cNvGrpSpPr/>
          <p:nvPr/>
        </p:nvGrpSpPr>
        <p:grpSpPr>
          <a:xfrm>
            <a:off x="1792150" y="4200525"/>
            <a:ext cx="131901" cy="85726"/>
            <a:chOff x="1792150" y="4200525"/>
            <a:chExt cx="131901" cy="85726"/>
          </a:xfrm>
        </p:grpSpPr>
        <p:sp>
          <p:nvSpPr>
            <p:cNvPr id="29" name="SMARTInkShape-3332">
              <a:extLst>
                <a:ext uri="{FF2B5EF4-FFF2-40B4-BE49-F238E27FC236}">
                  <a16:creationId xmlns:a16="http://schemas.microsoft.com/office/drawing/2014/main" id="{6C27E7B1-3D47-3180-E1DC-5F3683266337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1809750" y="4286250"/>
              <a:ext cx="114301" cy="1"/>
            </a:xfrm>
            <a:custGeom>
              <a:avLst/>
              <a:gdLst/>
              <a:ahLst/>
              <a:cxnLst/>
              <a:rect l="0" t="0" r="0" b="0"/>
              <a:pathLst>
                <a:path w="114301" h="1">
                  <a:moveTo>
                    <a:pt x="0" y="0"/>
                  </a:moveTo>
                  <a:lnTo>
                    <a:pt x="0" y="0"/>
                  </a:lnTo>
                  <a:lnTo>
                    <a:pt x="40704" y="0"/>
                  </a:lnTo>
                  <a:lnTo>
                    <a:pt x="87623" y="0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3333">
              <a:extLst>
                <a:ext uri="{FF2B5EF4-FFF2-40B4-BE49-F238E27FC236}">
                  <a16:creationId xmlns:a16="http://schemas.microsoft.com/office/drawing/2014/main" id="{68E3D40B-BCCF-C303-14A6-7988A308BA0C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1792150" y="4200525"/>
              <a:ext cx="112851" cy="1"/>
            </a:xfrm>
            <a:custGeom>
              <a:avLst/>
              <a:gdLst/>
              <a:ahLst/>
              <a:cxnLst/>
              <a:rect l="0" t="0" r="0" b="0"/>
              <a:pathLst>
                <a:path w="112851" h="1">
                  <a:moveTo>
                    <a:pt x="27125" y="0"/>
                  </a:moveTo>
                  <a:lnTo>
                    <a:pt x="27125" y="0"/>
                  </a:lnTo>
                  <a:lnTo>
                    <a:pt x="0" y="0"/>
                  </a:lnTo>
                  <a:lnTo>
                    <a:pt x="42354" y="0"/>
                  </a:lnTo>
                  <a:lnTo>
                    <a:pt x="89221" y="0"/>
                  </a:lnTo>
                  <a:lnTo>
                    <a:pt x="1128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SMARTInkShape-Group576">
            <a:extLst>
              <a:ext uri="{FF2B5EF4-FFF2-40B4-BE49-F238E27FC236}">
                <a16:creationId xmlns:a16="http://schemas.microsoft.com/office/drawing/2014/main" id="{659299AE-8DF4-9786-5305-4730A4844CF3}"/>
              </a:ext>
            </a:extLst>
          </p:cNvPr>
          <p:cNvGrpSpPr/>
          <p:nvPr/>
        </p:nvGrpSpPr>
        <p:grpSpPr>
          <a:xfrm>
            <a:off x="2200452" y="4143375"/>
            <a:ext cx="1616709" cy="209501"/>
            <a:chOff x="2200452" y="4143375"/>
            <a:chExt cx="1616709" cy="209501"/>
          </a:xfrm>
        </p:grpSpPr>
        <p:sp>
          <p:nvSpPr>
            <p:cNvPr id="32" name="SMARTInkShape-3334">
              <a:extLst>
                <a:ext uri="{FF2B5EF4-FFF2-40B4-BE49-F238E27FC236}">
                  <a16:creationId xmlns:a16="http://schemas.microsoft.com/office/drawing/2014/main" id="{7549CCF1-D83F-67C4-378A-F6D141D19B2B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3696384" y="4147421"/>
              <a:ext cx="120777" cy="176891"/>
            </a:xfrm>
            <a:custGeom>
              <a:avLst/>
              <a:gdLst/>
              <a:ahLst/>
              <a:cxnLst/>
              <a:rect l="0" t="0" r="0" b="0"/>
              <a:pathLst>
                <a:path w="120777" h="176891">
                  <a:moveTo>
                    <a:pt x="65991" y="24529"/>
                  </a:moveTo>
                  <a:lnTo>
                    <a:pt x="65991" y="24529"/>
                  </a:lnTo>
                  <a:lnTo>
                    <a:pt x="84997" y="5524"/>
                  </a:lnTo>
                  <a:lnTo>
                    <a:pt x="79972" y="436"/>
                  </a:lnTo>
                  <a:lnTo>
                    <a:pt x="78486" y="0"/>
                  </a:lnTo>
                  <a:lnTo>
                    <a:pt x="77496" y="768"/>
                  </a:lnTo>
                  <a:lnTo>
                    <a:pt x="76836" y="2338"/>
                  </a:lnTo>
                  <a:lnTo>
                    <a:pt x="75337" y="3385"/>
                  </a:lnTo>
                  <a:lnTo>
                    <a:pt x="68172" y="4859"/>
                  </a:lnTo>
                  <a:lnTo>
                    <a:pt x="62375" y="5203"/>
                  </a:lnTo>
                  <a:lnTo>
                    <a:pt x="60405" y="6354"/>
                  </a:lnTo>
                  <a:lnTo>
                    <a:pt x="59092" y="8179"/>
                  </a:lnTo>
                  <a:lnTo>
                    <a:pt x="56575" y="13029"/>
                  </a:lnTo>
                  <a:lnTo>
                    <a:pt x="51928" y="18712"/>
                  </a:lnTo>
                  <a:lnTo>
                    <a:pt x="46335" y="21944"/>
                  </a:lnTo>
                  <a:lnTo>
                    <a:pt x="43362" y="22806"/>
                  </a:lnTo>
                  <a:lnTo>
                    <a:pt x="41380" y="24439"/>
                  </a:lnTo>
                  <a:lnTo>
                    <a:pt x="39178" y="29075"/>
                  </a:lnTo>
                  <a:lnTo>
                    <a:pt x="37532" y="30735"/>
                  </a:lnTo>
                  <a:lnTo>
                    <a:pt x="32881" y="32579"/>
                  </a:lnTo>
                  <a:lnTo>
                    <a:pt x="31218" y="34129"/>
                  </a:lnTo>
                  <a:lnTo>
                    <a:pt x="28329" y="42125"/>
                  </a:lnTo>
                  <a:lnTo>
                    <a:pt x="28021" y="48205"/>
                  </a:lnTo>
                  <a:lnTo>
                    <a:pt x="30771" y="53749"/>
                  </a:lnTo>
                  <a:lnTo>
                    <a:pt x="32986" y="56709"/>
                  </a:lnTo>
                  <a:lnTo>
                    <a:pt x="38269" y="59998"/>
                  </a:lnTo>
                  <a:lnTo>
                    <a:pt x="44145" y="62518"/>
                  </a:lnTo>
                  <a:lnTo>
                    <a:pt x="79085" y="94782"/>
                  </a:lnTo>
                  <a:lnTo>
                    <a:pt x="82394" y="100908"/>
                  </a:lnTo>
                  <a:lnTo>
                    <a:pt x="84923" y="107158"/>
                  </a:lnTo>
                  <a:lnTo>
                    <a:pt x="91238" y="116628"/>
                  </a:lnTo>
                  <a:lnTo>
                    <a:pt x="93580" y="127194"/>
                  </a:lnTo>
                  <a:lnTo>
                    <a:pt x="94563" y="165604"/>
                  </a:lnTo>
                  <a:lnTo>
                    <a:pt x="78164" y="175447"/>
                  </a:lnTo>
                  <a:lnTo>
                    <a:pt x="65504" y="176734"/>
                  </a:lnTo>
                  <a:lnTo>
                    <a:pt x="48138" y="176890"/>
                  </a:lnTo>
                  <a:lnTo>
                    <a:pt x="39360" y="174090"/>
                  </a:lnTo>
                  <a:lnTo>
                    <a:pt x="1623" y="150186"/>
                  </a:lnTo>
                  <a:lnTo>
                    <a:pt x="0" y="133727"/>
                  </a:lnTo>
                  <a:lnTo>
                    <a:pt x="2442" y="123156"/>
                  </a:lnTo>
                  <a:lnTo>
                    <a:pt x="8113" y="113872"/>
                  </a:lnTo>
                  <a:lnTo>
                    <a:pt x="17690" y="102690"/>
                  </a:lnTo>
                  <a:lnTo>
                    <a:pt x="57631" y="79533"/>
                  </a:lnTo>
                  <a:lnTo>
                    <a:pt x="101751" y="45304"/>
                  </a:lnTo>
                  <a:lnTo>
                    <a:pt x="117818" y="28672"/>
                  </a:lnTo>
                  <a:lnTo>
                    <a:pt x="120776" y="21784"/>
                  </a:lnTo>
                  <a:lnTo>
                    <a:pt x="120505" y="18466"/>
                  </a:lnTo>
                  <a:lnTo>
                    <a:pt x="117384" y="11957"/>
                  </a:lnTo>
                  <a:lnTo>
                    <a:pt x="115069" y="9797"/>
                  </a:lnTo>
                  <a:lnTo>
                    <a:pt x="109676" y="7398"/>
                  </a:lnTo>
                  <a:lnTo>
                    <a:pt x="56466" y="547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3335">
              <a:extLst>
                <a:ext uri="{FF2B5EF4-FFF2-40B4-BE49-F238E27FC236}">
                  <a16:creationId xmlns:a16="http://schemas.microsoft.com/office/drawing/2014/main" id="{9D51D30F-5046-6978-2B39-B3430C6D73ED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3524250" y="4153293"/>
              <a:ext cx="83833" cy="146618"/>
            </a:xfrm>
            <a:custGeom>
              <a:avLst/>
              <a:gdLst/>
              <a:ahLst/>
              <a:cxnLst/>
              <a:rect l="0" t="0" r="0" b="0"/>
              <a:pathLst>
                <a:path w="83833" h="146618">
                  <a:moveTo>
                    <a:pt x="0" y="9132"/>
                  </a:moveTo>
                  <a:lnTo>
                    <a:pt x="0" y="9132"/>
                  </a:lnTo>
                  <a:lnTo>
                    <a:pt x="5056" y="4075"/>
                  </a:lnTo>
                  <a:lnTo>
                    <a:pt x="10361" y="1593"/>
                  </a:lnTo>
                  <a:lnTo>
                    <a:pt x="32503" y="0"/>
                  </a:lnTo>
                  <a:lnTo>
                    <a:pt x="37544" y="927"/>
                  </a:lnTo>
                  <a:lnTo>
                    <a:pt x="40904" y="2604"/>
                  </a:lnTo>
                  <a:lnTo>
                    <a:pt x="43144" y="4780"/>
                  </a:lnTo>
                  <a:lnTo>
                    <a:pt x="48456" y="7198"/>
                  </a:lnTo>
                  <a:lnTo>
                    <a:pt x="51354" y="7843"/>
                  </a:lnTo>
                  <a:lnTo>
                    <a:pt x="53286" y="9330"/>
                  </a:lnTo>
                  <a:lnTo>
                    <a:pt x="55433" y="13807"/>
                  </a:lnTo>
                  <a:lnTo>
                    <a:pt x="50743" y="22146"/>
                  </a:lnTo>
                  <a:lnTo>
                    <a:pt x="31102" y="43262"/>
                  </a:lnTo>
                  <a:lnTo>
                    <a:pt x="10490" y="56169"/>
                  </a:lnTo>
                  <a:lnTo>
                    <a:pt x="9811" y="61639"/>
                  </a:lnTo>
                  <a:lnTo>
                    <a:pt x="11833" y="63187"/>
                  </a:lnTo>
                  <a:lnTo>
                    <a:pt x="24790" y="65365"/>
                  </a:lnTo>
                  <a:lnTo>
                    <a:pt x="40977" y="67068"/>
                  </a:lnTo>
                  <a:lnTo>
                    <a:pt x="66472" y="78025"/>
                  </a:lnTo>
                  <a:lnTo>
                    <a:pt x="72935" y="84201"/>
                  </a:lnTo>
                  <a:lnTo>
                    <a:pt x="79335" y="94002"/>
                  </a:lnTo>
                  <a:lnTo>
                    <a:pt x="83832" y="111419"/>
                  </a:lnTo>
                  <a:lnTo>
                    <a:pt x="82061" y="120915"/>
                  </a:lnTo>
                  <a:lnTo>
                    <a:pt x="80107" y="124929"/>
                  </a:lnTo>
                  <a:lnTo>
                    <a:pt x="72292" y="132211"/>
                  </a:lnTo>
                  <a:lnTo>
                    <a:pt x="50028" y="145509"/>
                  </a:lnTo>
                  <a:lnTo>
                    <a:pt x="43936" y="146617"/>
                  </a:lnTo>
                  <a:lnTo>
                    <a:pt x="12632" y="143236"/>
                  </a:lnTo>
                  <a:lnTo>
                    <a:pt x="8422" y="141926"/>
                  </a:lnTo>
                  <a:lnTo>
                    <a:pt x="0" y="13295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3336">
              <a:extLst>
                <a:ext uri="{FF2B5EF4-FFF2-40B4-BE49-F238E27FC236}">
                  <a16:creationId xmlns:a16="http://schemas.microsoft.com/office/drawing/2014/main" id="{A9C99496-7616-282A-82E4-7ABC104CE090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3363295" y="4162425"/>
              <a:ext cx="75063" cy="146710"/>
            </a:xfrm>
            <a:custGeom>
              <a:avLst/>
              <a:gdLst/>
              <a:ahLst/>
              <a:cxnLst/>
              <a:rect l="0" t="0" r="0" b="0"/>
              <a:pathLst>
                <a:path w="75063" h="146710">
                  <a:moveTo>
                    <a:pt x="46655" y="47625"/>
                  </a:moveTo>
                  <a:lnTo>
                    <a:pt x="46655" y="47625"/>
                  </a:lnTo>
                  <a:lnTo>
                    <a:pt x="46655" y="20525"/>
                  </a:lnTo>
                  <a:lnTo>
                    <a:pt x="36542" y="19487"/>
                  </a:lnTo>
                  <a:lnTo>
                    <a:pt x="32504" y="21458"/>
                  </a:lnTo>
                  <a:lnTo>
                    <a:pt x="15599" y="42652"/>
                  </a:lnTo>
                  <a:lnTo>
                    <a:pt x="6394" y="59173"/>
                  </a:lnTo>
                  <a:lnTo>
                    <a:pt x="0" y="99985"/>
                  </a:lnTo>
                  <a:lnTo>
                    <a:pt x="5106" y="113582"/>
                  </a:lnTo>
                  <a:lnTo>
                    <a:pt x="20573" y="134502"/>
                  </a:lnTo>
                  <a:lnTo>
                    <a:pt x="35635" y="145450"/>
                  </a:lnTo>
                  <a:lnTo>
                    <a:pt x="40367" y="146709"/>
                  </a:lnTo>
                  <a:lnTo>
                    <a:pt x="44579" y="146489"/>
                  </a:lnTo>
                  <a:lnTo>
                    <a:pt x="48446" y="145285"/>
                  </a:lnTo>
                  <a:lnTo>
                    <a:pt x="55565" y="138301"/>
                  </a:lnTo>
                  <a:lnTo>
                    <a:pt x="65522" y="119648"/>
                  </a:lnTo>
                  <a:lnTo>
                    <a:pt x="72353" y="94012"/>
                  </a:lnTo>
                  <a:lnTo>
                    <a:pt x="74662" y="51848"/>
                  </a:lnTo>
                  <a:lnTo>
                    <a:pt x="75062" y="30415"/>
                  </a:lnTo>
                  <a:lnTo>
                    <a:pt x="72333" y="21279"/>
                  </a:lnTo>
                  <a:lnTo>
                    <a:pt x="63465" y="7735"/>
                  </a:lnTo>
                  <a:lnTo>
                    <a:pt x="5618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3337">
              <a:extLst>
                <a:ext uri="{FF2B5EF4-FFF2-40B4-BE49-F238E27FC236}">
                  <a16:creationId xmlns:a16="http://schemas.microsoft.com/office/drawing/2014/main" id="{B284B9E4-10C7-7996-59EB-24769FB25111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3229019" y="4143375"/>
              <a:ext cx="66436" cy="161721"/>
            </a:xfrm>
            <a:custGeom>
              <a:avLst/>
              <a:gdLst/>
              <a:ahLst/>
              <a:cxnLst/>
              <a:rect l="0" t="0" r="0" b="0"/>
              <a:pathLst>
                <a:path w="66436" h="161721">
                  <a:moveTo>
                    <a:pt x="19006" y="47625"/>
                  </a:moveTo>
                  <a:lnTo>
                    <a:pt x="19006" y="47625"/>
                  </a:lnTo>
                  <a:lnTo>
                    <a:pt x="19006" y="28977"/>
                  </a:lnTo>
                  <a:lnTo>
                    <a:pt x="19006" y="33751"/>
                  </a:lnTo>
                  <a:lnTo>
                    <a:pt x="17948" y="35201"/>
                  </a:lnTo>
                  <a:lnTo>
                    <a:pt x="13950" y="36811"/>
                  </a:lnTo>
                  <a:lnTo>
                    <a:pt x="8645" y="43172"/>
                  </a:lnTo>
                  <a:lnTo>
                    <a:pt x="3818" y="51996"/>
                  </a:lnTo>
                  <a:lnTo>
                    <a:pt x="719" y="66284"/>
                  </a:lnTo>
                  <a:lnTo>
                    <a:pt x="0" y="110336"/>
                  </a:lnTo>
                  <a:lnTo>
                    <a:pt x="2798" y="120652"/>
                  </a:lnTo>
                  <a:lnTo>
                    <a:pt x="22347" y="154065"/>
                  </a:lnTo>
                  <a:lnTo>
                    <a:pt x="28605" y="158432"/>
                  </a:lnTo>
                  <a:lnTo>
                    <a:pt x="38078" y="160890"/>
                  </a:lnTo>
                  <a:lnTo>
                    <a:pt x="50760" y="161720"/>
                  </a:lnTo>
                  <a:lnTo>
                    <a:pt x="52876" y="160730"/>
                  </a:lnTo>
                  <a:lnTo>
                    <a:pt x="54286" y="159012"/>
                  </a:lnTo>
                  <a:lnTo>
                    <a:pt x="56911" y="154280"/>
                  </a:lnTo>
                  <a:lnTo>
                    <a:pt x="61605" y="148649"/>
                  </a:lnTo>
                  <a:lnTo>
                    <a:pt x="65638" y="114656"/>
                  </a:lnTo>
                  <a:lnTo>
                    <a:pt x="66435" y="70626"/>
                  </a:lnTo>
                  <a:lnTo>
                    <a:pt x="63751" y="35390"/>
                  </a:lnTo>
                  <a:lnTo>
                    <a:pt x="61536" y="26769"/>
                  </a:lnTo>
                  <a:lnTo>
                    <a:pt x="53430" y="14367"/>
                  </a:lnTo>
                  <a:lnTo>
                    <a:pt x="48305" y="9578"/>
                  </a:lnTo>
                  <a:lnTo>
                    <a:pt x="19006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3338">
              <a:extLst>
                <a:ext uri="{FF2B5EF4-FFF2-40B4-BE49-F238E27FC236}">
                  <a16:creationId xmlns:a16="http://schemas.microsoft.com/office/drawing/2014/main" id="{1573FFA6-1F82-72FF-A74F-F615F0892F45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3133725" y="4286250"/>
              <a:ext cx="9526" cy="28576"/>
            </a:xfrm>
            <a:custGeom>
              <a:avLst/>
              <a:gdLst/>
              <a:ahLst/>
              <a:cxnLst/>
              <a:rect l="0" t="0" r="0" b="0"/>
              <a:pathLst>
                <a:path w="9526" h="28576">
                  <a:moveTo>
                    <a:pt x="0" y="28575"/>
                  </a:moveTo>
                  <a:lnTo>
                    <a:pt x="0" y="28575"/>
                  </a:lnTo>
                  <a:lnTo>
                    <a:pt x="0" y="23518"/>
                  </a:lnTo>
                  <a:lnTo>
                    <a:pt x="2822" y="18214"/>
                  </a:lnTo>
                  <a:lnTo>
                    <a:pt x="6546" y="12328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3339">
              <a:extLst>
                <a:ext uri="{FF2B5EF4-FFF2-40B4-BE49-F238E27FC236}">
                  <a16:creationId xmlns:a16="http://schemas.microsoft.com/office/drawing/2014/main" id="{CCC1EDAE-7859-3F09-2197-3437E94CD18C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2907396" y="4143385"/>
              <a:ext cx="119441" cy="164557"/>
            </a:xfrm>
            <a:custGeom>
              <a:avLst/>
              <a:gdLst/>
              <a:ahLst/>
              <a:cxnLst/>
              <a:rect l="0" t="0" r="0" b="0"/>
              <a:pathLst>
                <a:path w="119441" h="164557">
                  <a:moveTo>
                    <a:pt x="83454" y="9515"/>
                  </a:moveTo>
                  <a:lnTo>
                    <a:pt x="83454" y="9515"/>
                  </a:lnTo>
                  <a:lnTo>
                    <a:pt x="83454" y="383"/>
                  </a:lnTo>
                  <a:lnTo>
                    <a:pt x="61064" y="0"/>
                  </a:lnTo>
                  <a:lnTo>
                    <a:pt x="59002" y="1055"/>
                  </a:lnTo>
                  <a:lnTo>
                    <a:pt x="57628" y="2817"/>
                  </a:lnTo>
                  <a:lnTo>
                    <a:pt x="56711" y="5050"/>
                  </a:lnTo>
                  <a:lnTo>
                    <a:pt x="55043" y="6538"/>
                  </a:lnTo>
                  <a:lnTo>
                    <a:pt x="44759" y="11749"/>
                  </a:lnTo>
                  <a:lnTo>
                    <a:pt x="28343" y="27800"/>
                  </a:lnTo>
                  <a:lnTo>
                    <a:pt x="5393" y="62763"/>
                  </a:lnTo>
                  <a:lnTo>
                    <a:pt x="0" y="87381"/>
                  </a:lnTo>
                  <a:lnTo>
                    <a:pt x="3459" y="119840"/>
                  </a:lnTo>
                  <a:lnTo>
                    <a:pt x="11212" y="138276"/>
                  </a:lnTo>
                  <a:lnTo>
                    <a:pt x="21713" y="152467"/>
                  </a:lnTo>
                  <a:lnTo>
                    <a:pt x="33436" y="162302"/>
                  </a:lnTo>
                  <a:lnTo>
                    <a:pt x="51346" y="164556"/>
                  </a:lnTo>
                  <a:lnTo>
                    <a:pt x="79585" y="159876"/>
                  </a:lnTo>
                  <a:lnTo>
                    <a:pt x="87225" y="157381"/>
                  </a:lnTo>
                  <a:lnTo>
                    <a:pt x="93376" y="152542"/>
                  </a:lnTo>
                  <a:lnTo>
                    <a:pt x="103033" y="138699"/>
                  </a:lnTo>
                  <a:lnTo>
                    <a:pt x="116798" y="97396"/>
                  </a:lnTo>
                  <a:lnTo>
                    <a:pt x="119440" y="77148"/>
                  </a:lnTo>
                  <a:lnTo>
                    <a:pt x="110815" y="42843"/>
                  </a:lnTo>
                  <a:lnTo>
                    <a:pt x="94853" y="15980"/>
                  </a:lnTo>
                  <a:lnTo>
                    <a:pt x="82876" y="7096"/>
                  </a:lnTo>
                  <a:lnTo>
                    <a:pt x="76719" y="4728"/>
                  </a:lnTo>
                  <a:lnTo>
                    <a:pt x="64232" y="4918"/>
                  </a:lnTo>
                  <a:lnTo>
                    <a:pt x="53744" y="8530"/>
                  </a:lnTo>
                  <a:lnTo>
                    <a:pt x="45354" y="1904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3340">
              <a:extLst>
                <a:ext uri="{FF2B5EF4-FFF2-40B4-BE49-F238E27FC236}">
                  <a16:creationId xmlns:a16="http://schemas.microsoft.com/office/drawing/2014/main" id="{751BA5B8-4C20-48A5-EAEE-8E08FA1A3559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2619375" y="4181475"/>
              <a:ext cx="104776" cy="142876"/>
            </a:xfrm>
            <a:custGeom>
              <a:avLst/>
              <a:gdLst/>
              <a:ahLst/>
              <a:cxnLst/>
              <a:rect l="0" t="0" r="0" b="0"/>
              <a:pathLst>
                <a:path w="104776" h="142876">
                  <a:moveTo>
                    <a:pt x="104775" y="0"/>
                  </a:moveTo>
                  <a:lnTo>
                    <a:pt x="104775" y="0"/>
                  </a:lnTo>
                  <a:lnTo>
                    <a:pt x="99719" y="0"/>
                  </a:lnTo>
                  <a:lnTo>
                    <a:pt x="98229" y="1058"/>
                  </a:lnTo>
                  <a:lnTo>
                    <a:pt x="97236" y="2822"/>
                  </a:lnTo>
                  <a:lnTo>
                    <a:pt x="96574" y="5057"/>
                  </a:lnTo>
                  <a:lnTo>
                    <a:pt x="90586" y="13257"/>
                  </a:lnTo>
                  <a:lnTo>
                    <a:pt x="65643" y="34293"/>
                  </a:lnTo>
                  <a:lnTo>
                    <a:pt x="31307" y="78688"/>
                  </a:lnTo>
                  <a:lnTo>
                    <a:pt x="16415" y="104678"/>
                  </a:lnTo>
                  <a:lnTo>
                    <a:pt x="4340" y="120004"/>
                  </a:lnTo>
                  <a:lnTo>
                    <a:pt x="1286" y="129983"/>
                  </a:lnTo>
                  <a:lnTo>
                    <a:pt x="0" y="1428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3341">
              <a:extLst>
                <a:ext uri="{FF2B5EF4-FFF2-40B4-BE49-F238E27FC236}">
                  <a16:creationId xmlns:a16="http://schemas.microsoft.com/office/drawing/2014/main" id="{1196E1F2-934D-3B9F-AA15-2BFCE2C81EA6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2600325" y="4181868"/>
              <a:ext cx="123826" cy="113908"/>
            </a:xfrm>
            <a:custGeom>
              <a:avLst/>
              <a:gdLst/>
              <a:ahLst/>
              <a:cxnLst/>
              <a:rect l="0" t="0" r="0" b="0"/>
              <a:pathLst>
                <a:path w="123826" h="113908">
                  <a:moveTo>
                    <a:pt x="0" y="9132"/>
                  </a:moveTo>
                  <a:lnTo>
                    <a:pt x="0" y="9132"/>
                  </a:lnTo>
                  <a:lnTo>
                    <a:pt x="0" y="4075"/>
                  </a:lnTo>
                  <a:lnTo>
                    <a:pt x="1058" y="2586"/>
                  </a:lnTo>
                  <a:lnTo>
                    <a:pt x="2822" y="1593"/>
                  </a:lnTo>
                  <a:lnTo>
                    <a:pt x="13183" y="196"/>
                  </a:lnTo>
                  <a:lnTo>
                    <a:pt x="18314" y="0"/>
                  </a:lnTo>
                  <a:lnTo>
                    <a:pt x="29659" y="5426"/>
                  </a:lnTo>
                  <a:lnTo>
                    <a:pt x="41757" y="15951"/>
                  </a:lnTo>
                  <a:lnTo>
                    <a:pt x="78359" y="59277"/>
                  </a:lnTo>
                  <a:lnTo>
                    <a:pt x="110931" y="105650"/>
                  </a:lnTo>
                  <a:lnTo>
                    <a:pt x="113112" y="108402"/>
                  </a:lnTo>
                  <a:lnTo>
                    <a:pt x="123825" y="11390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3342">
              <a:extLst>
                <a:ext uri="{FF2B5EF4-FFF2-40B4-BE49-F238E27FC236}">
                  <a16:creationId xmlns:a16="http://schemas.microsoft.com/office/drawing/2014/main" id="{560F945A-FD07-B822-3A59-1531F85F0088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2200452" y="4143392"/>
              <a:ext cx="218899" cy="209484"/>
            </a:xfrm>
            <a:custGeom>
              <a:avLst/>
              <a:gdLst/>
              <a:ahLst/>
              <a:cxnLst/>
              <a:rect l="0" t="0" r="0" b="0"/>
              <a:pathLst>
                <a:path w="218899" h="209484">
                  <a:moveTo>
                    <a:pt x="37923" y="76183"/>
                  </a:moveTo>
                  <a:lnTo>
                    <a:pt x="37923" y="76183"/>
                  </a:lnTo>
                  <a:lnTo>
                    <a:pt x="37923" y="58573"/>
                  </a:lnTo>
                  <a:lnTo>
                    <a:pt x="42979" y="47447"/>
                  </a:lnTo>
                  <a:lnTo>
                    <a:pt x="45527" y="44326"/>
                  </a:lnTo>
                  <a:lnTo>
                    <a:pt x="92083" y="5037"/>
                  </a:lnTo>
                  <a:lnTo>
                    <a:pt x="114037" y="0"/>
                  </a:lnTo>
                  <a:lnTo>
                    <a:pt x="121651" y="17885"/>
                  </a:lnTo>
                  <a:lnTo>
                    <a:pt x="123253" y="31506"/>
                  </a:lnTo>
                  <a:lnTo>
                    <a:pt x="120651" y="37982"/>
                  </a:lnTo>
                  <a:lnTo>
                    <a:pt x="118475" y="41191"/>
                  </a:lnTo>
                  <a:lnTo>
                    <a:pt x="109449" y="73560"/>
                  </a:lnTo>
                  <a:lnTo>
                    <a:pt x="75364" y="119357"/>
                  </a:lnTo>
                  <a:lnTo>
                    <a:pt x="35787" y="163844"/>
                  </a:lnTo>
                  <a:lnTo>
                    <a:pt x="4344" y="196537"/>
                  </a:lnTo>
                  <a:lnTo>
                    <a:pt x="0" y="208964"/>
                  </a:lnTo>
                  <a:lnTo>
                    <a:pt x="13096" y="209483"/>
                  </a:lnTo>
                  <a:lnTo>
                    <a:pt x="59691" y="199830"/>
                  </a:lnTo>
                  <a:lnTo>
                    <a:pt x="100118" y="192643"/>
                  </a:lnTo>
                  <a:lnTo>
                    <a:pt x="146581" y="190567"/>
                  </a:lnTo>
                  <a:lnTo>
                    <a:pt x="193341" y="190484"/>
                  </a:lnTo>
                  <a:lnTo>
                    <a:pt x="218898" y="19048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" name="SMARTInkShape-Group577">
            <a:extLst>
              <a:ext uri="{FF2B5EF4-FFF2-40B4-BE49-F238E27FC236}">
                <a16:creationId xmlns:a16="http://schemas.microsoft.com/office/drawing/2014/main" id="{547D8C46-E906-9AF4-46C2-936229EADA28}"/>
              </a:ext>
            </a:extLst>
          </p:cNvPr>
          <p:cNvGrpSpPr/>
          <p:nvPr/>
        </p:nvGrpSpPr>
        <p:grpSpPr>
          <a:xfrm>
            <a:off x="1866900" y="4648200"/>
            <a:ext cx="180976" cy="95251"/>
            <a:chOff x="1866900" y="4648200"/>
            <a:chExt cx="180976" cy="95251"/>
          </a:xfrm>
        </p:grpSpPr>
        <p:sp>
          <p:nvSpPr>
            <p:cNvPr id="42" name="SMARTInkShape-3343">
              <a:extLst>
                <a:ext uri="{FF2B5EF4-FFF2-40B4-BE49-F238E27FC236}">
                  <a16:creationId xmlns:a16="http://schemas.microsoft.com/office/drawing/2014/main" id="{83104EA1-7BE5-3177-E2A7-9052992AC81D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1876425" y="4724400"/>
              <a:ext cx="171451" cy="19051"/>
            </a:xfrm>
            <a:custGeom>
              <a:avLst/>
              <a:gdLst/>
              <a:ahLst/>
              <a:cxnLst/>
              <a:rect l="0" t="0" r="0" b="0"/>
              <a:pathLst>
                <a:path w="171451" h="19051">
                  <a:moveTo>
                    <a:pt x="0" y="0"/>
                  </a:moveTo>
                  <a:lnTo>
                    <a:pt x="0" y="0"/>
                  </a:lnTo>
                  <a:lnTo>
                    <a:pt x="40020" y="0"/>
                  </a:lnTo>
                  <a:lnTo>
                    <a:pt x="80490" y="0"/>
                  </a:lnTo>
                  <a:lnTo>
                    <a:pt x="119655" y="2822"/>
                  </a:lnTo>
                  <a:lnTo>
                    <a:pt x="171450" y="190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3344">
              <a:extLst>
                <a:ext uri="{FF2B5EF4-FFF2-40B4-BE49-F238E27FC236}">
                  <a16:creationId xmlns:a16="http://schemas.microsoft.com/office/drawing/2014/main" id="{09E2B212-4E08-AA82-F679-9C3FCCD2EA05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1866900" y="4648200"/>
              <a:ext cx="133351" cy="9526"/>
            </a:xfrm>
            <a:custGeom>
              <a:avLst/>
              <a:gdLst/>
              <a:ahLst/>
              <a:cxnLst/>
              <a:rect l="0" t="0" r="0" b="0"/>
              <a:pathLst>
                <a:path w="133351" h="9526">
                  <a:moveTo>
                    <a:pt x="0" y="0"/>
                  </a:moveTo>
                  <a:lnTo>
                    <a:pt x="0" y="0"/>
                  </a:lnTo>
                  <a:lnTo>
                    <a:pt x="5057" y="5057"/>
                  </a:lnTo>
                  <a:lnTo>
                    <a:pt x="10361" y="7539"/>
                  </a:lnTo>
                  <a:lnTo>
                    <a:pt x="27446" y="9133"/>
                  </a:lnTo>
                  <a:lnTo>
                    <a:pt x="72497" y="1934"/>
                  </a:lnTo>
                  <a:lnTo>
                    <a:pt x="87254" y="1918"/>
                  </a:lnTo>
                  <a:lnTo>
                    <a:pt x="133350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" name="SMARTInkShape-Group578">
            <a:extLst>
              <a:ext uri="{FF2B5EF4-FFF2-40B4-BE49-F238E27FC236}">
                <a16:creationId xmlns:a16="http://schemas.microsoft.com/office/drawing/2014/main" id="{D1FF945B-202C-07EC-CABB-145B1C87590E}"/>
              </a:ext>
            </a:extLst>
          </p:cNvPr>
          <p:cNvGrpSpPr/>
          <p:nvPr/>
        </p:nvGrpSpPr>
        <p:grpSpPr>
          <a:xfrm>
            <a:off x="2463754" y="4553067"/>
            <a:ext cx="1231162" cy="250367"/>
            <a:chOff x="2463754" y="4553067"/>
            <a:chExt cx="1231162" cy="250367"/>
          </a:xfrm>
        </p:grpSpPr>
        <p:sp>
          <p:nvSpPr>
            <p:cNvPr id="45" name="SMARTInkShape-3345">
              <a:extLst>
                <a:ext uri="{FF2B5EF4-FFF2-40B4-BE49-F238E27FC236}">
                  <a16:creationId xmlns:a16="http://schemas.microsoft.com/office/drawing/2014/main" id="{7E1BECD8-5FB5-C4DF-7037-9FCAF211D95C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3543300" y="4553067"/>
              <a:ext cx="151616" cy="218350"/>
            </a:xfrm>
            <a:custGeom>
              <a:avLst/>
              <a:gdLst/>
              <a:ahLst/>
              <a:cxnLst/>
              <a:rect l="0" t="0" r="0" b="0"/>
              <a:pathLst>
                <a:path w="151616" h="218350">
                  <a:moveTo>
                    <a:pt x="133350" y="9408"/>
                  </a:moveTo>
                  <a:lnTo>
                    <a:pt x="133350" y="9408"/>
                  </a:lnTo>
                  <a:lnTo>
                    <a:pt x="151615" y="275"/>
                  </a:lnTo>
                  <a:lnTo>
                    <a:pt x="147111" y="0"/>
                  </a:lnTo>
                  <a:lnTo>
                    <a:pt x="116732" y="13150"/>
                  </a:lnTo>
                  <a:lnTo>
                    <a:pt x="79310" y="53141"/>
                  </a:lnTo>
                  <a:lnTo>
                    <a:pt x="55020" y="86721"/>
                  </a:lnTo>
                  <a:lnTo>
                    <a:pt x="41756" y="118284"/>
                  </a:lnTo>
                  <a:lnTo>
                    <a:pt x="30882" y="160182"/>
                  </a:lnTo>
                  <a:lnTo>
                    <a:pt x="29031" y="186887"/>
                  </a:lnTo>
                  <a:lnTo>
                    <a:pt x="31600" y="196943"/>
                  </a:lnTo>
                  <a:lnTo>
                    <a:pt x="33767" y="201106"/>
                  </a:lnTo>
                  <a:lnTo>
                    <a:pt x="44641" y="208554"/>
                  </a:lnTo>
                  <a:lnTo>
                    <a:pt x="67379" y="216903"/>
                  </a:lnTo>
                  <a:lnTo>
                    <a:pt x="83700" y="218349"/>
                  </a:lnTo>
                  <a:lnTo>
                    <a:pt x="92939" y="215865"/>
                  </a:lnTo>
                  <a:lnTo>
                    <a:pt x="117367" y="201618"/>
                  </a:lnTo>
                  <a:lnTo>
                    <a:pt x="125541" y="191496"/>
                  </a:lnTo>
                  <a:lnTo>
                    <a:pt x="129879" y="179941"/>
                  </a:lnTo>
                  <a:lnTo>
                    <a:pt x="132664" y="155277"/>
                  </a:lnTo>
                  <a:lnTo>
                    <a:pt x="129718" y="150046"/>
                  </a:lnTo>
                  <a:lnTo>
                    <a:pt x="117977" y="141411"/>
                  </a:lnTo>
                  <a:lnTo>
                    <a:pt x="93517" y="135656"/>
                  </a:lnTo>
                  <a:lnTo>
                    <a:pt x="63354" y="134770"/>
                  </a:lnTo>
                  <a:lnTo>
                    <a:pt x="46149" y="138502"/>
                  </a:lnTo>
                  <a:lnTo>
                    <a:pt x="33563" y="146511"/>
                  </a:lnTo>
                  <a:lnTo>
                    <a:pt x="0" y="17133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3346">
              <a:extLst>
                <a:ext uri="{FF2B5EF4-FFF2-40B4-BE49-F238E27FC236}">
                  <a16:creationId xmlns:a16="http://schemas.microsoft.com/office/drawing/2014/main" id="{18FE8F5D-820F-470F-7E97-4B3C8DA12BEC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3324225" y="4610100"/>
              <a:ext cx="140939" cy="180976"/>
            </a:xfrm>
            <a:custGeom>
              <a:avLst/>
              <a:gdLst/>
              <a:ahLst/>
              <a:cxnLst/>
              <a:rect l="0" t="0" r="0" b="0"/>
              <a:pathLst>
                <a:path w="140939" h="180976">
                  <a:moveTo>
                    <a:pt x="0" y="19050"/>
                  </a:moveTo>
                  <a:lnTo>
                    <a:pt x="0" y="19050"/>
                  </a:lnTo>
                  <a:lnTo>
                    <a:pt x="5056" y="13993"/>
                  </a:lnTo>
                  <a:lnTo>
                    <a:pt x="10361" y="11511"/>
                  </a:lnTo>
                  <a:lnTo>
                    <a:pt x="54597" y="6755"/>
                  </a:lnTo>
                  <a:lnTo>
                    <a:pt x="58623" y="4503"/>
                  </a:lnTo>
                  <a:lnTo>
                    <a:pt x="100685" y="395"/>
                  </a:lnTo>
                  <a:lnTo>
                    <a:pt x="140938" y="3"/>
                  </a:lnTo>
                  <a:lnTo>
                    <a:pt x="137245" y="0"/>
                  </a:lnTo>
                  <a:lnTo>
                    <a:pt x="135946" y="1059"/>
                  </a:lnTo>
                  <a:lnTo>
                    <a:pt x="111993" y="43848"/>
                  </a:lnTo>
                  <a:lnTo>
                    <a:pt x="87825" y="86482"/>
                  </a:lnTo>
                  <a:lnTo>
                    <a:pt x="66859" y="127864"/>
                  </a:lnTo>
                  <a:lnTo>
                    <a:pt x="60027" y="150775"/>
                  </a:lnTo>
                  <a:lnTo>
                    <a:pt x="66675" y="1809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3347">
              <a:extLst>
                <a:ext uri="{FF2B5EF4-FFF2-40B4-BE49-F238E27FC236}">
                  <a16:creationId xmlns:a16="http://schemas.microsoft.com/office/drawing/2014/main" id="{F1EE32CB-6E14-E6F9-8F95-D402458CF849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3170322" y="4620090"/>
              <a:ext cx="96142" cy="136931"/>
            </a:xfrm>
            <a:custGeom>
              <a:avLst/>
              <a:gdLst/>
              <a:ahLst/>
              <a:cxnLst/>
              <a:rect l="0" t="0" r="0" b="0"/>
              <a:pathLst>
                <a:path w="96142" h="136931">
                  <a:moveTo>
                    <a:pt x="39603" y="47160"/>
                  </a:moveTo>
                  <a:lnTo>
                    <a:pt x="39603" y="47160"/>
                  </a:lnTo>
                  <a:lnTo>
                    <a:pt x="44659" y="47160"/>
                  </a:lnTo>
                  <a:lnTo>
                    <a:pt x="46149" y="46102"/>
                  </a:lnTo>
                  <a:lnTo>
                    <a:pt x="47141" y="44338"/>
                  </a:lnTo>
                  <a:lnTo>
                    <a:pt x="48539" y="33977"/>
                  </a:lnTo>
                  <a:lnTo>
                    <a:pt x="49012" y="21625"/>
                  </a:lnTo>
                  <a:lnTo>
                    <a:pt x="46934" y="20612"/>
                  </a:lnTo>
                  <a:lnTo>
                    <a:pt x="38980" y="19486"/>
                  </a:lnTo>
                  <a:lnTo>
                    <a:pt x="31212" y="21808"/>
                  </a:lnTo>
                  <a:lnTo>
                    <a:pt x="18667" y="30379"/>
                  </a:lnTo>
                  <a:lnTo>
                    <a:pt x="2424" y="51372"/>
                  </a:lnTo>
                  <a:lnTo>
                    <a:pt x="0" y="58434"/>
                  </a:lnTo>
                  <a:lnTo>
                    <a:pt x="129" y="71926"/>
                  </a:lnTo>
                  <a:lnTo>
                    <a:pt x="14640" y="115661"/>
                  </a:lnTo>
                  <a:lnTo>
                    <a:pt x="20747" y="125230"/>
                  </a:lnTo>
                  <a:lnTo>
                    <a:pt x="29106" y="130541"/>
                  </a:lnTo>
                  <a:lnTo>
                    <a:pt x="43404" y="136429"/>
                  </a:lnTo>
                  <a:lnTo>
                    <a:pt x="57520" y="136930"/>
                  </a:lnTo>
                  <a:lnTo>
                    <a:pt x="64248" y="135581"/>
                  </a:lnTo>
                  <a:lnTo>
                    <a:pt x="74545" y="128439"/>
                  </a:lnTo>
                  <a:lnTo>
                    <a:pt x="89779" y="111663"/>
                  </a:lnTo>
                  <a:lnTo>
                    <a:pt x="93654" y="101933"/>
                  </a:lnTo>
                  <a:lnTo>
                    <a:pt x="96141" y="63271"/>
                  </a:lnTo>
                  <a:lnTo>
                    <a:pt x="91515" y="35118"/>
                  </a:lnTo>
                  <a:lnTo>
                    <a:pt x="83442" y="18427"/>
                  </a:lnTo>
                  <a:lnTo>
                    <a:pt x="77431" y="13223"/>
                  </a:lnTo>
                  <a:lnTo>
                    <a:pt x="74347" y="11835"/>
                  </a:lnTo>
                  <a:lnTo>
                    <a:pt x="72290" y="9852"/>
                  </a:lnTo>
                  <a:lnTo>
                    <a:pt x="70006" y="4826"/>
                  </a:lnTo>
                  <a:lnTo>
                    <a:pt x="68338" y="3062"/>
                  </a:lnTo>
                  <a:lnTo>
                    <a:pt x="63663" y="1103"/>
                  </a:lnTo>
                  <a:lnTo>
                    <a:pt x="55081" y="0"/>
                  </a:lnTo>
                  <a:lnTo>
                    <a:pt x="53097" y="903"/>
                  </a:lnTo>
                  <a:lnTo>
                    <a:pt x="49128" y="906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3348">
              <a:extLst>
                <a:ext uri="{FF2B5EF4-FFF2-40B4-BE49-F238E27FC236}">
                  <a16:creationId xmlns:a16="http://schemas.microsoft.com/office/drawing/2014/main" id="{BD377B3F-AFC0-525A-A77C-B609E124F325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2930526" y="4629977"/>
              <a:ext cx="139146" cy="173457"/>
            </a:xfrm>
            <a:custGeom>
              <a:avLst/>
              <a:gdLst/>
              <a:ahLst/>
              <a:cxnLst/>
              <a:rect l="0" t="0" r="0" b="0"/>
              <a:pathLst>
                <a:path w="139146" h="173457">
                  <a:moveTo>
                    <a:pt x="88899" y="27748"/>
                  </a:moveTo>
                  <a:lnTo>
                    <a:pt x="88899" y="27748"/>
                  </a:lnTo>
                  <a:lnTo>
                    <a:pt x="98032" y="27748"/>
                  </a:lnTo>
                  <a:lnTo>
                    <a:pt x="93251" y="22691"/>
                  </a:lnTo>
                  <a:lnTo>
                    <a:pt x="88011" y="20209"/>
                  </a:lnTo>
                  <a:lnTo>
                    <a:pt x="85132" y="19547"/>
                  </a:lnTo>
                  <a:lnTo>
                    <a:pt x="48308" y="31597"/>
                  </a:lnTo>
                  <a:lnTo>
                    <a:pt x="36286" y="43217"/>
                  </a:lnTo>
                  <a:lnTo>
                    <a:pt x="1589" y="85982"/>
                  </a:lnTo>
                  <a:lnTo>
                    <a:pt x="0" y="91971"/>
                  </a:lnTo>
                  <a:lnTo>
                    <a:pt x="2822" y="115569"/>
                  </a:lnTo>
                  <a:lnTo>
                    <a:pt x="11418" y="141611"/>
                  </a:lnTo>
                  <a:lnTo>
                    <a:pt x="21302" y="156317"/>
                  </a:lnTo>
                  <a:lnTo>
                    <a:pt x="35573" y="167087"/>
                  </a:lnTo>
                  <a:lnTo>
                    <a:pt x="43823" y="171441"/>
                  </a:lnTo>
                  <a:lnTo>
                    <a:pt x="61457" y="173456"/>
                  </a:lnTo>
                  <a:lnTo>
                    <a:pt x="79877" y="169766"/>
                  </a:lnTo>
                  <a:lnTo>
                    <a:pt x="98647" y="161070"/>
                  </a:lnTo>
                  <a:lnTo>
                    <a:pt x="114751" y="144505"/>
                  </a:lnTo>
                  <a:lnTo>
                    <a:pt x="127906" y="121973"/>
                  </a:lnTo>
                  <a:lnTo>
                    <a:pt x="139145" y="80596"/>
                  </a:lnTo>
                  <a:lnTo>
                    <a:pt x="138394" y="54058"/>
                  </a:lnTo>
                  <a:lnTo>
                    <a:pt x="131711" y="33797"/>
                  </a:lnTo>
                  <a:lnTo>
                    <a:pt x="115230" y="8599"/>
                  </a:lnTo>
                  <a:lnTo>
                    <a:pt x="105540" y="3362"/>
                  </a:lnTo>
                  <a:lnTo>
                    <a:pt x="82073" y="0"/>
                  </a:lnTo>
                  <a:lnTo>
                    <a:pt x="77999" y="783"/>
                  </a:lnTo>
                  <a:lnTo>
                    <a:pt x="69849" y="869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3349">
              <a:extLst>
                <a:ext uri="{FF2B5EF4-FFF2-40B4-BE49-F238E27FC236}">
                  <a16:creationId xmlns:a16="http://schemas.microsoft.com/office/drawing/2014/main" id="{E2D40CFA-A44A-9BD3-C015-23745C7547C9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2771775" y="4705350"/>
              <a:ext cx="28576" cy="19051"/>
            </a:xfrm>
            <a:custGeom>
              <a:avLst/>
              <a:gdLst/>
              <a:ahLst/>
              <a:cxnLst/>
              <a:rect l="0" t="0" r="0" b="0"/>
              <a:pathLst>
                <a:path w="28576" h="19051">
                  <a:moveTo>
                    <a:pt x="0" y="19050"/>
                  </a:moveTo>
                  <a:lnTo>
                    <a:pt x="0" y="19050"/>
                  </a:lnTo>
                  <a:lnTo>
                    <a:pt x="5056" y="13993"/>
                  </a:lnTo>
                  <a:lnTo>
                    <a:pt x="10361" y="11511"/>
                  </a:lnTo>
                  <a:lnTo>
                    <a:pt x="13257" y="10849"/>
                  </a:lnTo>
                  <a:lnTo>
                    <a:pt x="15188" y="9349"/>
                  </a:lnTo>
                  <a:lnTo>
                    <a:pt x="17334" y="4861"/>
                  </a:lnTo>
                  <a:lnTo>
                    <a:pt x="18964" y="3240"/>
                  </a:lnTo>
                  <a:lnTo>
                    <a:pt x="285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3350">
              <a:extLst>
                <a:ext uri="{FF2B5EF4-FFF2-40B4-BE49-F238E27FC236}">
                  <a16:creationId xmlns:a16="http://schemas.microsoft.com/office/drawing/2014/main" id="{330BDE54-4B08-D6DF-6947-65A4C434B95B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2463754" y="4600772"/>
              <a:ext cx="162135" cy="160962"/>
            </a:xfrm>
            <a:custGeom>
              <a:avLst/>
              <a:gdLst/>
              <a:ahLst/>
              <a:cxnLst/>
              <a:rect l="0" t="0" r="0" b="0"/>
              <a:pathLst>
                <a:path w="162135" h="160962">
                  <a:moveTo>
                    <a:pt x="107996" y="9328"/>
                  </a:moveTo>
                  <a:lnTo>
                    <a:pt x="107996" y="9328"/>
                  </a:lnTo>
                  <a:lnTo>
                    <a:pt x="102940" y="4271"/>
                  </a:lnTo>
                  <a:lnTo>
                    <a:pt x="97635" y="1789"/>
                  </a:lnTo>
                  <a:lnTo>
                    <a:pt x="94739" y="1127"/>
                  </a:lnTo>
                  <a:lnTo>
                    <a:pt x="80550" y="5252"/>
                  </a:lnTo>
                  <a:lnTo>
                    <a:pt x="56792" y="17186"/>
                  </a:lnTo>
                  <a:lnTo>
                    <a:pt x="39085" y="32940"/>
                  </a:lnTo>
                  <a:lnTo>
                    <a:pt x="5448" y="78906"/>
                  </a:lnTo>
                  <a:lnTo>
                    <a:pt x="1531" y="87463"/>
                  </a:lnTo>
                  <a:lnTo>
                    <a:pt x="0" y="105438"/>
                  </a:lnTo>
                  <a:lnTo>
                    <a:pt x="3906" y="122952"/>
                  </a:lnTo>
                  <a:lnTo>
                    <a:pt x="12698" y="137791"/>
                  </a:lnTo>
                  <a:lnTo>
                    <a:pt x="26483" y="148620"/>
                  </a:lnTo>
                  <a:lnTo>
                    <a:pt x="51090" y="159139"/>
                  </a:lnTo>
                  <a:lnTo>
                    <a:pt x="67734" y="160961"/>
                  </a:lnTo>
                  <a:lnTo>
                    <a:pt x="109966" y="148404"/>
                  </a:lnTo>
                  <a:lnTo>
                    <a:pt x="132099" y="139318"/>
                  </a:lnTo>
                  <a:lnTo>
                    <a:pt x="139875" y="133071"/>
                  </a:lnTo>
                  <a:lnTo>
                    <a:pt x="154980" y="105267"/>
                  </a:lnTo>
                  <a:lnTo>
                    <a:pt x="162134" y="71151"/>
                  </a:lnTo>
                  <a:lnTo>
                    <a:pt x="159197" y="39287"/>
                  </a:lnTo>
                  <a:lnTo>
                    <a:pt x="151566" y="25113"/>
                  </a:lnTo>
                  <a:lnTo>
                    <a:pt x="140060" y="15285"/>
                  </a:lnTo>
                  <a:lnTo>
                    <a:pt x="112448" y="3174"/>
                  </a:lnTo>
                  <a:lnTo>
                    <a:pt x="86031" y="0"/>
                  </a:lnTo>
                  <a:lnTo>
                    <a:pt x="79537" y="2713"/>
                  </a:lnTo>
                  <a:lnTo>
                    <a:pt x="71801" y="8021"/>
                  </a:lnTo>
                  <a:lnTo>
                    <a:pt x="70742" y="11570"/>
                  </a:lnTo>
                  <a:lnTo>
                    <a:pt x="69896" y="3790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2" name="SMARTInkShape-3351">
            <a:extLst>
              <a:ext uri="{FF2B5EF4-FFF2-40B4-BE49-F238E27FC236}">
                <a16:creationId xmlns:a16="http://schemas.microsoft.com/office/drawing/2014/main" id="{14386A30-C271-8EBE-0843-3EB9C83072D5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753201" y="5200688"/>
            <a:ext cx="265975" cy="269467"/>
          </a:xfrm>
          <a:custGeom>
            <a:avLst/>
            <a:gdLst/>
            <a:ahLst/>
            <a:cxnLst/>
            <a:rect l="0" t="0" r="0" b="0"/>
            <a:pathLst>
              <a:path w="265975" h="269467">
                <a:moveTo>
                  <a:pt x="237399" y="19012"/>
                </a:moveTo>
                <a:lnTo>
                  <a:pt x="237399" y="19012"/>
                </a:lnTo>
                <a:lnTo>
                  <a:pt x="237399" y="13956"/>
                </a:lnTo>
                <a:lnTo>
                  <a:pt x="238457" y="12467"/>
                </a:lnTo>
                <a:lnTo>
                  <a:pt x="240221" y="11473"/>
                </a:lnTo>
                <a:lnTo>
                  <a:pt x="242456" y="10811"/>
                </a:lnTo>
                <a:lnTo>
                  <a:pt x="243945" y="9311"/>
                </a:lnTo>
                <a:lnTo>
                  <a:pt x="246914" y="0"/>
                </a:lnTo>
                <a:lnTo>
                  <a:pt x="246921" y="10087"/>
                </a:lnTo>
                <a:lnTo>
                  <a:pt x="241278" y="20689"/>
                </a:lnTo>
                <a:lnTo>
                  <a:pt x="204546" y="66722"/>
                </a:lnTo>
                <a:lnTo>
                  <a:pt x="177209" y="95739"/>
                </a:lnTo>
                <a:lnTo>
                  <a:pt x="153595" y="133468"/>
                </a:lnTo>
                <a:lnTo>
                  <a:pt x="126653" y="174030"/>
                </a:lnTo>
                <a:lnTo>
                  <a:pt x="99891" y="215516"/>
                </a:lnTo>
                <a:lnTo>
                  <a:pt x="54138" y="258666"/>
                </a:lnTo>
                <a:lnTo>
                  <a:pt x="40944" y="267694"/>
                </a:lnTo>
                <a:lnTo>
                  <a:pt x="34463" y="269466"/>
                </a:lnTo>
                <a:lnTo>
                  <a:pt x="21616" y="268614"/>
                </a:lnTo>
                <a:lnTo>
                  <a:pt x="16286" y="265847"/>
                </a:lnTo>
                <a:lnTo>
                  <a:pt x="7540" y="257127"/>
                </a:lnTo>
                <a:lnTo>
                  <a:pt x="2948" y="240552"/>
                </a:lnTo>
                <a:lnTo>
                  <a:pt x="0" y="195417"/>
                </a:lnTo>
                <a:lnTo>
                  <a:pt x="476" y="153341"/>
                </a:lnTo>
                <a:lnTo>
                  <a:pt x="9663" y="114456"/>
                </a:lnTo>
                <a:lnTo>
                  <a:pt x="16592" y="96357"/>
                </a:lnTo>
                <a:lnTo>
                  <a:pt x="32392" y="75325"/>
                </a:lnTo>
                <a:lnTo>
                  <a:pt x="44332" y="65912"/>
                </a:lnTo>
                <a:lnTo>
                  <a:pt x="50479" y="64037"/>
                </a:lnTo>
                <a:lnTo>
                  <a:pt x="62954" y="64776"/>
                </a:lnTo>
                <a:lnTo>
                  <a:pt x="86934" y="76199"/>
                </a:lnTo>
                <a:lnTo>
                  <a:pt x="129061" y="119570"/>
                </a:lnTo>
                <a:lnTo>
                  <a:pt x="175716" y="166822"/>
                </a:lnTo>
                <a:lnTo>
                  <a:pt x="220386" y="213642"/>
                </a:lnTo>
                <a:lnTo>
                  <a:pt x="244874" y="236119"/>
                </a:lnTo>
                <a:lnTo>
                  <a:pt x="265974" y="238087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5" name="SMARTInkShape-Group580">
            <a:extLst>
              <a:ext uri="{FF2B5EF4-FFF2-40B4-BE49-F238E27FC236}">
                <a16:creationId xmlns:a16="http://schemas.microsoft.com/office/drawing/2014/main" id="{98667675-716C-28E3-46C5-EC01FF675100}"/>
              </a:ext>
            </a:extLst>
          </p:cNvPr>
          <p:cNvGrpSpPr/>
          <p:nvPr/>
        </p:nvGrpSpPr>
        <p:grpSpPr>
          <a:xfrm>
            <a:off x="1676400" y="5210211"/>
            <a:ext cx="180976" cy="95215"/>
            <a:chOff x="1676400" y="5210211"/>
            <a:chExt cx="180976" cy="95215"/>
          </a:xfrm>
        </p:grpSpPr>
        <p:sp>
          <p:nvSpPr>
            <p:cNvPr id="53" name="SMARTInkShape-3352">
              <a:extLst>
                <a:ext uri="{FF2B5EF4-FFF2-40B4-BE49-F238E27FC236}">
                  <a16:creationId xmlns:a16="http://schemas.microsoft.com/office/drawing/2014/main" id="{F2399647-1328-1C51-9766-507BE0BE88D2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1714500" y="5286525"/>
              <a:ext cx="142876" cy="18901"/>
            </a:xfrm>
            <a:custGeom>
              <a:avLst/>
              <a:gdLst/>
              <a:ahLst/>
              <a:cxnLst/>
              <a:rect l="0" t="0" r="0" b="0"/>
              <a:pathLst>
                <a:path w="142876" h="18901">
                  <a:moveTo>
                    <a:pt x="0" y="18900"/>
                  </a:moveTo>
                  <a:lnTo>
                    <a:pt x="0" y="18900"/>
                  </a:lnTo>
                  <a:lnTo>
                    <a:pt x="31084" y="16078"/>
                  </a:lnTo>
                  <a:lnTo>
                    <a:pt x="74413" y="3712"/>
                  </a:lnTo>
                  <a:lnTo>
                    <a:pt x="115834" y="0"/>
                  </a:lnTo>
                  <a:lnTo>
                    <a:pt x="123096" y="2739"/>
                  </a:lnTo>
                  <a:lnTo>
                    <a:pt x="129851" y="6426"/>
                  </a:lnTo>
                  <a:lnTo>
                    <a:pt x="142875" y="93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3353">
              <a:extLst>
                <a:ext uri="{FF2B5EF4-FFF2-40B4-BE49-F238E27FC236}">
                  <a16:creationId xmlns:a16="http://schemas.microsoft.com/office/drawing/2014/main" id="{3EDA6B7D-7607-353F-04EA-7A2E70BDDDD4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1676400" y="5210211"/>
              <a:ext cx="171451" cy="28540"/>
            </a:xfrm>
            <a:custGeom>
              <a:avLst/>
              <a:gdLst/>
              <a:ahLst/>
              <a:cxnLst/>
              <a:rect l="0" t="0" r="0" b="0"/>
              <a:pathLst>
                <a:path w="171451" h="28540">
                  <a:moveTo>
                    <a:pt x="0" y="28539"/>
                  </a:moveTo>
                  <a:lnTo>
                    <a:pt x="0" y="28539"/>
                  </a:lnTo>
                  <a:lnTo>
                    <a:pt x="9721" y="27481"/>
                  </a:lnTo>
                  <a:lnTo>
                    <a:pt x="53962" y="15282"/>
                  </a:lnTo>
                  <a:lnTo>
                    <a:pt x="100846" y="8770"/>
                  </a:lnTo>
                  <a:lnTo>
                    <a:pt x="130494" y="1333"/>
                  </a:lnTo>
                  <a:lnTo>
                    <a:pt x="164943" y="0"/>
                  </a:lnTo>
                  <a:lnTo>
                    <a:pt x="167112" y="1046"/>
                  </a:lnTo>
                  <a:lnTo>
                    <a:pt x="171450" y="948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" name="SMARTInkShape-Group581">
            <a:extLst>
              <a:ext uri="{FF2B5EF4-FFF2-40B4-BE49-F238E27FC236}">
                <a16:creationId xmlns:a16="http://schemas.microsoft.com/office/drawing/2014/main" id="{09F28D59-6577-90E8-35AE-84EFDA711494}"/>
              </a:ext>
            </a:extLst>
          </p:cNvPr>
          <p:cNvGrpSpPr/>
          <p:nvPr/>
        </p:nvGrpSpPr>
        <p:grpSpPr>
          <a:xfrm>
            <a:off x="2183649" y="5124450"/>
            <a:ext cx="769102" cy="247200"/>
            <a:chOff x="2183649" y="5124450"/>
            <a:chExt cx="769102" cy="247200"/>
          </a:xfrm>
        </p:grpSpPr>
        <p:sp>
          <p:nvSpPr>
            <p:cNvPr id="56" name="SMARTInkShape-3354">
              <a:extLst>
                <a:ext uri="{FF2B5EF4-FFF2-40B4-BE49-F238E27FC236}">
                  <a16:creationId xmlns:a16="http://schemas.microsoft.com/office/drawing/2014/main" id="{E7B18F06-8955-846D-9B45-5ACCCCFB5BD8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2790825" y="5124450"/>
              <a:ext cx="161926" cy="57151"/>
            </a:xfrm>
            <a:custGeom>
              <a:avLst/>
              <a:gdLst/>
              <a:ahLst/>
              <a:cxnLst/>
              <a:rect l="0" t="0" r="0" b="0"/>
              <a:pathLst>
                <a:path w="161926" h="57151">
                  <a:moveTo>
                    <a:pt x="0" y="57150"/>
                  </a:moveTo>
                  <a:lnTo>
                    <a:pt x="0" y="57150"/>
                  </a:lnTo>
                  <a:lnTo>
                    <a:pt x="0" y="52094"/>
                  </a:lnTo>
                  <a:lnTo>
                    <a:pt x="1058" y="50605"/>
                  </a:lnTo>
                  <a:lnTo>
                    <a:pt x="2822" y="49611"/>
                  </a:lnTo>
                  <a:lnTo>
                    <a:pt x="5056" y="48949"/>
                  </a:lnTo>
                  <a:lnTo>
                    <a:pt x="26837" y="32722"/>
                  </a:lnTo>
                  <a:lnTo>
                    <a:pt x="35211" y="30418"/>
                  </a:lnTo>
                  <a:lnTo>
                    <a:pt x="77758" y="21132"/>
                  </a:lnTo>
                  <a:lnTo>
                    <a:pt x="125066" y="7475"/>
                  </a:lnTo>
                  <a:lnTo>
                    <a:pt x="1619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3355">
              <a:extLst>
                <a:ext uri="{FF2B5EF4-FFF2-40B4-BE49-F238E27FC236}">
                  <a16:creationId xmlns:a16="http://schemas.microsoft.com/office/drawing/2014/main" id="{770493DE-2C3D-46A1-CF31-5065C2E7C513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2724150" y="5181634"/>
              <a:ext cx="111868" cy="161892"/>
            </a:xfrm>
            <a:custGeom>
              <a:avLst/>
              <a:gdLst/>
              <a:ahLst/>
              <a:cxnLst/>
              <a:rect l="0" t="0" r="0" b="0"/>
              <a:pathLst>
                <a:path w="111868" h="161892">
                  <a:moveTo>
                    <a:pt x="38100" y="9491"/>
                  </a:moveTo>
                  <a:lnTo>
                    <a:pt x="38100" y="9491"/>
                  </a:lnTo>
                  <a:lnTo>
                    <a:pt x="54502" y="1290"/>
                  </a:lnTo>
                  <a:lnTo>
                    <a:pt x="62115" y="228"/>
                  </a:lnTo>
                  <a:lnTo>
                    <a:pt x="58013" y="0"/>
                  </a:lnTo>
                  <a:lnTo>
                    <a:pt x="47293" y="5032"/>
                  </a:lnTo>
                  <a:lnTo>
                    <a:pt x="39363" y="13154"/>
                  </a:lnTo>
                  <a:lnTo>
                    <a:pt x="23450" y="35178"/>
                  </a:lnTo>
                  <a:lnTo>
                    <a:pt x="19629" y="58865"/>
                  </a:lnTo>
                  <a:lnTo>
                    <a:pt x="22130" y="66007"/>
                  </a:lnTo>
                  <a:lnTo>
                    <a:pt x="24278" y="69393"/>
                  </a:lnTo>
                  <a:lnTo>
                    <a:pt x="42935" y="82432"/>
                  </a:lnTo>
                  <a:lnTo>
                    <a:pt x="85822" y="107558"/>
                  </a:lnTo>
                  <a:lnTo>
                    <a:pt x="101981" y="118982"/>
                  </a:lnTo>
                  <a:lnTo>
                    <a:pt x="106088" y="120585"/>
                  </a:lnTo>
                  <a:lnTo>
                    <a:pt x="108825" y="122712"/>
                  </a:lnTo>
                  <a:lnTo>
                    <a:pt x="111867" y="127897"/>
                  </a:lnTo>
                  <a:lnTo>
                    <a:pt x="111619" y="130762"/>
                  </a:lnTo>
                  <a:lnTo>
                    <a:pt x="108523" y="136767"/>
                  </a:lnTo>
                  <a:lnTo>
                    <a:pt x="70388" y="155565"/>
                  </a:lnTo>
                  <a:lnTo>
                    <a:pt x="44556" y="160641"/>
                  </a:lnTo>
                  <a:lnTo>
                    <a:pt x="0" y="16189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3356">
              <a:extLst>
                <a:ext uri="{FF2B5EF4-FFF2-40B4-BE49-F238E27FC236}">
                  <a16:creationId xmlns:a16="http://schemas.microsoft.com/office/drawing/2014/main" id="{D6CB7CDE-273E-AEBB-7A82-9CA97E149CC6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2520052" y="5192424"/>
              <a:ext cx="122578" cy="179226"/>
            </a:xfrm>
            <a:custGeom>
              <a:avLst/>
              <a:gdLst/>
              <a:ahLst/>
              <a:cxnLst/>
              <a:rect l="0" t="0" r="0" b="0"/>
              <a:pathLst>
                <a:path w="122578" h="179226">
                  <a:moveTo>
                    <a:pt x="99323" y="27276"/>
                  </a:moveTo>
                  <a:lnTo>
                    <a:pt x="99323" y="27276"/>
                  </a:lnTo>
                  <a:lnTo>
                    <a:pt x="99323" y="19075"/>
                  </a:lnTo>
                  <a:lnTo>
                    <a:pt x="98265" y="18634"/>
                  </a:lnTo>
                  <a:lnTo>
                    <a:pt x="76933" y="17785"/>
                  </a:lnTo>
                  <a:lnTo>
                    <a:pt x="70675" y="20588"/>
                  </a:lnTo>
                  <a:lnTo>
                    <a:pt x="28815" y="59706"/>
                  </a:lnTo>
                  <a:lnTo>
                    <a:pt x="20567" y="67946"/>
                  </a:lnTo>
                  <a:lnTo>
                    <a:pt x="11404" y="88390"/>
                  </a:lnTo>
                  <a:lnTo>
                    <a:pt x="464" y="130953"/>
                  </a:lnTo>
                  <a:lnTo>
                    <a:pt x="0" y="144969"/>
                  </a:lnTo>
                  <a:lnTo>
                    <a:pt x="3268" y="162590"/>
                  </a:lnTo>
                  <a:lnTo>
                    <a:pt x="4595" y="165110"/>
                  </a:lnTo>
                  <a:lnTo>
                    <a:pt x="6537" y="166791"/>
                  </a:lnTo>
                  <a:lnTo>
                    <a:pt x="8891" y="167910"/>
                  </a:lnTo>
                  <a:lnTo>
                    <a:pt x="10460" y="169715"/>
                  </a:lnTo>
                  <a:lnTo>
                    <a:pt x="12203" y="174543"/>
                  </a:lnTo>
                  <a:lnTo>
                    <a:pt x="13726" y="176254"/>
                  </a:lnTo>
                  <a:lnTo>
                    <a:pt x="18241" y="178155"/>
                  </a:lnTo>
                  <a:lnTo>
                    <a:pt x="26733" y="179225"/>
                  </a:lnTo>
                  <a:lnTo>
                    <a:pt x="32842" y="176653"/>
                  </a:lnTo>
                  <a:lnTo>
                    <a:pt x="39084" y="173041"/>
                  </a:lnTo>
                  <a:lnTo>
                    <a:pt x="45386" y="171436"/>
                  </a:lnTo>
                  <a:lnTo>
                    <a:pt x="71589" y="149598"/>
                  </a:lnTo>
                  <a:lnTo>
                    <a:pt x="98560" y="120408"/>
                  </a:lnTo>
                  <a:lnTo>
                    <a:pt x="115097" y="88380"/>
                  </a:lnTo>
                  <a:lnTo>
                    <a:pt x="122577" y="57493"/>
                  </a:lnTo>
                  <a:lnTo>
                    <a:pt x="120947" y="37531"/>
                  </a:lnTo>
                  <a:lnTo>
                    <a:pt x="113873" y="20897"/>
                  </a:lnTo>
                  <a:lnTo>
                    <a:pt x="104731" y="8566"/>
                  </a:lnTo>
                  <a:lnTo>
                    <a:pt x="97141" y="3086"/>
                  </a:lnTo>
                  <a:lnTo>
                    <a:pt x="86917" y="0"/>
                  </a:lnTo>
                  <a:lnTo>
                    <a:pt x="83644" y="626"/>
                  </a:lnTo>
                  <a:lnTo>
                    <a:pt x="62542" y="12073"/>
                  </a:lnTo>
                  <a:lnTo>
                    <a:pt x="56518" y="18050"/>
                  </a:lnTo>
                  <a:lnTo>
                    <a:pt x="53840" y="24234"/>
                  </a:lnTo>
                  <a:lnTo>
                    <a:pt x="51698" y="3680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3357">
              <a:extLst>
                <a:ext uri="{FF2B5EF4-FFF2-40B4-BE49-F238E27FC236}">
                  <a16:creationId xmlns:a16="http://schemas.microsoft.com/office/drawing/2014/main" id="{6F96E89A-D962-2D14-2753-89D8309DC528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2409825" y="5334000"/>
              <a:ext cx="19051" cy="9526"/>
            </a:xfrm>
            <a:custGeom>
              <a:avLst/>
              <a:gdLst/>
              <a:ahLst/>
              <a:cxnLst/>
              <a:rect l="0" t="0" r="0" b="0"/>
              <a:pathLst>
                <a:path w="19051" h="9526">
                  <a:moveTo>
                    <a:pt x="0" y="9525"/>
                  </a:moveTo>
                  <a:lnTo>
                    <a:pt x="0" y="9525"/>
                  </a:lnTo>
                  <a:lnTo>
                    <a:pt x="5056" y="4469"/>
                  </a:lnTo>
                  <a:lnTo>
                    <a:pt x="10361" y="1986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3358">
              <a:extLst>
                <a:ext uri="{FF2B5EF4-FFF2-40B4-BE49-F238E27FC236}">
                  <a16:creationId xmlns:a16="http://schemas.microsoft.com/office/drawing/2014/main" id="{AF3372FB-2A69-BDD4-4DD0-C881593264F7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2183649" y="5191949"/>
              <a:ext cx="137895" cy="169502"/>
            </a:xfrm>
            <a:custGeom>
              <a:avLst/>
              <a:gdLst/>
              <a:ahLst/>
              <a:cxnLst/>
              <a:rect l="0" t="0" r="0" b="0"/>
              <a:pathLst>
                <a:path w="137895" h="169502">
                  <a:moveTo>
                    <a:pt x="102351" y="37276"/>
                  </a:moveTo>
                  <a:lnTo>
                    <a:pt x="102351" y="37276"/>
                  </a:lnTo>
                  <a:lnTo>
                    <a:pt x="102351" y="23087"/>
                  </a:lnTo>
                  <a:lnTo>
                    <a:pt x="101293" y="21466"/>
                  </a:lnTo>
                  <a:lnTo>
                    <a:pt x="99529" y="20386"/>
                  </a:lnTo>
                  <a:lnTo>
                    <a:pt x="97295" y="19667"/>
                  </a:lnTo>
                  <a:lnTo>
                    <a:pt x="83054" y="10876"/>
                  </a:lnTo>
                  <a:lnTo>
                    <a:pt x="70552" y="9130"/>
                  </a:lnTo>
                  <a:lnTo>
                    <a:pt x="61407" y="14536"/>
                  </a:lnTo>
                  <a:lnTo>
                    <a:pt x="14398" y="59729"/>
                  </a:lnTo>
                  <a:lnTo>
                    <a:pt x="5758" y="72302"/>
                  </a:lnTo>
                  <a:lnTo>
                    <a:pt x="0" y="96338"/>
                  </a:lnTo>
                  <a:lnTo>
                    <a:pt x="1476" y="111504"/>
                  </a:lnTo>
                  <a:lnTo>
                    <a:pt x="11046" y="138486"/>
                  </a:lnTo>
                  <a:lnTo>
                    <a:pt x="30142" y="157810"/>
                  </a:lnTo>
                  <a:lnTo>
                    <a:pt x="44152" y="164930"/>
                  </a:lnTo>
                  <a:lnTo>
                    <a:pt x="70394" y="169501"/>
                  </a:lnTo>
                  <a:lnTo>
                    <a:pt x="86031" y="164482"/>
                  </a:lnTo>
                  <a:lnTo>
                    <a:pt x="116884" y="149069"/>
                  </a:lnTo>
                  <a:lnTo>
                    <a:pt x="127507" y="136704"/>
                  </a:lnTo>
                  <a:lnTo>
                    <a:pt x="131821" y="128961"/>
                  </a:lnTo>
                  <a:lnTo>
                    <a:pt x="137894" y="92782"/>
                  </a:lnTo>
                  <a:lnTo>
                    <a:pt x="134637" y="53605"/>
                  </a:lnTo>
                  <a:lnTo>
                    <a:pt x="126931" y="33597"/>
                  </a:lnTo>
                  <a:lnTo>
                    <a:pt x="109793" y="8562"/>
                  </a:lnTo>
                  <a:lnTo>
                    <a:pt x="100014" y="3347"/>
                  </a:lnTo>
                  <a:lnTo>
                    <a:pt x="81546" y="0"/>
                  </a:lnTo>
                  <a:lnTo>
                    <a:pt x="77898" y="1842"/>
                  </a:lnTo>
                  <a:lnTo>
                    <a:pt x="66258" y="15651"/>
                  </a:lnTo>
                  <a:lnTo>
                    <a:pt x="64251" y="2775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2178" name="SMARTInkShape-Group582">
            <a:extLst>
              <a:ext uri="{FF2B5EF4-FFF2-40B4-BE49-F238E27FC236}">
                <a16:creationId xmlns:a16="http://schemas.microsoft.com/office/drawing/2014/main" id="{6D08490F-BA68-23A0-BC7A-60A725B96D2E}"/>
              </a:ext>
            </a:extLst>
          </p:cNvPr>
          <p:cNvGrpSpPr/>
          <p:nvPr/>
        </p:nvGrpSpPr>
        <p:grpSpPr>
          <a:xfrm>
            <a:off x="6324600" y="1409736"/>
            <a:ext cx="2009776" cy="1533490"/>
            <a:chOff x="6324600" y="1409736"/>
            <a:chExt cx="2009776" cy="1533490"/>
          </a:xfrm>
        </p:grpSpPr>
        <p:sp>
          <p:nvSpPr>
            <p:cNvPr id="62" name="SMARTInkShape-3359">
              <a:extLst>
                <a:ext uri="{FF2B5EF4-FFF2-40B4-BE49-F238E27FC236}">
                  <a16:creationId xmlns:a16="http://schemas.microsoft.com/office/drawing/2014/main" id="{70ACC264-A642-2628-F9DD-5E1DD8E4C3AE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6562725" y="2305050"/>
              <a:ext cx="57151" cy="47626"/>
            </a:xfrm>
            <a:custGeom>
              <a:avLst/>
              <a:gdLst/>
              <a:ahLst/>
              <a:cxnLst/>
              <a:rect l="0" t="0" r="0" b="0"/>
              <a:pathLst>
                <a:path w="57151" h="47626">
                  <a:moveTo>
                    <a:pt x="0" y="0"/>
                  </a:moveTo>
                  <a:lnTo>
                    <a:pt x="0" y="0"/>
                  </a:lnTo>
                  <a:lnTo>
                    <a:pt x="5056" y="0"/>
                  </a:lnTo>
                  <a:lnTo>
                    <a:pt x="6545" y="1058"/>
                  </a:lnTo>
                  <a:lnTo>
                    <a:pt x="7538" y="2822"/>
                  </a:lnTo>
                  <a:lnTo>
                    <a:pt x="8200" y="5056"/>
                  </a:lnTo>
                  <a:lnTo>
                    <a:pt x="19711" y="19298"/>
                  </a:lnTo>
                  <a:lnTo>
                    <a:pt x="36257" y="36233"/>
                  </a:lnTo>
                  <a:lnTo>
                    <a:pt x="40104" y="37270"/>
                  </a:lnTo>
                  <a:lnTo>
                    <a:pt x="42611" y="37547"/>
                  </a:lnTo>
                  <a:lnTo>
                    <a:pt x="57150" y="476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3360">
              <a:extLst>
                <a:ext uri="{FF2B5EF4-FFF2-40B4-BE49-F238E27FC236}">
                  <a16:creationId xmlns:a16="http://schemas.microsoft.com/office/drawing/2014/main" id="{6D62C138-243F-3569-EEDA-CB187A109E68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6410325" y="2381250"/>
              <a:ext cx="123826" cy="95251"/>
            </a:xfrm>
            <a:custGeom>
              <a:avLst/>
              <a:gdLst/>
              <a:ahLst/>
              <a:cxnLst/>
              <a:rect l="0" t="0" r="0" b="0"/>
              <a:pathLst>
                <a:path w="123826" h="95251">
                  <a:moveTo>
                    <a:pt x="0" y="0"/>
                  </a:moveTo>
                  <a:lnTo>
                    <a:pt x="0" y="0"/>
                  </a:lnTo>
                  <a:lnTo>
                    <a:pt x="22120" y="19298"/>
                  </a:lnTo>
                  <a:lnTo>
                    <a:pt x="45057" y="36855"/>
                  </a:lnTo>
                  <a:lnTo>
                    <a:pt x="51775" y="45661"/>
                  </a:lnTo>
                  <a:lnTo>
                    <a:pt x="56878" y="54160"/>
                  </a:lnTo>
                  <a:lnTo>
                    <a:pt x="70592" y="68729"/>
                  </a:lnTo>
                  <a:lnTo>
                    <a:pt x="105351" y="93051"/>
                  </a:lnTo>
                  <a:lnTo>
                    <a:pt x="123825" y="952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160" name="SMARTInkShape-3361">
              <a:extLst>
                <a:ext uri="{FF2B5EF4-FFF2-40B4-BE49-F238E27FC236}">
                  <a16:creationId xmlns:a16="http://schemas.microsoft.com/office/drawing/2014/main" id="{22E33547-D310-CBF8-0F43-CC86E535E45B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8210550" y="2428875"/>
              <a:ext cx="123826" cy="38101"/>
            </a:xfrm>
            <a:custGeom>
              <a:avLst/>
              <a:gdLst/>
              <a:ahLst/>
              <a:cxnLst/>
              <a:rect l="0" t="0" r="0" b="0"/>
              <a:pathLst>
                <a:path w="123826" h="38101">
                  <a:moveTo>
                    <a:pt x="0" y="38100"/>
                  </a:moveTo>
                  <a:lnTo>
                    <a:pt x="0" y="38100"/>
                  </a:lnTo>
                  <a:lnTo>
                    <a:pt x="15208" y="37042"/>
                  </a:lnTo>
                  <a:lnTo>
                    <a:pt x="62014" y="21624"/>
                  </a:lnTo>
                  <a:lnTo>
                    <a:pt x="101574" y="11785"/>
                  </a:lnTo>
                  <a:lnTo>
                    <a:pt x="1238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161" name="SMARTInkShape-3362">
              <a:extLst>
                <a:ext uri="{FF2B5EF4-FFF2-40B4-BE49-F238E27FC236}">
                  <a16:creationId xmlns:a16="http://schemas.microsoft.com/office/drawing/2014/main" id="{AA0E290C-76DB-4B90-CD09-FBDEC8E3075F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8119337" y="2409825"/>
              <a:ext cx="129314" cy="66560"/>
            </a:xfrm>
            <a:custGeom>
              <a:avLst/>
              <a:gdLst/>
              <a:ahLst/>
              <a:cxnLst/>
              <a:rect l="0" t="0" r="0" b="0"/>
              <a:pathLst>
                <a:path w="129314" h="66560">
                  <a:moveTo>
                    <a:pt x="5488" y="57150"/>
                  </a:moveTo>
                  <a:lnTo>
                    <a:pt x="5488" y="57150"/>
                  </a:lnTo>
                  <a:lnTo>
                    <a:pt x="432" y="62206"/>
                  </a:lnTo>
                  <a:lnTo>
                    <a:pt x="0" y="63696"/>
                  </a:lnTo>
                  <a:lnTo>
                    <a:pt x="771" y="64689"/>
                  </a:lnTo>
                  <a:lnTo>
                    <a:pt x="4557" y="66283"/>
                  </a:lnTo>
                  <a:lnTo>
                    <a:pt x="10268" y="66559"/>
                  </a:lnTo>
                  <a:lnTo>
                    <a:pt x="15726" y="63801"/>
                  </a:lnTo>
                  <a:lnTo>
                    <a:pt x="57746" y="34617"/>
                  </a:lnTo>
                  <a:lnTo>
                    <a:pt x="101348" y="16252"/>
                  </a:lnTo>
                  <a:lnTo>
                    <a:pt x="129313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163" name="SMARTInkShape-3363">
              <a:extLst>
                <a:ext uri="{FF2B5EF4-FFF2-40B4-BE49-F238E27FC236}">
                  <a16:creationId xmlns:a16="http://schemas.microsoft.com/office/drawing/2014/main" id="{456CA85F-5122-2865-9F43-D18C747C278F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8077200" y="2305050"/>
              <a:ext cx="171451" cy="95251"/>
            </a:xfrm>
            <a:custGeom>
              <a:avLst/>
              <a:gdLst/>
              <a:ahLst/>
              <a:cxnLst/>
              <a:rect l="0" t="0" r="0" b="0"/>
              <a:pathLst>
                <a:path w="171451" h="95251">
                  <a:moveTo>
                    <a:pt x="0" y="95250"/>
                  </a:moveTo>
                  <a:lnTo>
                    <a:pt x="0" y="95250"/>
                  </a:lnTo>
                  <a:lnTo>
                    <a:pt x="22120" y="75952"/>
                  </a:lnTo>
                  <a:lnTo>
                    <a:pt x="50146" y="53746"/>
                  </a:lnTo>
                  <a:lnTo>
                    <a:pt x="64482" y="42148"/>
                  </a:lnTo>
                  <a:lnTo>
                    <a:pt x="91054" y="31570"/>
                  </a:lnTo>
                  <a:lnTo>
                    <a:pt x="137972" y="14438"/>
                  </a:lnTo>
                  <a:lnTo>
                    <a:pt x="157154" y="9437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164" name="SMARTInkShape-3364">
              <a:extLst>
                <a:ext uri="{FF2B5EF4-FFF2-40B4-BE49-F238E27FC236}">
                  <a16:creationId xmlns:a16="http://schemas.microsoft.com/office/drawing/2014/main" id="{7EA16A96-6B9F-1E79-1225-C72C0AB34333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8153400" y="2733791"/>
              <a:ext cx="114301" cy="183174"/>
            </a:xfrm>
            <a:custGeom>
              <a:avLst/>
              <a:gdLst/>
              <a:ahLst/>
              <a:cxnLst/>
              <a:rect l="0" t="0" r="0" b="0"/>
              <a:pathLst>
                <a:path w="114301" h="183174">
                  <a:moveTo>
                    <a:pt x="114300" y="9409"/>
                  </a:moveTo>
                  <a:lnTo>
                    <a:pt x="114300" y="9409"/>
                  </a:lnTo>
                  <a:lnTo>
                    <a:pt x="114300" y="1208"/>
                  </a:lnTo>
                  <a:lnTo>
                    <a:pt x="113242" y="767"/>
                  </a:lnTo>
                  <a:lnTo>
                    <a:pt x="101043" y="0"/>
                  </a:lnTo>
                  <a:lnTo>
                    <a:pt x="98054" y="2078"/>
                  </a:lnTo>
                  <a:lnTo>
                    <a:pt x="91911" y="10032"/>
                  </a:lnTo>
                  <a:lnTo>
                    <a:pt x="79342" y="47593"/>
                  </a:lnTo>
                  <a:lnTo>
                    <a:pt x="69841" y="83400"/>
                  </a:lnTo>
                  <a:lnTo>
                    <a:pt x="59971" y="127780"/>
                  </a:lnTo>
                  <a:lnTo>
                    <a:pt x="59461" y="144568"/>
                  </a:lnTo>
                  <a:lnTo>
                    <a:pt x="65126" y="169753"/>
                  </a:lnTo>
                  <a:lnTo>
                    <a:pt x="70573" y="180509"/>
                  </a:lnTo>
                  <a:lnTo>
                    <a:pt x="73506" y="182743"/>
                  </a:lnTo>
                  <a:lnTo>
                    <a:pt x="76521" y="183173"/>
                  </a:lnTo>
                  <a:lnTo>
                    <a:pt x="79590" y="182402"/>
                  </a:lnTo>
                  <a:lnTo>
                    <a:pt x="94020" y="171203"/>
                  </a:lnTo>
                  <a:lnTo>
                    <a:pt x="106645" y="149423"/>
                  </a:lnTo>
                  <a:lnTo>
                    <a:pt x="112031" y="127918"/>
                  </a:lnTo>
                  <a:lnTo>
                    <a:pt x="110672" y="122281"/>
                  </a:lnTo>
                  <a:lnTo>
                    <a:pt x="103515" y="113196"/>
                  </a:lnTo>
                  <a:lnTo>
                    <a:pt x="93279" y="108454"/>
                  </a:lnTo>
                  <a:lnTo>
                    <a:pt x="69461" y="105409"/>
                  </a:lnTo>
                  <a:lnTo>
                    <a:pt x="40572" y="114994"/>
                  </a:lnTo>
                  <a:lnTo>
                    <a:pt x="15697" y="129592"/>
                  </a:lnTo>
                  <a:lnTo>
                    <a:pt x="0" y="14275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165" name="SMARTInkShape-3365">
              <a:extLst>
                <a:ext uri="{FF2B5EF4-FFF2-40B4-BE49-F238E27FC236}">
                  <a16:creationId xmlns:a16="http://schemas.microsoft.com/office/drawing/2014/main" id="{3A7A7B9D-DC12-9C85-164B-0CC1DBB29DB6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8011198" y="2762687"/>
              <a:ext cx="90508" cy="180539"/>
            </a:xfrm>
            <a:custGeom>
              <a:avLst/>
              <a:gdLst/>
              <a:ahLst/>
              <a:cxnLst/>
              <a:rect l="0" t="0" r="0" b="0"/>
              <a:pathLst>
                <a:path w="90508" h="180539">
                  <a:moveTo>
                    <a:pt x="85052" y="66238"/>
                  </a:moveTo>
                  <a:lnTo>
                    <a:pt x="85052" y="66238"/>
                  </a:lnTo>
                  <a:lnTo>
                    <a:pt x="85052" y="61182"/>
                  </a:lnTo>
                  <a:lnTo>
                    <a:pt x="82230" y="55877"/>
                  </a:lnTo>
                  <a:lnTo>
                    <a:pt x="76851" y="48904"/>
                  </a:lnTo>
                  <a:lnTo>
                    <a:pt x="75642" y="39138"/>
                  </a:lnTo>
                  <a:lnTo>
                    <a:pt x="74546" y="38646"/>
                  </a:lnTo>
                  <a:lnTo>
                    <a:pt x="70505" y="38100"/>
                  </a:lnTo>
                  <a:lnTo>
                    <a:pt x="69004" y="36896"/>
                  </a:lnTo>
                  <a:lnTo>
                    <a:pt x="66036" y="28258"/>
                  </a:lnTo>
                  <a:lnTo>
                    <a:pt x="60956" y="23117"/>
                  </a:lnTo>
                  <a:lnTo>
                    <a:pt x="58468" y="17793"/>
                  </a:lnTo>
                  <a:lnTo>
                    <a:pt x="56871" y="10807"/>
                  </a:lnTo>
                  <a:lnTo>
                    <a:pt x="51537" y="4541"/>
                  </a:lnTo>
                  <a:lnTo>
                    <a:pt x="46168" y="1776"/>
                  </a:lnTo>
                  <a:lnTo>
                    <a:pt x="34097" y="0"/>
                  </a:lnTo>
                  <a:lnTo>
                    <a:pt x="19624" y="4749"/>
                  </a:lnTo>
                  <a:lnTo>
                    <a:pt x="10818" y="12804"/>
                  </a:lnTo>
                  <a:lnTo>
                    <a:pt x="4434" y="22381"/>
                  </a:lnTo>
                  <a:lnTo>
                    <a:pt x="1597" y="30166"/>
                  </a:lnTo>
                  <a:lnTo>
                    <a:pt x="0" y="45555"/>
                  </a:lnTo>
                  <a:lnTo>
                    <a:pt x="4583" y="63520"/>
                  </a:lnTo>
                  <a:lnTo>
                    <a:pt x="8123" y="67601"/>
                  </a:lnTo>
                  <a:lnTo>
                    <a:pt x="17700" y="72135"/>
                  </a:lnTo>
                  <a:lnTo>
                    <a:pt x="29935" y="74688"/>
                  </a:lnTo>
                  <a:lnTo>
                    <a:pt x="45320" y="70388"/>
                  </a:lnTo>
                  <a:lnTo>
                    <a:pt x="61877" y="59453"/>
                  </a:lnTo>
                  <a:lnTo>
                    <a:pt x="78577" y="43956"/>
                  </a:lnTo>
                  <a:lnTo>
                    <a:pt x="82175" y="37638"/>
                  </a:lnTo>
                  <a:lnTo>
                    <a:pt x="84674" y="28331"/>
                  </a:lnTo>
                  <a:lnTo>
                    <a:pt x="84884" y="23638"/>
                  </a:lnTo>
                  <a:lnTo>
                    <a:pt x="85998" y="21963"/>
                  </a:lnTo>
                  <a:lnTo>
                    <a:pt x="87799" y="20846"/>
                  </a:lnTo>
                  <a:lnTo>
                    <a:pt x="90059" y="20101"/>
                  </a:lnTo>
                  <a:lnTo>
                    <a:pt x="90507" y="21722"/>
                  </a:lnTo>
                  <a:lnTo>
                    <a:pt x="72070" y="63432"/>
                  </a:lnTo>
                  <a:lnTo>
                    <a:pt x="60655" y="108174"/>
                  </a:lnTo>
                  <a:lnTo>
                    <a:pt x="58774" y="133462"/>
                  </a:lnTo>
                  <a:lnTo>
                    <a:pt x="64448" y="153302"/>
                  </a:lnTo>
                  <a:lnTo>
                    <a:pt x="85052" y="18053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166" name="SMARTInkShape-3366">
              <a:extLst>
                <a:ext uri="{FF2B5EF4-FFF2-40B4-BE49-F238E27FC236}">
                  <a16:creationId xmlns:a16="http://schemas.microsoft.com/office/drawing/2014/main" id="{26B7A4C6-99D1-E4D3-AD38-EF760D58FF85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7962900" y="2847975"/>
              <a:ext cx="9526" cy="19051"/>
            </a:xfrm>
            <a:custGeom>
              <a:avLst/>
              <a:gdLst/>
              <a:ahLst/>
              <a:cxnLst/>
              <a:rect l="0" t="0" r="0" b="0"/>
              <a:pathLst>
                <a:path w="9526" h="19051">
                  <a:moveTo>
                    <a:pt x="0" y="19050"/>
                  </a:moveTo>
                  <a:lnTo>
                    <a:pt x="0" y="19050"/>
                  </a:lnTo>
                  <a:lnTo>
                    <a:pt x="0" y="13994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167" name="SMARTInkShape-3367">
              <a:extLst>
                <a:ext uri="{FF2B5EF4-FFF2-40B4-BE49-F238E27FC236}">
                  <a16:creationId xmlns:a16="http://schemas.microsoft.com/office/drawing/2014/main" id="{77566310-6965-1044-319F-35DDC6D5B36C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7850054" y="2724266"/>
              <a:ext cx="36613" cy="171335"/>
            </a:xfrm>
            <a:custGeom>
              <a:avLst/>
              <a:gdLst/>
              <a:ahLst/>
              <a:cxnLst/>
              <a:rect l="0" t="0" r="0" b="0"/>
              <a:pathLst>
                <a:path w="36613" h="171335">
                  <a:moveTo>
                    <a:pt x="27121" y="9409"/>
                  </a:moveTo>
                  <a:lnTo>
                    <a:pt x="27121" y="9409"/>
                  </a:lnTo>
                  <a:lnTo>
                    <a:pt x="32177" y="9409"/>
                  </a:lnTo>
                  <a:lnTo>
                    <a:pt x="33668" y="8351"/>
                  </a:lnTo>
                  <a:lnTo>
                    <a:pt x="34661" y="6587"/>
                  </a:lnTo>
                  <a:lnTo>
                    <a:pt x="36612" y="0"/>
                  </a:lnTo>
                  <a:lnTo>
                    <a:pt x="21456" y="38930"/>
                  </a:lnTo>
                  <a:lnTo>
                    <a:pt x="13048" y="82728"/>
                  </a:lnTo>
                  <a:lnTo>
                    <a:pt x="7996" y="123140"/>
                  </a:lnTo>
                  <a:lnTo>
                    <a:pt x="0" y="161146"/>
                  </a:lnTo>
                  <a:lnTo>
                    <a:pt x="574" y="164542"/>
                  </a:lnTo>
                  <a:lnTo>
                    <a:pt x="8071" y="17133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168" name="SMARTInkShape-3368">
              <a:extLst>
                <a:ext uri="{FF2B5EF4-FFF2-40B4-BE49-F238E27FC236}">
                  <a16:creationId xmlns:a16="http://schemas.microsoft.com/office/drawing/2014/main" id="{5CD16A03-64FD-D91C-F49B-960C5884A961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8024356" y="2172127"/>
              <a:ext cx="33795" cy="371049"/>
            </a:xfrm>
            <a:custGeom>
              <a:avLst/>
              <a:gdLst/>
              <a:ahLst/>
              <a:cxnLst/>
              <a:rect l="0" t="0" r="0" b="0"/>
              <a:pathLst>
                <a:path w="33795" h="371049">
                  <a:moveTo>
                    <a:pt x="24269" y="18623"/>
                  </a:moveTo>
                  <a:lnTo>
                    <a:pt x="24269" y="18623"/>
                  </a:lnTo>
                  <a:lnTo>
                    <a:pt x="24269" y="0"/>
                  </a:lnTo>
                  <a:lnTo>
                    <a:pt x="19213" y="4756"/>
                  </a:lnTo>
                  <a:lnTo>
                    <a:pt x="16068" y="22981"/>
                  </a:lnTo>
                  <a:lnTo>
                    <a:pt x="13946" y="67305"/>
                  </a:lnTo>
                  <a:lnTo>
                    <a:pt x="8275" y="113833"/>
                  </a:lnTo>
                  <a:lnTo>
                    <a:pt x="5066" y="152314"/>
                  </a:lnTo>
                  <a:lnTo>
                    <a:pt x="0" y="199346"/>
                  </a:lnTo>
                  <a:lnTo>
                    <a:pt x="3874" y="245292"/>
                  </a:lnTo>
                  <a:lnTo>
                    <a:pt x="4954" y="289998"/>
                  </a:lnTo>
                  <a:lnTo>
                    <a:pt x="5184" y="334296"/>
                  </a:lnTo>
                  <a:lnTo>
                    <a:pt x="5219" y="370792"/>
                  </a:lnTo>
                  <a:lnTo>
                    <a:pt x="33794" y="37104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169" name="SMARTInkShape-3369">
              <a:extLst>
                <a:ext uri="{FF2B5EF4-FFF2-40B4-BE49-F238E27FC236}">
                  <a16:creationId xmlns:a16="http://schemas.microsoft.com/office/drawing/2014/main" id="{19B8AD62-A616-7ADA-40B4-20A0D57BFB38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6905799" y="2716100"/>
              <a:ext cx="85159" cy="213993"/>
            </a:xfrm>
            <a:custGeom>
              <a:avLst/>
              <a:gdLst/>
              <a:ahLst/>
              <a:cxnLst/>
              <a:rect l="0" t="0" r="0" b="0"/>
              <a:pathLst>
                <a:path w="85159" h="213993">
                  <a:moveTo>
                    <a:pt x="76026" y="27100"/>
                  </a:moveTo>
                  <a:lnTo>
                    <a:pt x="76026" y="27100"/>
                  </a:lnTo>
                  <a:lnTo>
                    <a:pt x="81082" y="22044"/>
                  </a:lnTo>
                  <a:lnTo>
                    <a:pt x="83564" y="16739"/>
                  </a:lnTo>
                  <a:lnTo>
                    <a:pt x="85158" y="9766"/>
                  </a:lnTo>
                  <a:lnTo>
                    <a:pt x="77316" y="0"/>
                  </a:lnTo>
                  <a:lnTo>
                    <a:pt x="75828" y="567"/>
                  </a:lnTo>
                  <a:lnTo>
                    <a:pt x="53669" y="20954"/>
                  </a:lnTo>
                  <a:lnTo>
                    <a:pt x="50214" y="27191"/>
                  </a:lnTo>
                  <a:lnTo>
                    <a:pt x="47621" y="33490"/>
                  </a:lnTo>
                  <a:lnTo>
                    <a:pt x="24767" y="74258"/>
                  </a:lnTo>
                  <a:lnTo>
                    <a:pt x="6533" y="117232"/>
                  </a:lnTo>
                  <a:lnTo>
                    <a:pt x="1813" y="137649"/>
                  </a:lnTo>
                  <a:lnTo>
                    <a:pt x="87" y="182155"/>
                  </a:lnTo>
                  <a:lnTo>
                    <a:pt x="0" y="187620"/>
                  </a:lnTo>
                  <a:lnTo>
                    <a:pt x="5547" y="199337"/>
                  </a:lnTo>
                  <a:lnTo>
                    <a:pt x="9990" y="205424"/>
                  </a:lnTo>
                  <a:lnTo>
                    <a:pt x="16127" y="209483"/>
                  </a:lnTo>
                  <a:lnTo>
                    <a:pt x="31412" y="213992"/>
                  </a:lnTo>
                  <a:lnTo>
                    <a:pt x="38876" y="213078"/>
                  </a:lnTo>
                  <a:lnTo>
                    <a:pt x="67502" y="200881"/>
                  </a:lnTo>
                  <a:lnTo>
                    <a:pt x="75059" y="191120"/>
                  </a:lnTo>
                  <a:lnTo>
                    <a:pt x="80888" y="176198"/>
                  </a:lnTo>
                  <a:lnTo>
                    <a:pt x="83478" y="158982"/>
                  </a:lnTo>
                  <a:lnTo>
                    <a:pt x="79881" y="136496"/>
                  </a:lnTo>
                  <a:lnTo>
                    <a:pt x="76479" y="131781"/>
                  </a:lnTo>
                  <a:lnTo>
                    <a:pt x="72094" y="128637"/>
                  </a:lnTo>
                  <a:lnTo>
                    <a:pt x="67055" y="126541"/>
                  </a:lnTo>
                  <a:lnTo>
                    <a:pt x="55811" y="127035"/>
                  </a:lnTo>
                  <a:lnTo>
                    <a:pt x="31346" y="135975"/>
                  </a:lnTo>
                  <a:lnTo>
                    <a:pt x="9351" y="1509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170" name="SMARTInkShape-3370">
              <a:extLst>
                <a:ext uri="{FF2B5EF4-FFF2-40B4-BE49-F238E27FC236}">
                  <a16:creationId xmlns:a16="http://schemas.microsoft.com/office/drawing/2014/main" id="{AFC4AA23-ACDB-A86C-5E58-29A1AB71BCF5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6705891" y="2724577"/>
              <a:ext cx="94957" cy="151974"/>
            </a:xfrm>
            <a:custGeom>
              <a:avLst/>
              <a:gdLst/>
              <a:ahLst/>
              <a:cxnLst/>
              <a:rect l="0" t="0" r="0" b="0"/>
              <a:pathLst>
                <a:path w="94957" h="151974">
                  <a:moveTo>
                    <a:pt x="75909" y="66248"/>
                  </a:moveTo>
                  <a:lnTo>
                    <a:pt x="75909" y="66248"/>
                  </a:lnTo>
                  <a:lnTo>
                    <a:pt x="75909" y="23645"/>
                  </a:lnTo>
                  <a:lnTo>
                    <a:pt x="74851" y="21971"/>
                  </a:lnTo>
                  <a:lnTo>
                    <a:pt x="73087" y="20855"/>
                  </a:lnTo>
                  <a:lnTo>
                    <a:pt x="66777" y="18754"/>
                  </a:lnTo>
                  <a:lnTo>
                    <a:pt x="58218" y="10433"/>
                  </a:lnTo>
                  <a:lnTo>
                    <a:pt x="57261" y="4437"/>
                  </a:lnTo>
                  <a:lnTo>
                    <a:pt x="56069" y="2816"/>
                  </a:lnTo>
                  <a:lnTo>
                    <a:pt x="51921" y="1014"/>
                  </a:lnTo>
                  <a:lnTo>
                    <a:pt x="38580" y="0"/>
                  </a:lnTo>
                  <a:lnTo>
                    <a:pt x="30038" y="2585"/>
                  </a:lnTo>
                  <a:lnTo>
                    <a:pt x="10874" y="12868"/>
                  </a:lnTo>
                  <a:lnTo>
                    <a:pt x="7152" y="16903"/>
                  </a:lnTo>
                  <a:lnTo>
                    <a:pt x="3017" y="27031"/>
                  </a:lnTo>
                  <a:lnTo>
                    <a:pt x="0" y="66398"/>
                  </a:lnTo>
                  <a:lnTo>
                    <a:pt x="5483" y="77251"/>
                  </a:lnTo>
                  <a:lnTo>
                    <a:pt x="13917" y="87013"/>
                  </a:lnTo>
                  <a:lnTo>
                    <a:pt x="21192" y="91352"/>
                  </a:lnTo>
                  <a:lnTo>
                    <a:pt x="30777" y="90458"/>
                  </a:lnTo>
                  <a:lnTo>
                    <a:pt x="41034" y="86533"/>
                  </a:lnTo>
                  <a:lnTo>
                    <a:pt x="66201" y="66134"/>
                  </a:lnTo>
                  <a:lnTo>
                    <a:pt x="71595" y="59848"/>
                  </a:lnTo>
                  <a:lnTo>
                    <a:pt x="76589" y="47389"/>
                  </a:lnTo>
                  <a:lnTo>
                    <a:pt x="82342" y="39964"/>
                  </a:lnTo>
                  <a:lnTo>
                    <a:pt x="84060" y="34105"/>
                  </a:lnTo>
                  <a:lnTo>
                    <a:pt x="85577" y="32120"/>
                  </a:lnTo>
                  <a:lnTo>
                    <a:pt x="94833" y="28194"/>
                  </a:lnTo>
                  <a:lnTo>
                    <a:pt x="94948" y="28152"/>
                  </a:lnTo>
                  <a:lnTo>
                    <a:pt x="94956" y="33206"/>
                  </a:lnTo>
                  <a:lnTo>
                    <a:pt x="85258" y="76451"/>
                  </a:lnTo>
                  <a:lnTo>
                    <a:pt x="72293" y="120482"/>
                  </a:lnTo>
                  <a:lnTo>
                    <a:pt x="66384" y="15197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171" name="SMARTInkShape-3371">
              <a:extLst>
                <a:ext uri="{FF2B5EF4-FFF2-40B4-BE49-F238E27FC236}">
                  <a16:creationId xmlns:a16="http://schemas.microsoft.com/office/drawing/2014/main" id="{907D4DD8-14DE-F0CA-419B-6E8497BCE8AD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6667500" y="2828925"/>
              <a:ext cx="9526" cy="28576"/>
            </a:xfrm>
            <a:custGeom>
              <a:avLst/>
              <a:gdLst/>
              <a:ahLst/>
              <a:cxnLst/>
              <a:rect l="0" t="0" r="0" b="0"/>
              <a:pathLst>
                <a:path w="9526" h="28576">
                  <a:moveTo>
                    <a:pt x="0" y="28575"/>
                  </a:moveTo>
                  <a:lnTo>
                    <a:pt x="0" y="28575"/>
                  </a:lnTo>
                  <a:lnTo>
                    <a:pt x="0" y="18462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172" name="SMARTInkShape-3372">
              <a:extLst>
                <a:ext uri="{FF2B5EF4-FFF2-40B4-BE49-F238E27FC236}">
                  <a16:creationId xmlns:a16="http://schemas.microsoft.com/office/drawing/2014/main" id="{E3390170-1B63-B0FC-EC9A-B8279A37E8ED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6581775" y="2724542"/>
              <a:ext cx="28576" cy="171059"/>
            </a:xfrm>
            <a:custGeom>
              <a:avLst/>
              <a:gdLst/>
              <a:ahLst/>
              <a:cxnLst/>
              <a:rect l="0" t="0" r="0" b="0"/>
              <a:pathLst>
                <a:path w="28576" h="171059">
                  <a:moveTo>
                    <a:pt x="28575" y="9133"/>
                  </a:moveTo>
                  <a:lnTo>
                    <a:pt x="28575" y="9133"/>
                  </a:lnTo>
                  <a:lnTo>
                    <a:pt x="19443" y="0"/>
                  </a:lnTo>
                  <a:lnTo>
                    <a:pt x="18069" y="14894"/>
                  </a:lnTo>
                  <a:lnTo>
                    <a:pt x="11526" y="43863"/>
                  </a:lnTo>
                  <a:lnTo>
                    <a:pt x="4864" y="84667"/>
                  </a:lnTo>
                  <a:lnTo>
                    <a:pt x="190" y="131848"/>
                  </a:lnTo>
                  <a:lnTo>
                    <a:pt x="0" y="17105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173" name="SMARTInkShape-3373">
              <a:extLst>
                <a:ext uri="{FF2B5EF4-FFF2-40B4-BE49-F238E27FC236}">
                  <a16:creationId xmlns:a16="http://schemas.microsoft.com/office/drawing/2014/main" id="{662B9E14-1520-21C3-3EDE-37861E200F5B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6652488" y="2125907"/>
              <a:ext cx="24538" cy="426794"/>
            </a:xfrm>
            <a:custGeom>
              <a:avLst/>
              <a:gdLst/>
              <a:ahLst/>
              <a:cxnLst/>
              <a:rect l="0" t="0" r="0" b="0"/>
              <a:pathLst>
                <a:path w="24538" h="426794">
                  <a:moveTo>
                    <a:pt x="15012" y="26743"/>
                  </a:moveTo>
                  <a:lnTo>
                    <a:pt x="15012" y="26743"/>
                  </a:lnTo>
                  <a:lnTo>
                    <a:pt x="20068" y="21687"/>
                  </a:lnTo>
                  <a:lnTo>
                    <a:pt x="22550" y="16382"/>
                  </a:lnTo>
                  <a:lnTo>
                    <a:pt x="24421" y="0"/>
                  </a:lnTo>
                  <a:lnTo>
                    <a:pt x="24534" y="43976"/>
                  </a:lnTo>
                  <a:lnTo>
                    <a:pt x="24537" y="80163"/>
                  </a:lnTo>
                  <a:lnTo>
                    <a:pt x="24537" y="125474"/>
                  </a:lnTo>
                  <a:lnTo>
                    <a:pt x="24537" y="157054"/>
                  </a:lnTo>
                  <a:lnTo>
                    <a:pt x="24537" y="191551"/>
                  </a:lnTo>
                  <a:lnTo>
                    <a:pt x="24537" y="225932"/>
                  </a:lnTo>
                  <a:lnTo>
                    <a:pt x="23479" y="266972"/>
                  </a:lnTo>
                  <a:lnTo>
                    <a:pt x="16337" y="307923"/>
                  </a:lnTo>
                  <a:lnTo>
                    <a:pt x="12364" y="349351"/>
                  </a:lnTo>
                  <a:lnTo>
                    <a:pt x="9602" y="373324"/>
                  </a:lnTo>
                  <a:lnTo>
                    <a:pt x="14090" y="402792"/>
                  </a:lnTo>
                  <a:lnTo>
                    <a:pt x="13338" y="405501"/>
                  </a:lnTo>
                  <a:lnTo>
                    <a:pt x="6730" y="415509"/>
                  </a:lnTo>
                  <a:lnTo>
                    <a:pt x="5487" y="426785"/>
                  </a:lnTo>
                  <a:lnTo>
                    <a:pt x="5487" y="426793"/>
                  </a:lnTo>
                  <a:lnTo>
                    <a:pt x="0" y="426793"/>
                  </a:lnTo>
                  <a:lnTo>
                    <a:pt x="15012" y="42679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174" name="SMARTInkShape-3374">
              <a:extLst>
                <a:ext uri="{FF2B5EF4-FFF2-40B4-BE49-F238E27FC236}">
                  <a16:creationId xmlns:a16="http://schemas.microsoft.com/office/drawing/2014/main" id="{6966AC69-E721-7607-0B1F-368C2BFC3857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6338162" y="1409736"/>
              <a:ext cx="1967518" cy="923890"/>
            </a:xfrm>
            <a:custGeom>
              <a:avLst/>
              <a:gdLst/>
              <a:ahLst/>
              <a:cxnLst/>
              <a:rect l="0" t="0" r="0" b="0"/>
              <a:pathLst>
                <a:path w="1967518" h="923890">
                  <a:moveTo>
                    <a:pt x="5488" y="923889"/>
                  </a:moveTo>
                  <a:lnTo>
                    <a:pt x="5488" y="923889"/>
                  </a:lnTo>
                  <a:lnTo>
                    <a:pt x="0" y="923889"/>
                  </a:lnTo>
                  <a:lnTo>
                    <a:pt x="26864" y="923889"/>
                  </a:lnTo>
                  <a:lnTo>
                    <a:pt x="69555" y="912130"/>
                  </a:lnTo>
                  <a:lnTo>
                    <a:pt x="94461" y="901223"/>
                  </a:lnTo>
                  <a:lnTo>
                    <a:pt x="127189" y="890776"/>
                  </a:lnTo>
                  <a:lnTo>
                    <a:pt x="172262" y="857749"/>
                  </a:lnTo>
                  <a:lnTo>
                    <a:pt x="188618" y="848985"/>
                  </a:lnTo>
                  <a:lnTo>
                    <a:pt x="234372" y="813562"/>
                  </a:lnTo>
                  <a:lnTo>
                    <a:pt x="281150" y="779791"/>
                  </a:lnTo>
                  <a:lnTo>
                    <a:pt x="325069" y="745703"/>
                  </a:lnTo>
                  <a:lnTo>
                    <a:pt x="364167" y="699754"/>
                  </a:lnTo>
                  <a:lnTo>
                    <a:pt x="371276" y="689160"/>
                  </a:lnTo>
                  <a:lnTo>
                    <a:pt x="376551" y="679865"/>
                  </a:lnTo>
                  <a:lnTo>
                    <a:pt x="409235" y="636646"/>
                  </a:lnTo>
                  <a:lnTo>
                    <a:pt x="428571" y="605388"/>
                  </a:lnTo>
                  <a:lnTo>
                    <a:pt x="442046" y="577264"/>
                  </a:lnTo>
                  <a:lnTo>
                    <a:pt x="457983" y="555128"/>
                  </a:lnTo>
                  <a:lnTo>
                    <a:pt x="462714" y="546212"/>
                  </a:lnTo>
                  <a:lnTo>
                    <a:pt x="493939" y="504327"/>
                  </a:lnTo>
                  <a:lnTo>
                    <a:pt x="517399" y="457206"/>
                  </a:lnTo>
                  <a:lnTo>
                    <a:pt x="547805" y="414444"/>
                  </a:lnTo>
                  <a:lnTo>
                    <a:pt x="560580" y="391942"/>
                  </a:lnTo>
                  <a:lnTo>
                    <a:pt x="593448" y="344978"/>
                  </a:lnTo>
                  <a:lnTo>
                    <a:pt x="623168" y="301682"/>
                  </a:lnTo>
                  <a:lnTo>
                    <a:pt x="653416" y="259555"/>
                  </a:lnTo>
                  <a:lnTo>
                    <a:pt x="689450" y="212831"/>
                  </a:lnTo>
                  <a:lnTo>
                    <a:pt x="722489" y="169434"/>
                  </a:lnTo>
                  <a:lnTo>
                    <a:pt x="750900" y="141520"/>
                  </a:lnTo>
                  <a:lnTo>
                    <a:pt x="784320" y="116222"/>
                  </a:lnTo>
                  <a:lnTo>
                    <a:pt x="831503" y="72116"/>
                  </a:lnTo>
                  <a:lnTo>
                    <a:pt x="849603" y="61559"/>
                  </a:lnTo>
                  <a:lnTo>
                    <a:pt x="857959" y="58031"/>
                  </a:lnTo>
                  <a:lnTo>
                    <a:pt x="885339" y="44117"/>
                  </a:lnTo>
                  <a:lnTo>
                    <a:pt x="927059" y="28500"/>
                  </a:lnTo>
                  <a:lnTo>
                    <a:pt x="962969" y="13717"/>
                  </a:lnTo>
                  <a:lnTo>
                    <a:pt x="1009975" y="8802"/>
                  </a:lnTo>
                  <a:lnTo>
                    <a:pt x="1042946" y="574"/>
                  </a:lnTo>
                  <a:lnTo>
                    <a:pt x="1070949" y="0"/>
                  </a:lnTo>
                  <a:lnTo>
                    <a:pt x="1079807" y="2802"/>
                  </a:lnTo>
                  <a:lnTo>
                    <a:pt x="1087272" y="6517"/>
                  </a:lnTo>
                  <a:lnTo>
                    <a:pt x="1132942" y="19112"/>
                  </a:lnTo>
                  <a:lnTo>
                    <a:pt x="1134949" y="21196"/>
                  </a:lnTo>
                  <a:lnTo>
                    <a:pt x="1136287" y="23644"/>
                  </a:lnTo>
                  <a:lnTo>
                    <a:pt x="1153643" y="35176"/>
                  </a:lnTo>
                  <a:lnTo>
                    <a:pt x="1201261" y="63471"/>
                  </a:lnTo>
                  <a:lnTo>
                    <a:pt x="1247376" y="100859"/>
                  </a:lnTo>
                  <a:lnTo>
                    <a:pt x="1293785" y="145313"/>
                  </a:lnTo>
                  <a:lnTo>
                    <a:pt x="1339099" y="187434"/>
                  </a:lnTo>
                  <a:lnTo>
                    <a:pt x="1372713" y="221880"/>
                  </a:lnTo>
                  <a:lnTo>
                    <a:pt x="1399036" y="257700"/>
                  </a:lnTo>
                  <a:lnTo>
                    <a:pt x="1432084" y="297936"/>
                  </a:lnTo>
                  <a:lnTo>
                    <a:pt x="1470486" y="343219"/>
                  </a:lnTo>
                  <a:lnTo>
                    <a:pt x="1502786" y="388419"/>
                  </a:lnTo>
                  <a:lnTo>
                    <a:pt x="1519079" y="413520"/>
                  </a:lnTo>
                  <a:lnTo>
                    <a:pt x="1532488" y="438312"/>
                  </a:lnTo>
                  <a:lnTo>
                    <a:pt x="1566415" y="477495"/>
                  </a:lnTo>
                  <a:lnTo>
                    <a:pt x="1592637" y="517462"/>
                  </a:lnTo>
                  <a:lnTo>
                    <a:pt x="1626044" y="564136"/>
                  </a:lnTo>
                  <a:lnTo>
                    <a:pt x="1635003" y="584933"/>
                  </a:lnTo>
                  <a:lnTo>
                    <a:pt x="1666574" y="629995"/>
                  </a:lnTo>
                  <a:lnTo>
                    <a:pt x="1675083" y="641928"/>
                  </a:lnTo>
                  <a:lnTo>
                    <a:pt x="1678863" y="654287"/>
                  </a:lnTo>
                  <a:lnTo>
                    <a:pt x="1689010" y="666835"/>
                  </a:lnTo>
                  <a:lnTo>
                    <a:pt x="1701988" y="680526"/>
                  </a:lnTo>
                  <a:lnTo>
                    <a:pt x="1733476" y="726161"/>
                  </a:lnTo>
                  <a:lnTo>
                    <a:pt x="1771916" y="771608"/>
                  </a:lnTo>
                  <a:lnTo>
                    <a:pt x="1816639" y="814218"/>
                  </a:lnTo>
                  <a:lnTo>
                    <a:pt x="1840915" y="843547"/>
                  </a:lnTo>
                  <a:lnTo>
                    <a:pt x="1886142" y="871602"/>
                  </a:lnTo>
                  <a:lnTo>
                    <a:pt x="1900544" y="878165"/>
                  </a:lnTo>
                  <a:lnTo>
                    <a:pt x="1918107" y="893544"/>
                  </a:lnTo>
                  <a:lnTo>
                    <a:pt x="1921989" y="894527"/>
                  </a:lnTo>
                  <a:lnTo>
                    <a:pt x="1924505" y="894789"/>
                  </a:lnTo>
                  <a:lnTo>
                    <a:pt x="1926182" y="896023"/>
                  </a:lnTo>
                  <a:lnTo>
                    <a:pt x="1927301" y="897903"/>
                  </a:lnTo>
                  <a:lnTo>
                    <a:pt x="1928047" y="900215"/>
                  </a:lnTo>
                  <a:lnTo>
                    <a:pt x="1934519" y="905606"/>
                  </a:lnTo>
                  <a:lnTo>
                    <a:pt x="1943394" y="910471"/>
                  </a:lnTo>
                  <a:lnTo>
                    <a:pt x="1957477" y="914212"/>
                  </a:lnTo>
                  <a:lnTo>
                    <a:pt x="1967517" y="914363"/>
                  </a:lnTo>
                  <a:lnTo>
                    <a:pt x="1958113" y="91436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175" name="SMARTInkShape-3375">
              <a:extLst>
                <a:ext uri="{FF2B5EF4-FFF2-40B4-BE49-F238E27FC236}">
                  <a16:creationId xmlns:a16="http://schemas.microsoft.com/office/drawing/2014/main" id="{95653931-0E89-A030-B48D-5BA9654534EB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6324600" y="2476500"/>
              <a:ext cx="2009776" cy="57151"/>
            </a:xfrm>
            <a:custGeom>
              <a:avLst/>
              <a:gdLst/>
              <a:ahLst/>
              <a:cxnLst/>
              <a:rect l="0" t="0" r="0" b="0"/>
              <a:pathLst>
                <a:path w="2009776" h="57151">
                  <a:moveTo>
                    <a:pt x="0" y="0"/>
                  </a:moveTo>
                  <a:lnTo>
                    <a:pt x="0" y="0"/>
                  </a:lnTo>
                  <a:lnTo>
                    <a:pt x="0" y="8201"/>
                  </a:lnTo>
                  <a:lnTo>
                    <a:pt x="1058" y="8642"/>
                  </a:lnTo>
                  <a:lnTo>
                    <a:pt x="46377" y="9525"/>
                  </a:lnTo>
                  <a:lnTo>
                    <a:pt x="92612" y="10583"/>
                  </a:lnTo>
                  <a:lnTo>
                    <a:pt x="134903" y="18462"/>
                  </a:lnTo>
                  <a:lnTo>
                    <a:pt x="174227" y="18934"/>
                  </a:lnTo>
                  <a:lnTo>
                    <a:pt x="216684" y="19027"/>
                  </a:lnTo>
                  <a:lnTo>
                    <a:pt x="255018" y="19045"/>
                  </a:lnTo>
                  <a:lnTo>
                    <a:pt x="297458" y="19049"/>
                  </a:lnTo>
                  <a:lnTo>
                    <a:pt x="343547" y="19050"/>
                  </a:lnTo>
                  <a:lnTo>
                    <a:pt x="385072" y="19050"/>
                  </a:lnTo>
                  <a:lnTo>
                    <a:pt x="429828" y="19050"/>
                  </a:lnTo>
                  <a:lnTo>
                    <a:pt x="468347" y="19050"/>
                  </a:lnTo>
                  <a:lnTo>
                    <a:pt x="513808" y="19050"/>
                  </a:lnTo>
                  <a:lnTo>
                    <a:pt x="556288" y="19050"/>
                  </a:lnTo>
                  <a:lnTo>
                    <a:pt x="598273" y="19050"/>
                  </a:lnTo>
                  <a:lnTo>
                    <a:pt x="632083" y="19050"/>
                  </a:lnTo>
                  <a:lnTo>
                    <a:pt x="668275" y="19050"/>
                  </a:lnTo>
                  <a:lnTo>
                    <a:pt x="705528" y="19050"/>
                  </a:lnTo>
                  <a:lnTo>
                    <a:pt x="743252" y="19050"/>
                  </a:lnTo>
                  <a:lnTo>
                    <a:pt x="790077" y="19050"/>
                  </a:lnTo>
                  <a:lnTo>
                    <a:pt x="823161" y="19050"/>
                  </a:lnTo>
                  <a:lnTo>
                    <a:pt x="856916" y="19050"/>
                  </a:lnTo>
                  <a:lnTo>
                    <a:pt x="898661" y="19050"/>
                  </a:lnTo>
                  <a:lnTo>
                    <a:pt x="934784" y="19050"/>
                  </a:lnTo>
                  <a:lnTo>
                    <a:pt x="982176" y="19050"/>
                  </a:lnTo>
                  <a:lnTo>
                    <a:pt x="1026086" y="19050"/>
                  </a:lnTo>
                  <a:lnTo>
                    <a:pt x="1060347" y="19050"/>
                  </a:lnTo>
                  <a:lnTo>
                    <a:pt x="1096740" y="19050"/>
                  </a:lnTo>
                  <a:lnTo>
                    <a:pt x="1131964" y="19050"/>
                  </a:lnTo>
                  <a:lnTo>
                    <a:pt x="1173480" y="19050"/>
                  </a:lnTo>
                  <a:lnTo>
                    <a:pt x="1213187" y="21872"/>
                  </a:lnTo>
                  <a:lnTo>
                    <a:pt x="1254460" y="26589"/>
                  </a:lnTo>
                  <a:lnTo>
                    <a:pt x="1301261" y="27987"/>
                  </a:lnTo>
                  <a:lnTo>
                    <a:pt x="1344889" y="28459"/>
                  </a:lnTo>
                  <a:lnTo>
                    <a:pt x="1392378" y="28540"/>
                  </a:lnTo>
                  <a:lnTo>
                    <a:pt x="1429518" y="28560"/>
                  </a:lnTo>
                  <a:lnTo>
                    <a:pt x="1464017" y="28568"/>
                  </a:lnTo>
                  <a:lnTo>
                    <a:pt x="1503405" y="29631"/>
                  </a:lnTo>
                  <a:lnTo>
                    <a:pt x="1548707" y="35120"/>
                  </a:lnTo>
                  <a:lnTo>
                    <a:pt x="1583665" y="36775"/>
                  </a:lnTo>
                  <a:lnTo>
                    <a:pt x="1620367" y="37511"/>
                  </a:lnTo>
                  <a:lnTo>
                    <a:pt x="1654671" y="37839"/>
                  </a:lnTo>
                  <a:lnTo>
                    <a:pt x="1695009" y="38022"/>
                  </a:lnTo>
                  <a:lnTo>
                    <a:pt x="1728063" y="38065"/>
                  </a:lnTo>
                  <a:lnTo>
                    <a:pt x="1763919" y="38085"/>
                  </a:lnTo>
                  <a:lnTo>
                    <a:pt x="1799964" y="39151"/>
                  </a:lnTo>
                  <a:lnTo>
                    <a:pt x="1833623" y="43153"/>
                  </a:lnTo>
                  <a:lnTo>
                    <a:pt x="1872210" y="46300"/>
                  </a:lnTo>
                  <a:lnTo>
                    <a:pt x="1908808" y="47232"/>
                  </a:lnTo>
                  <a:lnTo>
                    <a:pt x="1951495" y="54094"/>
                  </a:lnTo>
                  <a:lnTo>
                    <a:pt x="2009775" y="571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176" name="SMARTInkShape-3376">
              <a:extLst>
                <a:ext uri="{FF2B5EF4-FFF2-40B4-BE49-F238E27FC236}">
                  <a16:creationId xmlns:a16="http://schemas.microsoft.com/office/drawing/2014/main" id="{BEF028DC-CC7C-36C4-F918-9B4AFFE062E6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6477000" y="2362316"/>
              <a:ext cx="95251" cy="76085"/>
            </a:xfrm>
            <a:custGeom>
              <a:avLst/>
              <a:gdLst/>
              <a:ahLst/>
              <a:cxnLst/>
              <a:rect l="0" t="0" r="0" b="0"/>
              <a:pathLst>
                <a:path w="95251" h="76085">
                  <a:moveTo>
                    <a:pt x="0" y="9409"/>
                  </a:moveTo>
                  <a:lnTo>
                    <a:pt x="0" y="9409"/>
                  </a:lnTo>
                  <a:lnTo>
                    <a:pt x="0" y="276"/>
                  </a:lnTo>
                  <a:lnTo>
                    <a:pt x="5056" y="0"/>
                  </a:lnTo>
                  <a:lnTo>
                    <a:pt x="10361" y="2758"/>
                  </a:lnTo>
                  <a:lnTo>
                    <a:pt x="16246" y="8570"/>
                  </a:lnTo>
                  <a:lnTo>
                    <a:pt x="26569" y="22683"/>
                  </a:lnTo>
                  <a:lnTo>
                    <a:pt x="73195" y="63840"/>
                  </a:lnTo>
                  <a:lnTo>
                    <a:pt x="95250" y="7608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177" name="SMARTInkShape-3377">
              <a:extLst>
                <a:ext uri="{FF2B5EF4-FFF2-40B4-BE49-F238E27FC236}">
                  <a16:creationId xmlns:a16="http://schemas.microsoft.com/office/drawing/2014/main" id="{48FC3B54-3755-D66F-A0AF-D0C3065384FF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6543675" y="2305442"/>
              <a:ext cx="66676" cy="56759"/>
            </a:xfrm>
            <a:custGeom>
              <a:avLst/>
              <a:gdLst/>
              <a:ahLst/>
              <a:cxnLst/>
              <a:rect l="0" t="0" r="0" b="0"/>
              <a:pathLst>
                <a:path w="66676" h="56759">
                  <a:moveTo>
                    <a:pt x="0" y="9133"/>
                  </a:moveTo>
                  <a:lnTo>
                    <a:pt x="0" y="9133"/>
                  </a:lnTo>
                  <a:lnTo>
                    <a:pt x="0" y="932"/>
                  </a:lnTo>
                  <a:lnTo>
                    <a:pt x="1058" y="491"/>
                  </a:lnTo>
                  <a:lnTo>
                    <a:pt x="5056" y="0"/>
                  </a:lnTo>
                  <a:lnTo>
                    <a:pt x="7604" y="1986"/>
                  </a:lnTo>
                  <a:lnTo>
                    <a:pt x="26569" y="24520"/>
                  </a:lnTo>
                  <a:lnTo>
                    <a:pt x="41504" y="35447"/>
                  </a:lnTo>
                  <a:lnTo>
                    <a:pt x="53102" y="49503"/>
                  </a:lnTo>
                  <a:lnTo>
                    <a:pt x="66675" y="5675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2179" name="SMARTInkShape-3378">
            <a:extLst>
              <a:ext uri="{FF2B5EF4-FFF2-40B4-BE49-F238E27FC236}">
                <a16:creationId xmlns:a16="http://schemas.microsoft.com/office/drawing/2014/main" id="{473D63D1-2185-1F72-CC0B-78ABB04D3233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6381750" y="2781300"/>
            <a:ext cx="142876" cy="9526"/>
          </a:xfrm>
          <a:custGeom>
            <a:avLst/>
            <a:gdLst/>
            <a:ahLst/>
            <a:cxnLst/>
            <a:rect l="0" t="0" r="0" b="0"/>
            <a:pathLst>
              <a:path w="142876" h="9526">
                <a:moveTo>
                  <a:pt x="0" y="0"/>
                </a:moveTo>
                <a:lnTo>
                  <a:pt x="0" y="0"/>
                </a:lnTo>
                <a:lnTo>
                  <a:pt x="0" y="5056"/>
                </a:lnTo>
                <a:lnTo>
                  <a:pt x="1058" y="6546"/>
                </a:lnTo>
                <a:lnTo>
                  <a:pt x="2822" y="7539"/>
                </a:lnTo>
                <a:lnTo>
                  <a:pt x="13183" y="8936"/>
                </a:lnTo>
                <a:lnTo>
                  <a:pt x="53591" y="9473"/>
                </a:lnTo>
                <a:lnTo>
                  <a:pt x="94547" y="9515"/>
                </a:lnTo>
                <a:lnTo>
                  <a:pt x="142875" y="9525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2185" name="SMARTInkShape-Group584">
            <a:extLst>
              <a:ext uri="{FF2B5EF4-FFF2-40B4-BE49-F238E27FC236}">
                <a16:creationId xmlns:a16="http://schemas.microsoft.com/office/drawing/2014/main" id="{BD67BCDF-551C-B897-FD6F-6398A84049BC}"/>
              </a:ext>
            </a:extLst>
          </p:cNvPr>
          <p:cNvGrpSpPr/>
          <p:nvPr/>
        </p:nvGrpSpPr>
        <p:grpSpPr>
          <a:xfrm>
            <a:off x="8248650" y="2457450"/>
            <a:ext cx="531910" cy="361586"/>
            <a:chOff x="8248650" y="2457450"/>
            <a:chExt cx="531910" cy="361586"/>
          </a:xfrm>
        </p:grpSpPr>
        <p:sp>
          <p:nvSpPr>
            <p:cNvPr id="92180" name="SMARTInkShape-3379">
              <a:extLst>
                <a:ext uri="{FF2B5EF4-FFF2-40B4-BE49-F238E27FC236}">
                  <a16:creationId xmlns:a16="http://schemas.microsoft.com/office/drawing/2014/main" id="{050E8298-E286-A3A6-93A4-0136A3AB18AD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8248650" y="2457450"/>
              <a:ext cx="38077" cy="152401"/>
            </a:xfrm>
            <a:custGeom>
              <a:avLst/>
              <a:gdLst/>
              <a:ahLst/>
              <a:cxnLst/>
              <a:rect l="0" t="0" r="0" b="0"/>
              <a:pathLst>
                <a:path w="38077" h="152401">
                  <a:moveTo>
                    <a:pt x="28575" y="38100"/>
                  </a:moveTo>
                  <a:lnTo>
                    <a:pt x="28575" y="38100"/>
                  </a:lnTo>
                  <a:lnTo>
                    <a:pt x="28575" y="29899"/>
                  </a:lnTo>
                  <a:lnTo>
                    <a:pt x="29633" y="29458"/>
                  </a:lnTo>
                  <a:lnTo>
                    <a:pt x="36777" y="28691"/>
                  </a:lnTo>
                  <a:lnTo>
                    <a:pt x="32651" y="28610"/>
                  </a:lnTo>
                  <a:lnTo>
                    <a:pt x="32351" y="27540"/>
                  </a:lnTo>
                  <a:lnTo>
                    <a:pt x="37133" y="20377"/>
                  </a:lnTo>
                  <a:lnTo>
                    <a:pt x="36398" y="19935"/>
                  </a:lnTo>
                  <a:lnTo>
                    <a:pt x="32421" y="19312"/>
                  </a:lnTo>
                  <a:lnTo>
                    <a:pt x="34872" y="19166"/>
                  </a:lnTo>
                  <a:lnTo>
                    <a:pt x="35947" y="18069"/>
                  </a:lnTo>
                  <a:lnTo>
                    <a:pt x="37143" y="14028"/>
                  </a:lnTo>
                  <a:lnTo>
                    <a:pt x="36403" y="13585"/>
                  </a:lnTo>
                  <a:lnTo>
                    <a:pt x="32760" y="15916"/>
                  </a:lnTo>
                  <a:lnTo>
                    <a:pt x="32424" y="15902"/>
                  </a:lnTo>
                  <a:lnTo>
                    <a:pt x="38076" y="9552"/>
                  </a:lnTo>
                  <a:lnTo>
                    <a:pt x="29897" y="9527"/>
                  </a:lnTo>
                  <a:lnTo>
                    <a:pt x="29458" y="8468"/>
                  </a:lnTo>
                  <a:lnTo>
                    <a:pt x="28575" y="0"/>
                  </a:lnTo>
                  <a:lnTo>
                    <a:pt x="28575" y="8201"/>
                  </a:lnTo>
                  <a:lnTo>
                    <a:pt x="19441" y="35957"/>
                  </a:lnTo>
                  <a:lnTo>
                    <a:pt x="19166" y="47578"/>
                  </a:lnTo>
                  <a:lnTo>
                    <a:pt x="18069" y="50769"/>
                  </a:lnTo>
                  <a:lnTo>
                    <a:pt x="16279" y="52895"/>
                  </a:lnTo>
                  <a:lnTo>
                    <a:pt x="14028" y="54314"/>
                  </a:lnTo>
                  <a:lnTo>
                    <a:pt x="12527" y="56318"/>
                  </a:lnTo>
                  <a:lnTo>
                    <a:pt x="10860" y="61366"/>
                  </a:lnTo>
                  <a:lnTo>
                    <a:pt x="9526" y="106762"/>
                  </a:lnTo>
                  <a:lnTo>
                    <a:pt x="9525" y="122060"/>
                  </a:lnTo>
                  <a:lnTo>
                    <a:pt x="4469" y="128359"/>
                  </a:lnTo>
                  <a:lnTo>
                    <a:pt x="4037" y="130022"/>
                  </a:lnTo>
                  <a:lnTo>
                    <a:pt x="4808" y="131132"/>
                  </a:lnTo>
                  <a:lnTo>
                    <a:pt x="9248" y="133220"/>
                  </a:lnTo>
                  <a:lnTo>
                    <a:pt x="9470" y="138812"/>
                  </a:lnTo>
                  <a:lnTo>
                    <a:pt x="9501" y="136483"/>
                  </a:lnTo>
                  <a:lnTo>
                    <a:pt x="9509" y="136497"/>
                  </a:lnTo>
                  <a:lnTo>
                    <a:pt x="9525" y="142867"/>
                  </a:lnTo>
                  <a:lnTo>
                    <a:pt x="4469" y="142873"/>
                  </a:lnTo>
                  <a:lnTo>
                    <a:pt x="2979" y="143932"/>
                  </a:lnTo>
                  <a:lnTo>
                    <a:pt x="1986" y="145696"/>
                  </a:lnTo>
                  <a:lnTo>
                    <a:pt x="1323" y="147931"/>
                  </a:lnTo>
                  <a:lnTo>
                    <a:pt x="1940" y="148362"/>
                  </a:lnTo>
                  <a:lnTo>
                    <a:pt x="5449" y="146019"/>
                  </a:lnTo>
                  <a:lnTo>
                    <a:pt x="6808" y="146029"/>
                  </a:lnTo>
                  <a:lnTo>
                    <a:pt x="7713" y="147095"/>
                  </a:lnTo>
                  <a:lnTo>
                    <a:pt x="8317" y="148863"/>
                  </a:lnTo>
                  <a:lnTo>
                    <a:pt x="7662" y="150042"/>
                  </a:lnTo>
                  <a:lnTo>
                    <a:pt x="6166" y="150828"/>
                  </a:lnTo>
                  <a:lnTo>
                    <a:pt x="4111" y="151352"/>
                  </a:lnTo>
                  <a:lnTo>
                    <a:pt x="3799" y="150643"/>
                  </a:lnTo>
                  <a:lnTo>
                    <a:pt x="6274" y="147033"/>
                  </a:lnTo>
                  <a:lnTo>
                    <a:pt x="6300" y="146706"/>
                  </a:lnTo>
                  <a:lnTo>
                    <a:pt x="0" y="1524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181" name="SMARTInkShape-3380">
              <a:extLst>
                <a:ext uri="{FF2B5EF4-FFF2-40B4-BE49-F238E27FC236}">
                  <a16:creationId xmlns:a16="http://schemas.microsoft.com/office/drawing/2014/main" id="{C0E8A109-2C13-12AB-4C74-22E38AF0FDEF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8324854" y="2668450"/>
              <a:ext cx="95247" cy="131901"/>
            </a:xfrm>
            <a:custGeom>
              <a:avLst/>
              <a:gdLst/>
              <a:ahLst/>
              <a:cxnLst/>
              <a:rect l="0" t="0" r="0" b="0"/>
              <a:pathLst>
                <a:path w="95247" h="131901">
                  <a:moveTo>
                    <a:pt x="28571" y="27125"/>
                  </a:moveTo>
                  <a:lnTo>
                    <a:pt x="28571" y="27125"/>
                  </a:lnTo>
                  <a:lnTo>
                    <a:pt x="65810" y="7977"/>
                  </a:lnTo>
                  <a:lnTo>
                    <a:pt x="73707" y="1813"/>
                  </a:lnTo>
                  <a:lnTo>
                    <a:pt x="79676" y="0"/>
                  </a:lnTo>
                  <a:lnTo>
                    <a:pt x="82749" y="575"/>
                  </a:lnTo>
                  <a:lnTo>
                    <a:pt x="94696" y="7721"/>
                  </a:lnTo>
                  <a:lnTo>
                    <a:pt x="95083" y="18083"/>
                  </a:lnTo>
                  <a:lnTo>
                    <a:pt x="94079" y="21097"/>
                  </a:lnTo>
                  <a:lnTo>
                    <a:pt x="92351" y="23106"/>
                  </a:lnTo>
                  <a:lnTo>
                    <a:pt x="90140" y="24446"/>
                  </a:lnTo>
                  <a:lnTo>
                    <a:pt x="87686" y="31579"/>
                  </a:lnTo>
                  <a:lnTo>
                    <a:pt x="85535" y="40746"/>
                  </a:lnTo>
                  <a:lnTo>
                    <a:pt x="77317" y="52916"/>
                  </a:lnTo>
                  <a:lnTo>
                    <a:pt x="63005" y="67340"/>
                  </a:lnTo>
                  <a:lnTo>
                    <a:pt x="23174" y="99446"/>
                  </a:lnTo>
                  <a:lnTo>
                    <a:pt x="11528" y="110876"/>
                  </a:lnTo>
                  <a:lnTo>
                    <a:pt x="7591" y="111973"/>
                  </a:lnTo>
                  <a:lnTo>
                    <a:pt x="5058" y="112265"/>
                  </a:lnTo>
                  <a:lnTo>
                    <a:pt x="3372" y="113518"/>
                  </a:lnTo>
                  <a:lnTo>
                    <a:pt x="291" y="121458"/>
                  </a:lnTo>
                  <a:lnTo>
                    <a:pt x="0" y="122364"/>
                  </a:lnTo>
                  <a:lnTo>
                    <a:pt x="40877" y="123433"/>
                  </a:lnTo>
                  <a:lnTo>
                    <a:pt x="59852" y="130576"/>
                  </a:lnTo>
                  <a:lnTo>
                    <a:pt x="95246" y="1319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182" name="SMARTInkShape-3381">
              <a:extLst>
                <a:ext uri="{FF2B5EF4-FFF2-40B4-BE49-F238E27FC236}">
                  <a16:creationId xmlns:a16="http://schemas.microsoft.com/office/drawing/2014/main" id="{54BDE6CB-24AA-0E9D-9140-32BA15CFF967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8477250" y="2781300"/>
              <a:ext cx="19051" cy="19051"/>
            </a:xfrm>
            <a:custGeom>
              <a:avLst/>
              <a:gdLst/>
              <a:ahLst/>
              <a:cxnLst/>
              <a:rect l="0" t="0" r="0" b="0"/>
              <a:pathLst>
                <a:path w="19051" h="19051">
                  <a:moveTo>
                    <a:pt x="0" y="19050"/>
                  </a:moveTo>
                  <a:lnTo>
                    <a:pt x="0" y="19050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183" name="SMARTInkShape-3382">
              <a:extLst>
                <a:ext uri="{FF2B5EF4-FFF2-40B4-BE49-F238E27FC236}">
                  <a16:creationId xmlns:a16="http://schemas.microsoft.com/office/drawing/2014/main" id="{96BC99FB-422A-19EA-2423-24080AFF98C4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8525476" y="2677068"/>
              <a:ext cx="84464" cy="141968"/>
            </a:xfrm>
            <a:custGeom>
              <a:avLst/>
              <a:gdLst/>
              <a:ahLst/>
              <a:cxnLst/>
              <a:rect l="0" t="0" r="0" b="0"/>
              <a:pathLst>
                <a:path w="84464" h="141968">
                  <a:moveTo>
                    <a:pt x="75599" y="28032"/>
                  </a:moveTo>
                  <a:lnTo>
                    <a:pt x="75599" y="28032"/>
                  </a:lnTo>
                  <a:lnTo>
                    <a:pt x="75599" y="22976"/>
                  </a:lnTo>
                  <a:lnTo>
                    <a:pt x="78422" y="17671"/>
                  </a:lnTo>
                  <a:lnTo>
                    <a:pt x="80655" y="14774"/>
                  </a:lnTo>
                  <a:lnTo>
                    <a:pt x="81087" y="11786"/>
                  </a:lnTo>
                  <a:lnTo>
                    <a:pt x="76530" y="1289"/>
                  </a:lnTo>
                  <a:lnTo>
                    <a:pt x="73191" y="272"/>
                  </a:lnTo>
                  <a:lnTo>
                    <a:pt x="70819" y="0"/>
                  </a:lnTo>
                  <a:lnTo>
                    <a:pt x="65362" y="2521"/>
                  </a:lnTo>
                  <a:lnTo>
                    <a:pt x="25458" y="32581"/>
                  </a:lnTo>
                  <a:lnTo>
                    <a:pt x="6254" y="63138"/>
                  </a:lnTo>
                  <a:lnTo>
                    <a:pt x="1431" y="82061"/>
                  </a:lnTo>
                  <a:lnTo>
                    <a:pt x="0" y="106129"/>
                  </a:lnTo>
                  <a:lnTo>
                    <a:pt x="5310" y="121303"/>
                  </a:lnTo>
                  <a:lnTo>
                    <a:pt x="13668" y="132986"/>
                  </a:lnTo>
                  <a:lnTo>
                    <a:pt x="20910" y="138178"/>
                  </a:lnTo>
                  <a:lnTo>
                    <a:pt x="65214" y="141967"/>
                  </a:lnTo>
                  <a:lnTo>
                    <a:pt x="69734" y="139972"/>
                  </a:lnTo>
                  <a:lnTo>
                    <a:pt x="77579" y="132111"/>
                  </a:lnTo>
                  <a:lnTo>
                    <a:pt x="81771" y="124384"/>
                  </a:lnTo>
                  <a:lnTo>
                    <a:pt x="84131" y="111261"/>
                  </a:lnTo>
                  <a:lnTo>
                    <a:pt x="84463" y="105743"/>
                  </a:lnTo>
                  <a:lnTo>
                    <a:pt x="79185" y="93968"/>
                  </a:lnTo>
                  <a:lnTo>
                    <a:pt x="70843" y="83795"/>
                  </a:lnTo>
                  <a:lnTo>
                    <a:pt x="63608" y="79274"/>
                  </a:lnTo>
                  <a:lnTo>
                    <a:pt x="48527" y="76729"/>
                  </a:lnTo>
                  <a:lnTo>
                    <a:pt x="30654" y="81031"/>
                  </a:lnTo>
                  <a:lnTo>
                    <a:pt x="17008" y="89009"/>
                  </a:lnTo>
                  <a:lnTo>
                    <a:pt x="6263" y="103132"/>
                  </a:lnTo>
                  <a:lnTo>
                    <a:pt x="5032" y="107732"/>
                  </a:lnTo>
                  <a:lnTo>
                    <a:pt x="5272" y="111857"/>
                  </a:lnTo>
                  <a:lnTo>
                    <a:pt x="8359" y="119263"/>
                  </a:lnTo>
                  <a:lnTo>
                    <a:pt x="18449" y="13280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184" name="SMARTInkShape-3383">
              <a:extLst>
                <a:ext uri="{FF2B5EF4-FFF2-40B4-BE49-F238E27FC236}">
                  <a16:creationId xmlns:a16="http://schemas.microsoft.com/office/drawing/2014/main" id="{877BEA37-C806-7E7A-3088-048758671252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8658225" y="2671469"/>
              <a:ext cx="122335" cy="128882"/>
            </a:xfrm>
            <a:custGeom>
              <a:avLst/>
              <a:gdLst/>
              <a:ahLst/>
              <a:cxnLst/>
              <a:rect l="0" t="0" r="0" b="0"/>
              <a:pathLst>
                <a:path w="122335" h="128882">
                  <a:moveTo>
                    <a:pt x="0" y="5056"/>
                  </a:moveTo>
                  <a:lnTo>
                    <a:pt x="0" y="5056"/>
                  </a:lnTo>
                  <a:lnTo>
                    <a:pt x="5056" y="5056"/>
                  </a:lnTo>
                  <a:lnTo>
                    <a:pt x="6546" y="6114"/>
                  </a:lnTo>
                  <a:lnTo>
                    <a:pt x="7539" y="7878"/>
                  </a:lnTo>
                  <a:lnTo>
                    <a:pt x="8202" y="10112"/>
                  </a:lnTo>
                  <a:lnTo>
                    <a:pt x="10760" y="10544"/>
                  </a:lnTo>
                  <a:lnTo>
                    <a:pt x="50891" y="5470"/>
                  </a:lnTo>
                  <a:lnTo>
                    <a:pt x="98151" y="5063"/>
                  </a:lnTo>
                  <a:lnTo>
                    <a:pt x="118793" y="5056"/>
                  </a:lnTo>
                  <a:lnTo>
                    <a:pt x="120469" y="3998"/>
                  </a:lnTo>
                  <a:lnTo>
                    <a:pt x="121589" y="2234"/>
                  </a:lnTo>
                  <a:lnTo>
                    <a:pt x="122334" y="0"/>
                  </a:lnTo>
                  <a:lnTo>
                    <a:pt x="120340" y="3161"/>
                  </a:lnTo>
                  <a:lnTo>
                    <a:pt x="116985" y="10564"/>
                  </a:lnTo>
                  <a:lnTo>
                    <a:pt x="114037" y="20681"/>
                  </a:lnTo>
                  <a:lnTo>
                    <a:pt x="101147" y="46886"/>
                  </a:lnTo>
                  <a:lnTo>
                    <a:pt x="85118" y="91267"/>
                  </a:lnTo>
                  <a:lnTo>
                    <a:pt x="80163" y="103697"/>
                  </a:lnTo>
                  <a:lnTo>
                    <a:pt x="76246" y="128553"/>
                  </a:lnTo>
                  <a:lnTo>
                    <a:pt x="85725" y="12888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2195" name="SMARTInkShape-Group585">
            <a:extLst>
              <a:ext uri="{FF2B5EF4-FFF2-40B4-BE49-F238E27FC236}">
                <a16:creationId xmlns:a16="http://schemas.microsoft.com/office/drawing/2014/main" id="{AB360F3B-A226-14FD-8818-71B20354C0E1}"/>
              </a:ext>
            </a:extLst>
          </p:cNvPr>
          <p:cNvGrpSpPr/>
          <p:nvPr/>
        </p:nvGrpSpPr>
        <p:grpSpPr>
          <a:xfrm>
            <a:off x="2057400" y="5505450"/>
            <a:ext cx="1095376" cy="348844"/>
            <a:chOff x="2057400" y="5505450"/>
            <a:chExt cx="1095376" cy="348844"/>
          </a:xfrm>
        </p:grpSpPr>
        <p:sp>
          <p:nvSpPr>
            <p:cNvPr id="92186" name="SMARTInkShape-3384">
              <a:extLst>
                <a:ext uri="{FF2B5EF4-FFF2-40B4-BE49-F238E27FC236}">
                  <a16:creationId xmlns:a16="http://schemas.microsoft.com/office/drawing/2014/main" id="{0645E292-7B3D-F5AE-A295-37F3B558590E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2057400" y="5604737"/>
              <a:ext cx="57151" cy="205514"/>
            </a:xfrm>
            <a:custGeom>
              <a:avLst/>
              <a:gdLst/>
              <a:ahLst/>
              <a:cxnLst/>
              <a:rect l="0" t="0" r="0" b="0"/>
              <a:pathLst>
                <a:path w="57151" h="205514">
                  <a:moveTo>
                    <a:pt x="57150" y="5488"/>
                  </a:moveTo>
                  <a:lnTo>
                    <a:pt x="57150" y="5488"/>
                  </a:lnTo>
                  <a:lnTo>
                    <a:pt x="57150" y="0"/>
                  </a:lnTo>
                  <a:lnTo>
                    <a:pt x="57150" y="10520"/>
                  </a:lnTo>
                  <a:lnTo>
                    <a:pt x="54328" y="15839"/>
                  </a:lnTo>
                  <a:lnTo>
                    <a:pt x="50604" y="21730"/>
                  </a:lnTo>
                  <a:lnTo>
                    <a:pt x="39060" y="59648"/>
                  </a:lnTo>
                  <a:lnTo>
                    <a:pt x="37326" y="76334"/>
                  </a:lnTo>
                  <a:lnTo>
                    <a:pt x="29483" y="106979"/>
                  </a:lnTo>
                  <a:lnTo>
                    <a:pt x="27786" y="123871"/>
                  </a:lnTo>
                  <a:lnTo>
                    <a:pt x="11252" y="168742"/>
                  </a:lnTo>
                  <a:lnTo>
                    <a:pt x="8808" y="182923"/>
                  </a:lnTo>
                  <a:lnTo>
                    <a:pt x="2053" y="195916"/>
                  </a:lnTo>
                  <a:lnTo>
                    <a:pt x="0" y="20551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187" name="SMARTInkShape-3385">
              <a:extLst>
                <a:ext uri="{FF2B5EF4-FFF2-40B4-BE49-F238E27FC236}">
                  <a16:creationId xmlns:a16="http://schemas.microsoft.com/office/drawing/2014/main" id="{80279B51-C822-135E-9049-7BA80A631A9B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2095518" y="5562635"/>
              <a:ext cx="150930" cy="199991"/>
            </a:xfrm>
            <a:custGeom>
              <a:avLst/>
              <a:gdLst/>
              <a:ahLst/>
              <a:cxnLst/>
              <a:rect l="0" t="0" r="0" b="0"/>
              <a:pathLst>
                <a:path w="150930" h="199991">
                  <a:moveTo>
                    <a:pt x="19032" y="66640"/>
                  </a:moveTo>
                  <a:lnTo>
                    <a:pt x="19032" y="66640"/>
                  </a:lnTo>
                  <a:lnTo>
                    <a:pt x="19032" y="50238"/>
                  </a:lnTo>
                  <a:lnTo>
                    <a:pt x="24089" y="43319"/>
                  </a:lnTo>
                  <a:lnTo>
                    <a:pt x="29393" y="40400"/>
                  </a:lnTo>
                  <a:lnTo>
                    <a:pt x="32289" y="39621"/>
                  </a:lnTo>
                  <a:lnTo>
                    <a:pt x="34220" y="38044"/>
                  </a:lnTo>
                  <a:lnTo>
                    <a:pt x="42630" y="24944"/>
                  </a:lnTo>
                  <a:lnTo>
                    <a:pt x="48217" y="21650"/>
                  </a:lnTo>
                  <a:lnTo>
                    <a:pt x="55371" y="19536"/>
                  </a:lnTo>
                  <a:lnTo>
                    <a:pt x="64388" y="12572"/>
                  </a:lnTo>
                  <a:lnTo>
                    <a:pt x="74420" y="9896"/>
                  </a:lnTo>
                  <a:lnTo>
                    <a:pt x="84497" y="8512"/>
                  </a:lnTo>
                  <a:lnTo>
                    <a:pt x="101671" y="1299"/>
                  </a:lnTo>
                  <a:lnTo>
                    <a:pt x="127998" y="0"/>
                  </a:lnTo>
                  <a:lnTo>
                    <a:pt x="129776" y="1046"/>
                  </a:lnTo>
                  <a:lnTo>
                    <a:pt x="130962" y="2802"/>
                  </a:lnTo>
                  <a:lnTo>
                    <a:pt x="131752" y="5031"/>
                  </a:lnTo>
                  <a:lnTo>
                    <a:pt x="133337" y="6518"/>
                  </a:lnTo>
                  <a:lnTo>
                    <a:pt x="137920" y="8169"/>
                  </a:lnTo>
                  <a:lnTo>
                    <a:pt x="139566" y="10726"/>
                  </a:lnTo>
                  <a:lnTo>
                    <a:pt x="150929" y="44124"/>
                  </a:lnTo>
                  <a:lnTo>
                    <a:pt x="150355" y="46337"/>
                  </a:lnTo>
                  <a:lnTo>
                    <a:pt x="145549" y="54509"/>
                  </a:lnTo>
                  <a:lnTo>
                    <a:pt x="144053" y="60543"/>
                  </a:lnTo>
                  <a:lnTo>
                    <a:pt x="128042" y="74946"/>
                  </a:lnTo>
                  <a:lnTo>
                    <a:pt x="114753" y="80915"/>
                  </a:lnTo>
                  <a:lnTo>
                    <a:pt x="102850" y="84626"/>
                  </a:lnTo>
                  <a:lnTo>
                    <a:pt x="63258" y="104863"/>
                  </a:lnTo>
                  <a:lnTo>
                    <a:pt x="37998" y="112408"/>
                  </a:lnTo>
                  <a:lnTo>
                    <a:pt x="189" y="114261"/>
                  </a:lnTo>
                  <a:lnTo>
                    <a:pt x="0" y="122465"/>
                  </a:lnTo>
                  <a:lnTo>
                    <a:pt x="1052" y="122907"/>
                  </a:lnTo>
                  <a:lnTo>
                    <a:pt x="5044" y="123398"/>
                  </a:lnTo>
                  <a:lnTo>
                    <a:pt x="10345" y="126438"/>
                  </a:lnTo>
                  <a:lnTo>
                    <a:pt x="54764" y="159803"/>
                  </a:lnTo>
                  <a:lnTo>
                    <a:pt x="89821" y="189879"/>
                  </a:lnTo>
                  <a:lnTo>
                    <a:pt x="91624" y="193249"/>
                  </a:lnTo>
                  <a:lnTo>
                    <a:pt x="93885" y="195496"/>
                  </a:lnTo>
                  <a:lnTo>
                    <a:pt x="99219" y="197992"/>
                  </a:lnTo>
                  <a:lnTo>
                    <a:pt x="114282" y="19999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188" name="SMARTInkShape-3386">
              <a:extLst>
                <a:ext uri="{FF2B5EF4-FFF2-40B4-BE49-F238E27FC236}">
                  <a16:creationId xmlns:a16="http://schemas.microsoft.com/office/drawing/2014/main" id="{19567CD8-F3BF-15E9-464C-72E2E5A533CE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2371725" y="5640228"/>
              <a:ext cx="141093" cy="102734"/>
            </a:xfrm>
            <a:custGeom>
              <a:avLst/>
              <a:gdLst/>
              <a:ahLst/>
              <a:cxnLst/>
              <a:rect l="0" t="0" r="0" b="0"/>
              <a:pathLst>
                <a:path w="141093" h="102734">
                  <a:moveTo>
                    <a:pt x="0" y="55722"/>
                  </a:moveTo>
                  <a:lnTo>
                    <a:pt x="0" y="55722"/>
                  </a:lnTo>
                  <a:lnTo>
                    <a:pt x="8201" y="47521"/>
                  </a:lnTo>
                  <a:lnTo>
                    <a:pt x="49545" y="46275"/>
                  </a:lnTo>
                  <a:lnTo>
                    <a:pt x="75710" y="45161"/>
                  </a:lnTo>
                  <a:lnTo>
                    <a:pt x="121583" y="36498"/>
                  </a:lnTo>
                  <a:lnTo>
                    <a:pt x="125505" y="34440"/>
                  </a:lnTo>
                  <a:lnTo>
                    <a:pt x="136857" y="23531"/>
                  </a:lnTo>
                  <a:lnTo>
                    <a:pt x="140201" y="17426"/>
                  </a:lnTo>
                  <a:lnTo>
                    <a:pt x="141092" y="14316"/>
                  </a:lnTo>
                  <a:lnTo>
                    <a:pt x="140628" y="11185"/>
                  </a:lnTo>
                  <a:lnTo>
                    <a:pt x="137290" y="4883"/>
                  </a:lnTo>
                  <a:lnTo>
                    <a:pt x="133860" y="2780"/>
                  </a:lnTo>
                  <a:lnTo>
                    <a:pt x="124404" y="442"/>
                  </a:lnTo>
                  <a:lnTo>
                    <a:pt x="87995" y="0"/>
                  </a:lnTo>
                  <a:lnTo>
                    <a:pt x="64055" y="7344"/>
                  </a:lnTo>
                  <a:lnTo>
                    <a:pt x="28818" y="29178"/>
                  </a:lnTo>
                  <a:lnTo>
                    <a:pt x="16888" y="49621"/>
                  </a:lnTo>
                  <a:lnTo>
                    <a:pt x="11706" y="70730"/>
                  </a:lnTo>
                  <a:lnTo>
                    <a:pt x="13316" y="81089"/>
                  </a:lnTo>
                  <a:lnTo>
                    <a:pt x="15228" y="85334"/>
                  </a:lnTo>
                  <a:lnTo>
                    <a:pt x="22996" y="92872"/>
                  </a:lnTo>
                  <a:lnTo>
                    <a:pt x="33504" y="98691"/>
                  </a:lnTo>
                  <a:lnTo>
                    <a:pt x="63731" y="102733"/>
                  </a:lnTo>
                  <a:lnTo>
                    <a:pt x="95492" y="102167"/>
                  </a:lnTo>
                  <a:lnTo>
                    <a:pt x="133350" y="9382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189" name="SMARTInkShape-3387">
              <a:extLst>
                <a:ext uri="{FF2B5EF4-FFF2-40B4-BE49-F238E27FC236}">
                  <a16:creationId xmlns:a16="http://schemas.microsoft.com/office/drawing/2014/main" id="{6210C899-8743-99E0-3AF8-9974F3E8FBAA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2581716" y="5686425"/>
              <a:ext cx="85285" cy="167869"/>
            </a:xfrm>
            <a:custGeom>
              <a:avLst/>
              <a:gdLst/>
              <a:ahLst/>
              <a:cxnLst/>
              <a:rect l="0" t="0" r="0" b="0"/>
              <a:pathLst>
                <a:path w="85285" h="167869">
                  <a:moveTo>
                    <a:pt x="37659" y="19050"/>
                  </a:moveTo>
                  <a:lnTo>
                    <a:pt x="37659" y="19050"/>
                  </a:lnTo>
                  <a:lnTo>
                    <a:pt x="45860" y="2648"/>
                  </a:lnTo>
                  <a:lnTo>
                    <a:pt x="47360" y="1765"/>
                  </a:lnTo>
                  <a:lnTo>
                    <a:pt x="51848" y="785"/>
                  </a:lnTo>
                  <a:lnTo>
                    <a:pt x="53468" y="1581"/>
                  </a:lnTo>
                  <a:lnTo>
                    <a:pt x="54549" y="3172"/>
                  </a:lnTo>
                  <a:lnTo>
                    <a:pt x="55269" y="5289"/>
                  </a:lnTo>
                  <a:lnTo>
                    <a:pt x="50937" y="24955"/>
                  </a:lnTo>
                  <a:lnTo>
                    <a:pt x="52433" y="61139"/>
                  </a:lnTo>
                  <a:lnTo>
                    <a:pt x="47875" y="105967"/>
                  </a:lnTo>
                  <a:lnTo>
                    <a:pt x="46331" y="126412"/>
                  </a:lnTo>
                  <a:lnTo>
                    <a:pt x="33953" y="158673"/>
                  </a:lnTo>
                  <a:lnTo>
                    <a:pt x="27898" y="165771"/>
                  </a:lnTo>
                  <a:lnTo>
                    <a:pt x="24802" y="167665"/>
                  </a:lnTo>
                  <a:lnTo>
                    <a:pt x="21679" y="167868"/>
                  </a:lnTo>
                  <a:lnTo>
                    <a:pt x="15387" y="165272"/>
                  </a:lnTo>
                  <a:lnTo>
                    <a:pt x="13286" y="163098"/>
                  </a:lnTo>
                  <a:lnTo>
                    <a:pt x="4580" y="138849"/>
                  </a:lnTo>
                  <a:lnTo>
                    <a:pt x="0" y="93573"/>
                  </a:lnTo>
                  <a:lnTo>
                    <a:pt x="5400" y="75455"/>
                  </a:lnTo>
                  <a:lnTo>
                    <a:pt x="21056" y="48066"/>
                  </a:lnTo>
                  <a:lnTo>
                    <a:pt x="65701" y="15891"/>
                  </a:lnTo>
                  <a:lnTo>
                    <a:pt x="85284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190" name="SMARTInkShape-3388">
              <a:extLst>
                <a:ext uri="{FF2B5EF4-FFF2-40B4-BE49-F238E27FC236}">
                  <a16:creationId xmlns:a16="http://schemas.microsoft.com/office/drawing/2014/main" id="{031AB479-9075-5207-C6AB-4E57BCC3A6A3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2667000" y="5619750"/>
              <a:ext cx="28576" cy="19051"/>
            </a:xfrm>
            <a:custGeom>
              <a:avLst/>
              <a:gdLst/>
              <a:ahLst/>
              <a:cxnLst/>
              <a:rect l="0" t="0" r="0" b="0"/>
              <a:pathLst>
                <a:path w="28576" h="19051">
                  <a:moveTo>
                    <a:pt x="0" y="19050"/>
                  </a:moveTo>
                  <a:lnTo>
                    <a:pt x="0" y="19050"/>
                  </a:lnTo>
                  <a:lnTo>
                    <a:pt x="0" y="5793"/>
                  </a:lnTo>
                  <a:lnTo>
                    <a:pt x="1058" y="3862"/>
                  </a:lnTo>
                  <a:lnTo>
                    <a:pt x="2822" y="2575"/>
                  </a:lnTo>
                  <a:lnTo>
                    <a:pt x="8663" y="1145"/>
                  </a:lnTo>
                  <a:lnTo>
                    <a:pt x="285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191" name="SMARTInkShape-3389">
              <a:extLst>
                <a:ext uri="{FF2B5EF4-FFF2-40B4-BE49-F238E27FC236}">
                  <a16:creationId xmlns:a16="http://schemas.microsoft.com/office/drawing/2014/main" id="{7D8D6F91-7141-5438-075B-F5A8D481034A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2762313" y="5638919"/>
              <a:ext cx="85525" cy="85607"/>
            </a:xfrm>
            <a:custGeom>
              <a:avLst/>
              <a:gdLst/>
              <a:ahLst/>
              <a:cxnLst/>
              <a:rect l="0" t="0" r="0" b="0"/>
              <a:pathLst>
                <a:path w="85525" h="85607">
                  <a:moveTo>
                    <a:pt x="9462" y="28456"/>
                  </a:moveTo>
                  <a:lnTo>
                    <a:pt x="9462" y="28456"/>
                  </a:lnTo>
                  <a:lnTo>
                    <a:pt x="40546" y="25634"/>
                  </a:lnTo>
                  <a:lnTo>
                    <a:pt x="73288" y="19323"/>
                  </a:lnTo>
                  <a:lnTo>
                    <a:pt x="85196" y="9809"/>
                  </a:lnTo>
                  <a:lnTo>
                    <a:pt x="85524" y="4469"/>
                  </a:lnTo>
                  <a:lnTo>
                    <a:pt x="84512" y="2940"/>
                  </a:lnTo>
                  <a:lnTo>
                    <a:pt x="82778" y="1920"/>
                  </a:lnTo>
                  <a:lnTo>
                    <a:pt x="75283" y="485"/>
                  </a:lnTo>
                  <a:lnTo>
                    <a:pt x="58212" y="0"/>
                  </a:lnTo>
                  <a:lnTo>
                    <a:pt x="46651" y="5578"/>
                  </a:lnTo>
                  <a:lnTo>
                    <a:pt x="8115" y="39608"/>
                  </a:lnTo>
                  <a:lnTo>
                    <a:pt x="3572" y="46818"/>
                  </a:lnTo>
                  <a:lnTo>
                    <a:pt x="1014" y="56827"/>
                  </a:lnTo>
                  <a:lnTo>
                    <a:pt x="0" y="74188"/>
                  </a:lnTo>
                  <a:lnTo>
                    <a:pt x="5012" y="80577"/>
                  </a:lnTo>
                  <a:lnTo>
                    <a:pt x="10307" y="83370"/>
                  </a:lnTo>
                  <a:lnTo>
                    <a:pt x="28512" y="8560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192" name="SMARTInkShape-3390">
              <a:extLst>
                <a:ext uri="{FF2B5EF4-FFF2-40B4-BE49-F238E27FC236}">
                  <a16:creationId xmlns:a16="http://schemas.microsoft.com/office/drawing/2014/main" id="{3E43BC69-CCD9-000C-BE87-E840C3589AA8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2869053" y="5648325"/>
              <a:ext cx="102748" cy="65340"/>
            </a:xfrm>
            <a:custGeom>
              <a:avLst/>
              <a:gdLst/>
              <a:ahLst/>
              <a:cxnLst/>
              <a:rect l="0" t="0" r="0" b="0"/>
              <a:pathLst>
                <a:path w="102748" h="65340">
                  <a:moveTo>
                    <a:pt x="64647" y="0"/>
                  </a:moveTo>
                  <a:lnTo>
                    <a:pt x="64647" y="0"/>
                  </a:lnTo>
                  <a:lnTo>
                    <a:pt x="46333" y="0"/>
                  </a:lnTo>
                  <a:lnTo>
                    <a:pt x="34988" y="5645"/>
                  </a:lnTo>
                  <a:lnTo>
                    <a:pt x="15515" y="21459"/>
                  </a:lnTo>
                  <a:lnTo>
                    <a:pt x="4816" y="36579"/>
                  </a:lnTo>
                  <a:lnTo>
                    <a:pt x="0" y="49409"/>
                  </a:lnTo>
                  <a:lnTo>
                    <a:pt x="382" y="53048"/>
                  </a:lnTo>
                  <a:lnTo>
                    <a:pt x="3629" y="59913"/>
                  </a:lnTo>
                  <a:lnTo>
                    <a:pt x="7035" y="62167"/>
                  </a:lnTo>
                  <a:lnTo>
                    <a:pt x="21942" y="65339"/>
                  </a:lnTo>
                  <a:lnTo>
                    <a:pt x="41881" y="65220"/>
                  </a:lnTo>
                  <a:lnTo>
                    <a:pt x="102747" y="476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193" name="SMARTInkShape-3391">
              <a:extLst>
                <a:ext uri="{FF2B5EF4-FFF2-40B4-BE49-F238E27FC236}">
                  <a16:creationId xmlns:a16="http://schemas.microsoft.com/office/drawing/2014/main" id="{615CA5DA-42E5-53EF-484D-6B904BF73B53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3010455" y="5505450"/>
              <a:ext cx="94696" cy="204813"/>
            </a:xfrm>
            <a:custGeom>
              <a:avLst/>
              <a:gdLst/>
              <a:ahLst/>
              <a:cxnLst/>
              <a:rect l="0" t="0" r="0" b="0"/>
              <a:pathLst>
                <a:path w="94696" h="204813">
                  <a:moveTo>
                    <a:pt x="66120" y="0"/>
                  </a:moveTo>
                  <a:lnTo>
                    <a:pt x="66120" y="0"/>
                  </a:lnTo>
                  <a:lnTo>
                    <a:pt x="61064" y="0"/>
                  </a:lnTo>
                  <a:lnTo>
                    <a:pt x="59574" y="2117"/>
                  </a:lnTo>
                  <a:lnTo>
                    <a:pt x="43765" y="45586"/>
                  </a:lnTo>
                  <a:lnTo>
                    <a:pt x="30487" y="87384"/>
                  </a:lnTo>
                  <a:lnTo>
                    <a:pt x="18355" y="112315"/>
                  </a:lnTo>
                  <a:lnTo>
                    <a:pt x="3660" y="159547"/>
                  </a:lnTo>
                  <a:lnTo>
                    <a:pt x="0" y="188057"/>
                  </a:lnTo>
                  <a:lnTo>
                    <a:pt x="874" y="192046"/>
                  </a:lnTo>
                  <a:lnTo>
                    <a:pt x="2514" y="194706"/>
                  </a:lnTo>
                  <a:lnTo>
                    <a:pt x="17808" y="204031"/>
                  </a:lnTo>
                  <a:lnTo>
                    <a:pt x="23328" y="204812"/>
                  </a:lnTo>
                  <a:lnTo>
                    <a:pt x="35107" y="202858"/>
                  </a:lnTo>
                  <a:lnTo>
                    <a:pt x="94695" y="1809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194" name="SMARTInkShape-3392">
              <a:extLst>
                <a:ext uri="{FF2B5EF4-FFF2-40B4-BE49-F238E27FC236}">
                  <a16:creationId xmlns:a16="http://schemas.microsoft.com/office/drawing/2014/main" id="{0ABAF8C6-CA9B-0213-3D70-2FF4CE26B880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3009900" y="5600700"/>
              <a:ext cx="142876" cy="28576"/>
            </a:xfrm>
            <a:custGeom>
              <a:avLst/>
              <a:gdLst/>
              <a:ahLst/>
              <a:cxnLst/>
              <a:rect l="0" t="0" r="0" b="0"/>
              <a:pathLst>
                <a:path w="142876" h="28576">
                  <a:moveTo>
                    <a:pt x="0" y="28575"/>
                  </a:moveTo>
                  <a:lnTo>
                    <a:pt x="0" y="28575"/>
                  </a:lnTo>
                  <a:lnTo>
                    <a:pt x="10113" y="23519"/>
                  </a:lnTo>
                  <a:lnTo>
                    <a:pt x="52981" y="19442"/>
                  </a:lnTo>
                  <a:lnTo>
                    <a:pt x="63411" y="16402"/>
                  </a:lnTo>
                  <a:lnTo>
                    <a:pt x="72633" y="12581"/>
                  </a:lnTo>
                  <a:lnTo>
                    <a:pt x="114740" y="8735"/>
                  </a:lnTo>
                  <a:lnTo>
                    <a:pt x="1428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2201" name="SMARTInkShape-Group586">
            <a:extLst>
              <a:ext uri="{FF2B5EF4-FFF2-40B4-BE49-F238E27FC236}">
                <a16:creationId xmlns:a16="http://schemas.microsoft.com/office/drawing/2014/main" id="{4207B67D-9A98-FB38-D4AF-BC1FB7D9FCDF}"/>
              </a:ext>
            </a:extLst>
          </p:cNvPr>
          <p:cNvGrpSpPr/>
          <p:nvPr/>
        </p:nvGrpSpPr>
        <p:grpSpPr>
          <a:xfrm>
            <a:off x="3638550" y="5497481"/>
            <a:ext cx="504826" cy="297896"/>
            <a:chOff x="3638550" y="5497481"/>
            <a:chExt cx="504826" cy="297896"/>
          </a:xfrm>
        </p:grpSpPr>
        <p:sp>
          <p:nvSpPr>
            <p:cNvPr id="92196" name="SMARTInkShape-3393">
              <a:extLst>
                <a:ext uri="{FF2B5EF4-FFF2-40B4-BE49-F238E27FC236}">
                  <a16:creationId xmlns:a16="http://schemas.microsoft.com/office/drawing/2014/main" id="{7CE13DFE-2F48-8BAC-4132-6D03A47157BC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3638550" y="5505450"/>
              <a:ext cx="76201" cy="247651"/>
            </a:xfrm>
            <a:custGeom>
              <a:avLst/>
              <a:gdLst/>
              <a:ahLst/>
              <a:cxnLst/>
              <a:rect l="0" t="0" r="0" b="0"/>
              <a:pathLst>
                <a:path w="76201" h="247651">
                  <a:moveTo>
                    <a:pt x="76200" y="0"/>
                  </a:moveTo>
                  <a:lnTo>
                    <a:pt x="76200" y="0"/>
                  </a:lnTo>
                  <a:lnTo>
                    <a:pt x="76200" y="5056"/>
                  </a:lnTo>
                  <a:lnTo>
                    <a:pt x="58895" y="51478"/>
                  </a:lnTo>
                  <a:lnTo>
                    <a:pt x="40013" y="98324"/>
                  </a:lnTo>
                  <a:lnTo>
                    <a:pt x="31964" y="121913"/>
                  </a:lnTo>
                  <a:lnTo>
                    <a:pt x="18511" y="167402"/>
                  </a:lnTo>
                  <a:lnTo>
                    <a:pt x="6244" y="213807"/>
                  </a:lnTo>
                  <a:lnTo>
                    <a:pt x="0" y="2476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197" name="SMARTInkShape-3394">
              <a:extLst>
                <a:ext uri="{FF2B5EF4-FFF2-40B4-BE49-F238E27FC236}">
                  <a16:creationId xmlns:a16="http://schemas.microsoft.com/office/drawing/2014/main" id="{5E8554CC-AFDA-3821-D556-DAAB937981FF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3800475" y="5497481"/>
              <a:ext cx="57035" cy="255620"/>
            </a:xfrm>
            <a:custGeom>
              <a:avLst/>
              <a:gdLst/>
              <a:ahLst/>
              <a:cxnLst/>
              <a:rect l="0" t="0" r="0" b="0"/>
              <a:pathLst>
                <a:path w="57035" h="255620">
                  <a:moveTo>
                    <a:pt x="47625" y="27019"/>
                  </a:moveTo>
                  <a:lnTo>
                    <a:pt x="47625" y="27019"/>
                  </a:lnTo>
                  <a:lnTo>
                    <a:pt x="55826" y="10617"/>
                  </a:lnTo>
                  <a:lnTo>
                    <a:pt x="57034" y="0"/>
                  </a:lnTo>
                  <a:lnTo>
                    <a:pt x="54313" y="25016"/>
                  </a:lnTo>
                  <a:lnTo>
                    <a:pt x="38833" y="69780"/>
                  </a:lnTo>
                  <a:lnTo>
                    <a:pt x="29544" y="110725"/>
                  </a:lnTo>
                  <a:lnTo>
                    <a:pt x="19052" y="153564"/>
                  </a:lnTo>
                  <a:lnTo>
                    <a:pt x="10988" y="185709"/>
                  </a:lnTo>
                  <a:lnTo>
                    <a:pt x="6895" y="217511"/>
                  </a:lnTo>
                  <a:lnTo>
                    <a:pt x="0" y="25561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198" name="SMARTInkShape-3395">
              <a:extLst>
                <a:ext uri="{FF2B5EF4-FFF2-40B4-BE49-F238E27FC236}">
                  <a16:creationId xmlns:a16="http://schemas.microsoft.com/office/drawing/2014/main" id="{FA5CFC91-4286-B94E-BD69-D8080647A876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3667125" y="5638800"/>
              <a:ext cx="142876" cy="1"/>
            </a:xfrm>
            <a:custGeom>
              <a:avLst/>
              <a:gdLst/>
              <a:ahLst/>
              <a:cxnLst/>
              <a:rect l="0" t="0" r="0" b="0"/>
              <a:pathLst>
                <a:path w="142876" h="1">
                  <a:moveTo>
                    <a:pt x="0" y="0"/>
                  </a:moveTo>
                  <a:lnTo>
                    <a:pt x="0" y="0"/>
                  </a:lnTo>
                  <a:lnTo>
                    <a:pt x="42917" y="0"/>
                  </a:lnTo>
                  <a:lnTo>
                    <a:pt x="83537" y="0"/>
                  </a:lnTo>
                  <a:lnTo>
                    <a:pt x="1428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199" name="SMARTInkShape-3396">
              <a:extLst>
                <a:ext uri="{FF2B5EF4-FFF2-40B4-BE49-F238E27FC236}">
                  <a16:creationId xmlns:a16="http://schemas.microsoft.com/office/drawing/2014/main" id="{E857B14A-D137-8E5D-B705-406541684FF9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3915309" y="5657924"/>
              <a:ext cx="92537" cy="137453"/>
            </a:xfrm>
            <a:custGeom>
              <a:avLst/>
              <a:gdLst/>
              <a:ahLst/>
              <a:cxnLst/>
              <a:rect l="0" t="0" r="0" b="0"/>
              <a:pathLst>
                <a:path w="92537" h="137453">
                  <a:moveTo>
                    <a:pt x="66141" y="47551"/>
                  </a:moveTo>
                  <a:lnTo>
                    <a:pt x="66141" y="47551"/>
                  </a:lnTo>
                  <a:lnTo>
                    <a:pt x="71197" y="42495"/>
                  </a:lnTo>
                  <a:lnTo>
                    <a:pt x="73680" y="37190"/>
                  </a:lnTo>
                  <a:lnTo>
                    <a:pt x="74342" y="34294"/>
                  </a:lnTo>
                  <a:lnTo>
                    <a:pt x="73725" y="32363"/>
                  </a:lnTo>
                  <a:lnTo>
                    <a:pt x="72255" y="31076"/>
                  </a:lnTo>
                  <a:lnTo>
                    <a:pt x="70217" y="30218"/>
                  </a:lnTo>
                  <a:lnTo>
                    <a:pt x="45040" y="28651"/>
                  </a:lnTo>
                  <a:lnTo>
                    <a:pt x="35243" y="34212"/>
                  </a:lnTo>
                  <a:lnTo>
                    <a:pt x="5549" y="60578"/>
                  </a:lnTo>
                  <a:lnTo>
                    <a:pt x="2169" y="69568"/>
                  </a:lnTo>
                  <a:lnTo>
                    <a:pt x="0" y="97644"/>
                  </a:lnTo>
                  <a:lnTo>
                    <a:pt x="5348" y="112501"/>
                  </a:lnTo>
                  <a:lnTo>
                    <a:pt x="15915" y="129172"/>
                  </a:lnTo>
                  <a:lnTo>
                    <a:pt x="27858" y="137116"/>
                  </a:lnTo>
                  <a:lnTo>
                    <a:pt x="41717" y="137452"/>
                  </a:lnTo>
                  <a:lnTo>
                    <a:pt x="49859" y="136060"/>
                  </a:lnTo>
                  <a:lnTo>
                    <a:pt x="64548" y="126047"/>
                  </a:lnTo>
                  <a:lnTo>
                    <a:pt x="71429" y="118932"/>
                  </a:lnTo>
                  <a:lnTo>
                    <a:pt x="79075" y="102558"/>
                  </a:lnTo>
                  <a:lnTo>
                    <a:pt x="92193" y="57724"/>
                  </a:lnTo>
                  <a:lnTo>
                    <a:pt x="92536" y="43606"/>
                  </a:lnTo>
                  <a:lnTo>
                    <a:pt x="89161" y="26748"/>
                  </a:lnTo>
                  <a:lnTo>
                    <a:pt x="81311" y="14316"/>
                  </a:lnTo>
                  <a:lnTo>
                    <a:pt x="69137" y="2768"/>
                  </a:lnTo>
                  <a:lnTo>
                    <a:pt x="64650" y="1189"/>
                  </a:lnTo>
                  <a:lnTo>
                    <a:pt x="48885" y="0"/>
                  </a:lnTo>
                  <a:lnTo>
                    <a:pt x="37566" y="945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200" name="SMARTInkShape-3397">
              <a:extLst>
                <a:ext uri="{FF2B5EF4-FFF2-40B4-BE49-F238E27FC236}">
                  <a16:creationId xmlns:a16="http://schemas.microsoft.com/office/drawing/2014/main" id="{77DED46D-ED95-3C5F-5BB6-4F5E11A9B776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4133850" y="5753100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0" y="9525"/>
                  </a:moveTo>
                  <a:lnTo>
                    <a:pt x="0" y="9525"/>
                  </a:lnTo>
                  <a:lnTo>
                    <a:pt x="0" y="4469"/>
                  </a:lnTo>
                  <a:lnTo>
                    <a:pt x="1058" y="2980"/>
                  </a:lnTo>
                  <a:lnTo>
                    <a:pt x="2822" y="1986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11.2.2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microprocessor designer has developed a new fabrication process which he believes will increase the usable life of a chip. Currently the usable life is </a:t>
            </a:r>
            <a:r>
              <a:rPr lang="en-US" dirty="0">
                <a:solidFill>
                  <a:srgbClr val="0000FF"/>
                </a:solidFill>
              </a:rPr>
              <a:t>16,000</a:t>
            </a:r>
            <a:r>
              <a:rPr lang="en-US" dirty="0"/>
              <a:t> hours with a standard deviation of </a:t>
            </a:r>
            <a:r>
              <a:rPr lang="en-US" dirty="0">
                <a:solidFill>
                  <a:srgbClr val="0000FF"/>
                </a:solidFill>
              </a:rPr>
              <a:t>2500</a:t>
            </a:r>
            <a:r>
              <a:rPr lang="en-US" dirty="0"/>
              <a:t> hours. Test the hypothesis that the process increases the usable life of a chip, at the </a:t>
            </a:r>
            <a:r>
              <a:rPr lang="en-US" dirty="0">
                <a:solidFill>
                  <a:srgbClr val="0000FF"/>
                </a:solidFill>
              </a:rPr>
              <a:t>0.01</a:t>
            </a:r>
            <a:r>
              <a:rPr lang="en-US" dirty="0"/>
              <a:t> level. A random sample of </a:t>
            </a:r>
            <a:r>
              <a:rPr lang="en-US" dirty="0">
                <a:solidFill>
                  <a:srgbClr val="0000FF"/>
                </a:solidFill>
              </a:rPr>
              <a:t>1000</a:t>
            </a:r>
            <a:r>
              <a:rPr lang="en-US" dirty="0"/>
              <a:t> microprocessors is tested and has a mean life of </a:t>
            </a:r>
            <a:r>
              <a:rPr lang="en-US" dirty="0">
                <a:solidFill>
                  <a:srgbClr val="0000FF"/>
                </a:solidFill>
              </a:rPr>
              <a:t>16,200</a:t>
            </a:r>
            <a:r>
              <a:rPr lang="en-US" dirty="0"/>
              <a:t> hours. Assume the standard deviation of the life of the new chips is equal to the standard deviation of the current chips.</a:t>
            </a:r>
          </a:p>
        </p:txBody>
      </p:sp>
      <p:sp>
        <p:nvSpPr>
          <p:cNvPr id="4" name="SMARTInkShape-3398">
            <a:extLst>
              <a:ext uri="{FF2B5EF4-FFF2-40B4-BE49-F238E27FC236}">
                <a16:creationId xmlns:a16="http://schemas.microsoft.com/office/drawing/2014/main" id="{9D71D885-053E-83F4-0F3C-8E5ADD2C474F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638675" y="3455150"/>
            <a:ext cx="1724026" cy="50051"/>
          </a:xfrm>
          <a:custGeom>
            <a:avLst/>
            <a:gdLst/>
            <a:ahLst/>
            <a:cxnLst/>
            <a:rect l="0" t="0" r="0" b="0"/>
            <a:pathLst>
              <a:path w="1724026" h="50051">
                <a:moveTo>
                  <a:pt x="0" y="50050"/>
                </a:moveTo>
                <a:lnTo>
                  <a:pt x="0" y="50050"/>
                </a:lnTo>
                <a:lnTo>
                  <a:pt x="0" y="44562"/>
                </a:lnTo>
                <a:lnTo>
                  <a:pt x="0" y="49968"/>
                </a:lnTo>
                <a:lnTo>
                  <a:pt x="0" y="44546"/>
                </a:lnTo>
                <a:lnTo>
                  <a:pt x="0" y="46899"/>
                </a:lnTo>
                <a:lnTo>
                  <a:pt x="0" y="43940"/>
                </a:lnTo>
                <a:lnTo>
                  <a:pt x="0" y="46711"/>
                </a:lnTo>
                <a:lnTo>
                  <a:pt x="0" y="43886"/>
                </a:lnTo>
                <a:lnTo>
                  <a:pt x="0" y="49960"/>
                </a:lnTo>
                <a:lnTo>
                  <a:pt x="0" y="44545"/>
                </a:lnTo>
                <a:lnTo>
                  <a:pt x="0" y="49968"/>
                </a:lnTo>
                <a:lnTo>
                  <a:pt x="0" y="44546"/>
                </a:lnTo>
                <a:lnTo>
                  <a:pt x="0" y="46899"/>
                </a:lnTo>
                <a:lnTo>
                  <a:pt x="0" y="40835"/>
                </a:lnTo>
                <a:lnTo>
                  <a:pt x="5056" y="40616"/>
                </a:lnTo>
                <a:lnTo>
                  <a:pt x="6545" y="39528"/>
                </a:lnTo>
                <a:lnTo>
                  <a:pt x="8201" y="35496"/>
                </a:lnTo>
                <a:lnTo>
                  <a:pt x="8642" y="35056"/>
                </a:lnTo>
                <a:lnTo>
                  <a:pt x="8937" y="35820"/>
                </a:lnTo>
                <a:lnTo>
                  <a:pt x="9515" y="40443"/>
                </a:lnTo>
                <a:lnTo>
                  <a:pt x="23990" y="40525"/>
                </a:lnTo>
                <a:lnTo>
                  <a:pt x="25519" y="39467"/>
                </a:lnTo>
                <a:lnTo>
                  <a:pt x="26538" y="37702"/>
                </a:lnTo>
                <a:lnTo>
                  <a:pt x="28173" y="32324"/>
                </a:lnTo>
                <a:lnTo>
                  <a:pt x="31218" y="31589"/>
                </a:lnTo>
                <a:lnTo>
                  <a:pt x="41797" y="31117"/>
                </a:lnTo>
                <a:lnTo>
                  <a:pt x="47857" y="28230"/>
                </a:lnTo>
                <a:lnTo>
                  <a:pt x="50955" y="25978"/>
                </a:lnTo>
                <a:lnTo>
                  <a:pt x="96901" y="14111"/>
                </a:lnTo>
                <a:lnTo>
                  <a:pt x="115920" y="12377"/>
                </a:lnTo>
                <a:lnTo>
                  <a:pt x="119613" y="10118"/>
                </a:lnTo>
                <a:lnTo>
                  <a:pt x="126540" y="1963"/>
                </a:lnTo>
                <a:lnTo>
                  <a:pt x="130927" y="0"/>
                </a:lnTo>
                <a:lnTo>
                  <a:pt x="177720" y="2394"/>
                </a:lnTo>
                <a:lnTo>
                  <a:pt x="223678" y="2424"/>
                </a:lnTo>
                <a:lnTo>
                  <a:pt x="268119" y="2425"/>
                </a:lnTo>
                <a:lnTo>
                  <a:pt x="313846" y="2425"/>
                </a:lnTo>
                <a:lnTo>
                  <a:pt x="356838" y="2425"/>
                </a:lnTo>
                <a:lnTo>
                  <a:pt x="401509" y="2425"/>
                </a:lnTo>
                <a:lnTo>
                  <a:pt x="445874" y="2425"/>
                </a:lnTo>
                <a:lnTo>
                  <a:pt x="492532" y="2425"/>
                </a:lnTo>
                <a:lnTo>
                  <a:pt x="529758" y="2425"/>
                </a:lnTo>
                <a:lnTo>
                  <a:pt x="576066" y="2425"/>
                </a:lnTo>
                <a:lnTo>
                  <a:pt x="611629" y="2425"/>
                </a:lnTo>
                <a:lnTo>
                  <a:pt x="648602" y="2425"/>
                </a:lnTo>
                <a:lnTo>
                  <a:pt x="686201" y="2425"/>
                </a:lnTo>
                <a:lnTo>
                  <a:pt x="727899" y="2425"/>
                </a:lnTo>
                <a:lnTo>
                  <a:pt x="765419" y="2425"/>
                </a:lnTo>
                <a:lnTo>
                  <a:pt x="812652" y="2425"/>
                </a:lnTo>
                <a:lnTo>
                  <a:pt x="848365" y="2425"/>
                </a:lnTo>
                <a:lnTo>
                  <a:pt x="889895" y="7482"/>
                </a:lnTo>
                <a:lnTo>
                  <a:pt x="927365" y="10626"/>
                </a:lnTo>
                <a:lnTo>
                  <a:pt x="971406" y="11688"/>
                </a:lnTo>
                <a:lnTo>
                  <a:pt x="1016952" y="11898"/>
                </a:lnTo>
                <a:lnTo>
                  <a:pt x="1061892" y="11940"/>
                </a:lnTo>
                <a:lnTo>
                  <a:pt x="1098977" y="11947"/>
                </a:lnTo>
                <a:lnTo>
                  <a:pt x="1129784" y="11949"/>
                </a:lnTo>
                <a:lnTo>
                  <a:pt x="1177184" y="11950"/>
                </a:lnTo>
                <a:lnTo>
                  <a:pt x="1218039" y="11950"/>
                </a:lnTo>
                <a:lnTo>
                  <a:pt x="1264715" y="11950"/>
                </a:lnTo>
                <a:lnTo>
                  <a:pt x="1312112" y="18496"/>
                </a:lnTo>
                <a:lnTo>
                  <a:pt x="1352798" y="20592"/>
                </a:lnTo>
                <a:lnTo>
                  <a:pt x="1390055" y="21082"/>
                </a:lnTo>
                <a:lnTo>
                  <a:pt x="1428485" y="21300"/>
                </a:lnTo>
                <a:lnTo>
                  <a:pt x="1463557" y="21397"/>
                </a:lnTo>
                <a:lnTo>
                  <a:pt x="1502211" y="21452"/>
                </a:lnTo>
                <a:lnTo>
                  <a:pt x="1547016" y="21470"/>
                </a:lnTo>
                <a:lnTo>
                  <a:pt x="1581267" y="21474"/>
                </a:lnTo>
                <a:lnTo>
                  <a:pt x="1628809" y="21475"/>
                </a:lnTo>
                <a:lnTo>
                  <a:pt x="1667943" y="21475"/>
                </a:lnTo>
                <a:lnTo>
                  <a:pt x="1685342" y="22533"/>
                </a:lnTo>
                <a:lnTo>
                  <a:pt x="1724025" y="3100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SMARTInkShape-Group588">
            <a:extLst>
              <a:ext uri="{FF2B5EF4-FFF2-40B4-BE49-F238E27FC236}">
                <a16:creationId xmlns:a16="http://schemas.microsoft.com/office/drawing/2014/main" id="{45A8F475-7FD2-BD43-8C5B-C083F19377F9}"/>
              </a:ext>
            </a:extLst>
          </p:cNvPr>
          <p:cNvGrpSpPr/>
          <p:nvPr/>
        </p:nvGrpSpPr>
        <p:grpSpPr>
          <a:xfrm>
            <a:off x="7248525" y="2175237"/>
            <a:ext cx="1276346" cy="463189"/>
            <a:chOff x="7248525" y="2175237"/>
            <a:chExt cx="1276346" cy="463189"/>
          </a:xfrm>
        </p:grpSpPr>
        <p:sp>
          <p:nvSpPr>
            <p:cNvPr id="5" name="SMARTInkShape-3399">
              <a:extLst>
                <a:ext uri="{FF2B5EF4-FFF2-40B4-BE49-F238E27FC236}">
                  <a16:creationId xmlns:a16="http://schemas.microsoft.com/office/drawing/2014/main" id="{443F1209-6C69-BD4D-6AD2-0B0207112842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7248525" y="2175237"/>
              <a:ext cx="1276346" cy="463189"/>
            </a:xfrm>
            <a:custGeom>
              <a:avLst/>
              <a:gdLst/>
              <a:ahLst/>
              <a:cxnLst/>
              <a:rect l="0" t="0" r="0" b="0"/>
              <a:pathLst>
                <a:path w="1276346" h="463189">
                  <a:moveTo>
                    <a:pt x="66675" y="44088"/>
                  </a:moveTo>
                  <a:lnTo>
                    <a:pt x="66675" y="44088"/>
                  </a:lnTo>
                  <a:lnTo>
                    <a:pt x="66675" y="39032"/>
                  </a:lnTo>
                  <a:lnTo>
                    <a:pt x="65617" y="37542"/>
                  </a:lnTo>
                  <a:lnTo>
                    <a:pt x="63853" y="36549"/>
                  </a:lnTo>
                  <a:lnTo>
                    <a:pt x="61619" y="35887"/>
                  </a:lnTo>
                  <a:lnTo>
                    <a:pt x="61187" y="34387"/>
                  </a:lnTo>
                  <a:lnTo>
                    <a:pt x="66399" y="25465"/>
                  </a:lnTo>
                  <a:lnTo>
                    <a:pt x="76706" y="20108"/>
                  </a:lnTo>
                  <a:lnTo>
                    <a:pt x="115621" y="16118"/>
                  </a:lnTo>
                  <a:lnTo>
                    <a:pt x="151733" y="12870"/>
                  </a:lnTo>
                  <a:lnTo>
                    <a:pt x="184913" y="9047"/>
                  </a:lnTo>
                  <a:lnTo>
                    <a:pt x="220825" y="7347"/>
                  </a:lnTo>
                  <a:lnTo>
                    <a:pt x="266630" y="6391"/>
                  </a:lnTo>
                  <a:lnTo>
                    <a:pt x="307014" y="6107"/>
                  </a:lnTo>
                  <a:lnTo>
                    <a:pt x="345790" y="6023"/>
                  </a:lnTo>
                  <a:lnTo>
                    <a:pt x="389148" y="5998"/>
                  </a:lnTo>
                  <a:lnTo>
                    <a:pt x="435508" y="5991"/>
                  </a:lnTo>
                  <a:lnTo>
                    <a:pt x="469783" y="5989"/>
                  </a:lnTo>
                  <a:lnTo>
                    <a:pt x="505127" y="4930"/>
                  </a:lnTo>
                  <a:lnTo>
                    <a:pt x="538473" y="932"/>
                  </a:lnTo>
                  <a:lnTo>
                    <a:pt x="570933" y="1271"/>
                  </a:lnTo>
                  <a:lnTo>
                    <a:pt x="604057" y="2833"/>
                  </a:lnTo>
                  <a:lnTo>
                    <a:pt x="639945" y="0"/>
                  </a:lnTo>
                  <a:lnTo>
                    <a:pt x="677062" y="857"/>
                  </a:lnTo>
                  <a:lnTo>
                    <a:pt x="712608" y="3708"/>
                  </a:lnTo>
                  <a:lnTo>
                    <a:pt x="758536" y="4254"/>
                  </a:lnTo>
                  <a:lnTo>
                    <a:pt x="793269" y="631"/>
                  </a:lnTo>
                  <a:lnTo>
                    <a:pt x="838410" y="2755"/>
                  </a:lnTo>
                  <a:lnTo>
                    <a:pt x="883652" y="5030"/>
                  </a:lnTo>
                  <a:lnTo>
                    <a:pt x="925516" y="5704"/>
                  </a:lnTo>
                  <a:lnTo>
                    <a:pt x="964731" y="5904"/>
                  </a:lnTo>
                  <a:lnTo>
                    <a:pt x="1003162" y="5963"/>
                  </a:lnTo>
                  <a:lnTo>
                    <a:pt x="1047527" y="11471"/>
                  </a:lnTo>
                  <a:lnTo>
                    <a:pt x="1083550" y="9141"/>
                  </a:lnTo>
                  <a:lnTo>
                    <a:pt x="1121034" y="13155"/>
                  </a:lnTo>
                  <a:lnTo>
                    <a:pt x="1165981" y="17869"/>
                  </a:lnTo>
                  <a:lnTo>
                    <a:pt x="1182848" y="20793"/>
                  </a:lnTo>
                  <a:lnTo>
                    <a:pt x="1205960" y="18606"/>
                  </a:lnTo>
                  <a:lnTo>
                    <a:pt x="1208256" y="19692"/>
                  </a:lnTo>
                  <a:lnTo>
                    <a:pt x="1208730" y="21474"/>
                  </a:lnTo>
                  <a:lnTo>
                    <a:pt x="1210103" y="22662"/>
                  </a:lnTo>
                  <a:lnTo>
                    <a:pt x="1219077" y="25011"/>
                  </a:lnTo>
                  <a:lnTo>
                    <a:pt x="1219164" y="35143"/>
                  </a:lnTo>
                  <a:lnTo>
                    <a:pt x="1220235" y="38125"/>
                  </a:lnTo>
                  <a:lnTo>
                    <a:pt x="1222005" y="40112"/>
                  </a:lnTo>
                  <a:lnTo>
                    <a:pt x="1224246" y="41438"/>
                  </a:lnTo>
                  <a:lnTo>
                    <a:pt x="1226734" y="51377"/>
                  </a:lnTo>
                  <a:lnTo>
                    <a:pt x="1236068" y="98160"/>
                  </a:lnTo>
                  <a:lnTo>
                    <a:pt x="1247971" y="137045"/>
                  </a:lnTo>
                  <a:lnTo>
                    <a:pt x="1257358" y="176758"/>
                  </a:lnTo>
                  <a:lnTo>
                    <a:pt x="1266843" y="218159"/>
                  </a:lnTo>
                  <a:lnTo>
                    <a:pt x="1273532" y="261117"/>
                  </a:lnTo>
                  <a:lnTo>
                    <a:pt x="1275793" y="308502"/>
                  </a:lnTo>
                  <a:lnTo>
                    <a:pt x="1276239" y="353924"/>
                  </a:lnTo>
                  <a:lnTo>
                    <a:pt x="1276345" y="398831"/>
                  </a:lnTo>
                  <a:lnTo>
                    <a:pt x="1273527" y="405657"/>
                  </a:lnTo>
                  <a:lnTo>
                    <a:pt x="1267216" y="414983"/>
                  </a:lnTo>
                  <a:lnTo>
                    <a:pt x="1251771" y="420447"/>
                  </a:lnTo>
                  <a:lnTo>
                    <a:pt x="1238615" y="420204"/>
                  </a:lnTo>
                  <a:lnTo>
                    <a:pt x="1197885" y="416174"/>
                  </a:lnTo>
                  <a:lnTo>
                    <a:pt x="1157096" y="415684"/>
                  </a:lnTo>
                  <a:lnTo>
                    <a:pt x="1123541" y="415599"/>
                  </a:lnTo>
                  <a:lnTo>
                    <a:pt x="1089901" y="415579"/>
                  </a:lnTo>
                  <a:lnTo>
                    <a:pt x="1050256" y="415570"/>
                  </a:lnTo>
                  <a:lnTo>
                    <a:pt x="1007942" y="415566"/>
                  </a:lnTo>
                  <a:lnTo>
                    <a:pt x="966558" y="415565"/>
                  </a:lnTo>
                  <a:lnTo>
                    <a:pt x="930525" y="415564"/>
                  </a:lnTo>
                  <a:lnTo>
                    <a:pt x="885547" y="415563"/>
                  </a:lnTo>
                  <a:lnTo>
                    <a:pt x="845408" y="420619"/>
                  </a:lnTo>
                  <a:lnTo>
                    <a:pt x="806704" y="423764"/>
                  </a:lnTo>
                  <a:lnTo>
                    <a:pt x="768425" y="424696"/>
                  </a:lnTo>
                  <a:lnTo>
                    <a:pt x="730272" y="424972"/>
                  </a:lnTo>
                  <a:lnTo>
                    <a:pt x="692156" y="425053"/>
                  </a:lnTo>
                  <a:lnTo>
                    <a:pt x="654052" y="425078"/>
                  </a:lnTo>
                  <a:lnTo>
                    <a:pt x="615951" y="425085"/>
                  </a:lnTo>
                  <a:lnTo>
                    <a:pt x="571696" y="431634"/>
                  </a:lnTo>
                  <a:lnTo>
                    <a:pt x="526110" y="431202"/>
                  </a:lnTo>
                  <a:lnTo>
                    <a:pt x="505818" y="428864"/>
                  </a:lnTo>
                  <a:lnTo>
                    <a:pt x="466921" y="433164"/>
                  </a:lnTo>
                  <a:lnTo>
                    <a:pt x="438208" y="431361"/>
                  </a:lnTo>
                  <a:lnTo>
                    <a:pt x="391591" y="425914"/>
                  </a:lnTo>
                  <a:lnTo>
                    <a:pt x="346045" y="425197"/>
                  </a:lnTo>
                  <a:lnTo>
                    <a:pt x="305143" y="425120"/>
                  </a:lnTo>
                  <a:lnTo>
                    <a:pt x="265671" y="425094"/>
                  </a:lnTo>
                  <a:lnTo>
                    <a:pt x="228396" y="422267"/>
                  </a:lnTo>
                  <a:lnTo>
                    <a:pt x="181794" y="416152"/>
                  </a:lnTo>
                  <a:lnTo>
                    <a:pt x="140811" y="415573"/>
                  </a:lnTo>
                  <a:lnTo>
                    <a:pt x="138323" y="414512"/>
                  </a:lnTo>
                  <a:lnTo>
                    <a:pt x="136665" y="412745"/>
                  </a:lnTo>
                  <a:lnTo>
                    <a:pt x="135560" y="410510"/>
                  </a:lnTo>
                  <a:lnTo>
                    <a:pt x="133765" y="409019"/>
                  </a:lnTo>
                  <a:lnTo>
                    <a:pt x="128949" y="407363"/>
                  </a:lnTo>
                  <a:lnTo>
                    <a:pt x="126182" y="407980"/>
                  </a:lnTo>
                  <a:lnTo>
                    <a:pt x="116174" y="412846"/>
                  </a:lnTo>
                  <a:lnTo>
                    <a:pt x="101332" y="415816"/>
                  </a:lnTo>
                  <a:lnTo>
                    <a:pt x="88703" y="421870"/>
                  </a:lnTo>
                  <a:lnTo>
                    <a:pt x="64937" y="424664"/>
                  </a:lnTo>
                  <a:lnTo>
                    <a:pt x="62341" y="425864"/>
                  </a:lnTo>
                  <a:lnTo>
                    <a:pt x="60611" y="427722"/>
                  </a:lnTo>
                  <a:lnTo>
                    <a:pt x="59458" y="430019"/>
                  </a:lnTo>
                  <a:lnTo>
                    <a:pt x="56571" y="431550"/>
                  </a:lnTo>
                  <a:lnTo>
                    <a:pt x="17487" y="442694"/>
                  </a:lnTo>
                  <a:lnTo>
                    <a:pt x="0" y="46318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3400">
              <a:extLst>
                <a:ext uri="{FF2B5EF4-FFF2-40B4-BE49-F238E27FC236}">
                  <a16:creationId xmlns:a16="http://schemas.microsoft.com/office/drawing/2014/main" id="{5D422A41-801B-31A5-5798-3ABF28B14234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7267576" y="2232910"/>
              <a:ext cx="24106" cy="405516"/>
            </a:xfrm>
            <a:custGeom>
              <a:avLst/>
              <a:gdLst/>
              <a:ahLst/>
              <a:cxnLst/>
              <a:rect l="0" t="0" r="0" b="0"/>
              <a:pathLst>
                <a:path w="24106" h="405516">
                  <a:moveTo>
                    <a:pt x="19049" y="14990"/>
                  </a:moveTo>
                  <a:lnTo>
                    <a:pt x="19049" y="14990"/>
                  </a:lnTo>
                  <a:lnTo>
                    <a:pt x="19049" y="0"/>
                  </a:lnTo>
                  <a:lnTo>
                    <a:pt x="19049" y="45189"/>
                  </a:lnTo>
                  <a:lnTo>
                    <a:pt x="19049" y="91667"/>
                  </a:lnTo>
                  <a:lnTo>
                    <a:pt x="19049" y="133286"/>
                  </a:lnTo>
                  <a:lnTo>
                    <a:pt x="19049" y="177441"/>
                  </a:lnTo>
                  <a:lnTo>
                    <a:pt x="21871" y="190554"/>
                  </a:lnTo>
                  <a:lnTo>
                    <a:pt x="24105" y="195533"/>
                  </a:lnTo>
                  <a:lnTo>
                    <a:pt x="23766" y="209531"/>
                  </a:lnTo>
                  <a:lnTo>
                    <a:pt x="19464" y="252634"/>
                  </a:lnTo>
                  <a:lnTo>
                    <a:pt x="18045" y="284802"/>
                  </a:lnTo>
                  <a:lnTo>
                    <a:pt x="10412" y="322960"/>
                  </a:lnTo>
                  <a:lnTo>
                    <a:pt x="8729" y="340955"/>
                  </a:lnTo>
                  <a:lnTo>
                    <a:pt x="1358" y="360507"/>
                  </a:lnTo>
                  <a:lnTo>
                    <a:pt x="0" y="404957"/>
                  </a:lnTo>
                  <a:lnTo>
                    <a:pt x="9524" y="40551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SMARTInkShape-3401">
            <a:extLst>
              <a:ext uri="{FF2B5EF4-FFF2-40B4-BE49-F238E27FC236}">
                <a16:creationId xmlns:a16="http://schemas.microsoft.com/office/drawing/2014/main" id="{576892C5-50DD-2C4F-7D67-64D0D721B191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7448550" y="3886248"/>
            <a:ext cx="76201" cy="418913"/>
          </a:xfrm>
          <a:custGeom>
            <a:avLst/>
            <a:gdLst/>
            <a:ahLst/>
            <a:cxnLst/>
            <a:rect l="0" t="0" r="0" b="0"/>
            <a:pathLst>
              <a:path w="76201" h="418913">
                <a:moveTo>
                  <a:pt x="76200" y="47577"/>
                </a:moveTo>
                <a:lnTo>
                  <a:pt x="76200" y="47577"/>
                </a:lnTo>
                <a:lnTo>
                  <a:pt x="67999" y="39376"/>
                </a:lnTo>
                <a:lnTo>
                  <a:pt x="68615" y="37876"/>
                </a:lnTo>
                <a:lnTo>
                  <a:pt x="73483" y="30709"/>
                </a:lnTo>
                <a:lnTo>
                  <a:pt x="75664" y="18806"/>
                </a:lnTo>
                <a:lnTo>
                  <a:pt x="76094" y="6264"/>
                </a:lnTo>
                <a:lnTo>
                  <a:pt x="75071" y="4159"/>
                </a:lnTo>
                <a:lnTo>
                  <a:pt x="73331" y="2757"/>
                </a:lnTo>
                <a:lnTo>
                  <a:pt x="67065" y="116"/>
                </a:lnTo>
                <a:lnTo>
                  <a:pt x="61733" y="0"/>
                </a:lnTo>
                <a:lnTo>
                  <a:pt x="60206" y="1043"/>
                </a:lnTo>
                <a:lnTo>
                  <a:pt x="59187" y="2796"/>
                </a:lnTo>
                <a:lnTo>
                  <a:pt x="57754" y="10320"/>
                </a:lnTo>
                <a:lnTo>
                  <a:pt x="56170" y="32009"/>
                </a:lnTo>
                <a:lnTo>
                  <a:pt x="49627" y="49833"/>
                </a:lnTo>
                <a:lnTo>
                  <a:pt x="41342" y="94833"/>
                </a:lnTo>
                <a:lnTo>
                  <a:pt x="39061" y="132016"/>
                </a:lnTo>
                <a:lnTo>
                  <a:pt x="37326" y="176078"/>
                </a:lnTo>
                <a:lnTo>
                  <a:pt x="31638" y="221588"/>
                </a:lnTo>
                <a:lnTo>
                  <a:pt x="28425" y="261296"/>
                </a:lnTo>
                <a:lnTo>
                  <a:pt x="21215" y="306516"/>
                </a:lnTo>
                <a:lnTo>
                  <a:pt x="14422" y="350844"/>
                </a:lnTo>
                <a:lnTo>
                  <a:pt x="2632" y="394156"/>
                </a:lnTo>
                <a:lnTo>
                  <a:pt x="4" y="418912"/>
                </a:lnTo>
                <a:lnTo>
                  <a:pt x="0" y="409527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MARTInkShape-3402">
            <a:extLst>
              <a:ext uri="{FF2B5EF4-FFF2-40B4-BE49-F238E27FC236}">
                <a16:creationId xmlns:a16="http://schemas.microsoft.com/office/drawing/2014/main" id="{6AD8F961-2F21-DCE8-2BFF-F691D84062B9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7420090" y="3840316"/>
            <a:ext cx="1352424" cy="512610"/>
          </a:xfrm>
          <a:custGeom>
            <a:avLst/>
            <a:gdLst/>
            <a:ahLst/>
            <a:cxnLst/>
            <a:rect l="0" t="0" r="0" b="0"/>
            <a:pathLst>
              <a:path w="1352424" h="512610">
                <a:moveTo>
                  <a:pt x="95135" y="45884"/>
                </a:moveTo>
                <a:lnTo>
                  <a:pt x="95135" y="45884"/>
                </a:lnTo>
                <a:lnTo>
                  <a:pt x="113497" y="44826"/>
                </a:lnTo>
                <a:lnTo>
                  <a:pt x="153448" y="37683"/>
                </a:lnTo>
                <a:lnTo>
                  <a:pt x="195346" y="33711"/>
                </a:lnTo>
                <a:lnTo>
                  <a:pt x="240387" y="27740"/>
                </a:lnTo>
                <a:lnTo>
                  <a:pt x="285948" y="26953"/>
                </a:lnTo>
                <a:lnTo>
                  <a:pt x="331401" y="25799"/>
                </a:lnTo>
                <a:lnTo>
                  <a:pt x="378323" y="19300"/>
                </a:lnTo>
                <a:lnTo>
                  <a:pt x="423535" y="17702"/>
                </a:lnTo>
                <a:lnTo>
                  <a:pt x="460667" y="17426"/>
                </a:lnTo>
                <a:lnTo>
                  <a:pt x="503537" y="12287"/>
                </a:lnTo>
                <a:lnTo>
                  <a:pt x="544697" y="9118"/>
                </a:lnTo>
                <a:lnTo>
                  <a:pt x="583704" y="8180"/>
                </a:lnTo>
                <a:lnTo>
                  <a:pt x="622072" y="7901"/>
                </a:lnTo>
                <a:lnTo>
                  <a:pt x="660251" y="2763"/>
                </a:lnTo>
                <a:lnTo>
                  <a:pt x="698376" y="4650"/>
                </a:lnTo>
                <a:lnTo>
                  <a:pt x="736483" y="1799"/>
                </a:lnTo>
                <a:lnTo>
                  <a:pt x="774584" y="4364"/>
                </a:lnTo>
                <a:lnTo>
                  <a:pt x="812686" y="1714"/>
                </a:lnTo>
                <a:lnTo>
                  <a:pt x="856939" y="0"/>
                </a:lnTo>
                <a:lnTo>
                  <a:pt x="892942" y="5007"/>
                </a:lnTo>
                <a:lnTo>
                  <a:pt x="940213" y="7236"/>
                </a:lnTo>
                <a:lnTo>
                  <a:pt x="985494" y="7676"/>
                </a:lnTo>
                <a:lnTo>
                  <a:pt x="1031832" y="7763"/>
                </a:lnTo>
                <a:lnTo>
                  <a:pt x="1067424" y="7774"/>
                </a:lnTo>
                <a:lnTo>
                  <a:pt x="1103828" y="7781"/>
                </a:lnTo>
                <a:lnTo>
                  <a:pt x="1148247" y="12840"/>
                </a:lnTo>
                <a:lnTo>
                  <a:pt x="1191510" y="10928"/>
                </a:lnTo>
                <a:lnTo>
                  <a:pt x="1238999" y="15737"/>
                </a:lnTo>
                <a:lnTo>
                  <a:pt x="1285288" y="17268"/>
                </a:lnTo>
                <a:lnTo>
                  <a:pt x="1298367" y="17301"/>
                </a:lnTo>
                <a:lnTo>
                  <a:pt x="1300513" y="16245"/>
                </a:lnTo>
                <a:lnTo>
                  <a:pt x="1301946" y="14483"/>
                </a:lnTo>
                <a:lnTo>
                  <a:pt x="1304806" y="7794"/>
                </a:lnTo>
                <a:lnTo>
                  <a:pt x="1309866" y="7787"/>
                </a:lnTo>
                <a:lnTo>
                  <a:pt x="1311355" y="8844"/>
                </a:lnTo>
                <a:lnTo>
                  <a:pt x="1312348" y="10607"/>
                </a:lnTo>
                <a:lnTo>
                  <a:pt x="1314075" y="17485"/>
                </a:lnTo>
                <a:lnTo>
                  <a:pt x="1314300" y="30450"/>
                </a:lnTo>
                <a:lnTo>
                  <a:pt x="1313254" y="32420"/>
                </a:lnTo>
                <a:lnTo>
                  <a:pt x="1311498" y="33733"/>
                </a:lnTo>
                <a:lnTo>
                  <a:pt x="1309269" y="34608"/>
                </a:lnTo>
                <a:lnTo>
                  <a:pt x="1306792" y="44047"/>
                </a:lnTo>
                <a:lnTo>
                  <a:pt x="1304862" y="86511"/>
                </a:lnTo>
                <a:lnTo>
                  <a:pt x="1307637" y="132667"/>
                </a:lnTo>
                <a:lnTo>
                  <a:pt x="1314512" y="179374"/>
                </a:lnTo>
                <a:lnTo>
                  <a:pt x="1324523" y="220184"/>
                </a:lnTo>
                <a:lnTo>
                  <a:pt x="1330759" y="256279"/>
                </a:lnTo>
                <a:lnTo>
                  <a:pt x="1335429" y="288140"/>
                </a:lnTo>
                <a:lnTo>
                  <a:pt x="1340693" y="316630"/>
                </a:lnTo>
                <a:lnTo>
                  <a:pt x="1345075" y="346239"/>
                </a:lnTo>
                <a:lnTo>
                  <a:pt x="1351465" y="375303"/>
                </a:lnTo>
                <a:lnTo>
                  <a:pt x="1352423" y="412195"/>
                </a:lnTo>
                <a:lnTo>
                  <a:pt x="1351368" y="413917"/>
                </a:lnTo>
                <a:lnTo>
                  <a:pt x="1349608" y="415064"/>
                </a:lnTo>
                <a:lnTo>
                  <a:pt x="1342072" y="416679"/>
                </a:lnTo>
                <a:lnTo>
                  <a:pt x="1317203" y="416211"/>
                </a:lnTo>
                <a:lnTo>
                  <a:pt x="1274293" y="409802"/>
                </a:lnTo>
                <a:lnTo>
                  <a:pt x="1237559" y="408417"/>
                </a:lnTo>
                <a:lnTo>
                  <a:pt x="1194221" y="410829"/>
                </a:lnTo>
                <a:lnTo>
                  <a:pt x="1149629" y="412602"/>
                </a:lnTo>
                <a:lnTo>
                  <a:pt x="1126831" y="411011"/>
                </a:lnTo>
                <a:lnTo>
                  <a:pt x="1083505" y="415792"/>
                </a:lnTo>
                <a:lnTo>
                  <a:pt x="1038508" y="419717"/>
                </a:lnTo>
                <a:lnTo>
                  <a:pt x="999127" y="423699"/>
                </a:lnTo>
                <a:lnTo>
                  <a:pt x="956933" y="425468"/>
                </a:lnTo>
                <a:lnTo>
                  <a:pt x="911753" y="431521"/>
                </a:lnTo>
                <a:lnTo>
                  <a:pt x="873200" y="434961"/>
                </a:lnTo>
                <a:lnTo>
                  <a:pt x="828793" y="442669"/>
                </a:lnTo>
                <a:lnTo>
                  <a:pt x="792764" y="444967"/>
                </a:lnTo>
                <a:lnTo>
                  <a:pt x="753160" y="446706"/>
                </a:lnTo>
                <a:lnTo>
                  <a:pt x="719907" y="450864"/>
                </a:lnTo>
                <a:lnTo>
                  <a:pt x="683961" y="453416"/>
                </a:lnTo>
                <a:lnTo>
                  <a:pt x="647877" y="454551"/>
                </a:lnTo>
                <a:lnTo>
                  <a:pt x="600987" y="455190"/>
                </a:lnTo>
                <a:lnTo>
                  <a:pt x="558928" y="455406"/>
                </a:lnTo>
                <a:lnTo>
                  <a:pt x="522892" y="455443"/>
                </a:lnTo>
                <a:lnTo>
                  <a:pt x="482901" y="455456"/>
                </a:lnTo>
                <a:lnTo>
                  <a:pt x="440494" y="455459"/>
                </a:lnTo>
                <a:lnTo>
                  <a:pt x="399223" y="455459"/>
                </a:lnTo>
                <a:lnTo>
                  <a:pt x="367268" y="458281"/>
                </a:lnTo>
                <a:lnTo>
                  <a:pt x="352608" y="460947"/>
                </a:lnTo>
                <a:lnTo>
                  <a:pt x="330961" y="456391"/>
                </a:lnTo>
                <a:lnTo>
                  <a:pt x="284023" y="464432"/>
                </a:lnTo>
                <a:lnTo>
                  <a:pt x="244571" y="467758"/>
                </a:lnTo>
                <a:lnTo>
                  <a:pt x="203714" y="474245"/>
                </a:lnTo>
                <a:lnTo>
                  <a:pt x="197014" y="474392"/>
                </a:lnTo>
                <a:lnTo>
                  <a:pt x="190509" y="477279"/>
                </a:lnTo>
                <a:lnTo>
                  <a:pt x="184090" y="481032"/>
                </a:lnTo>
                <a:lnTo>
                  <a:pt x="173468" y="483145"/>
                </a:lnTo>
                <a:lnTo>
                  <a:pt x="139978" y="484000"/>
                </a:lnTo>
                <a:lnTo>
                  <a:pt x="133409" y="486841"/>
                </a:lnTo>
                <a:lnTo>
                  <a:pt x="130176" y="489081"/>
                </a:lnTo>
                <a:lnTo>
                  <a:pt x="115513" y="492232"/>
                </a:lnTo>
                <a:lnTo>
                  <a:pt x="92355" y="493442"/>
                </a:lnTo>
                <a:lnTo>
                  <a:pt x="85786" y="496329"/>
                </a:lnTo>
                <a:lnTo>
                  <a:pt x="79338" y="500081"/>
                </a:lnTo>
                <a:lnTo>
                  <a:pt x="69758" y="503253"/>
                </a:lnTo>
                <a:lnTo>
                  <a:pt x="57202" y="512482"/>
                </a:lnTo>
                <a:lnTo>
                  <a:pt x="9586" y="512609"/>
                </a:lnTo>
                <a:lnTo>
                  <a:pt x="9410" y="512609"/>
                </a:lnTo>
                <a:lnTo>
                  <a:pt x="9410" y="495276"/>
                </a:lnTo>
                <a:lnTo>
                  <a:pt x="1209" y="485509"/>
                </a:lnTo>
                <a:lnTo>
                  <a:pt x="0" y="475963"/>
                </a:lnTo>
                <a:lnTo>
                  <a:pt x="1021" y="475478"/>
                </a:lnTo>
                <a:lnTo>
                  <a:pt x="18935" y="474509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MARTInkShape-3403">
            <a:extLst>
              <a:ext uri="{FF2B5EF4-FFF2-40B4-BE49-F238E27FC236}">
                <a16:creationId xmlns:a16="http://schemas.microsoft.com/office/drawing/2014/main" id="{6FB7F453-E539-895F-C14F-227C26B01D1B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5496093" y="2495561"/>
            <a:ext cx="333208" cy="186368"/>
          </a:xfrm>
          <a:custGeom>
            <a:avLst/>
            <a:gdLst/>
            <a:ahLst/>
            <a:cxnLst/>
            <a:rect l="0" t="0" r="0" b="0"/>
            <a:pathLst>
              <a:path w="333208" h="186368">
                <a:moveTo>
                  <a:pt x="28407" y="85714"/>
                </a:moveTo>
                <a:lnTo>
                  <a:pt x="28407" y="85714"/>
                </a:lnTo>
                <a:lnTo>
                  <a:pt x="37922" y="85714"/>
                </a:lnTo>
                <a:lnTo>
                  <a:pt x="37932" y="77513"/>
                </a:lnTo>
                <a:lnTo>
                  <a:pt x="38990" y="77072"/>
                </a:lnTo>
                <a:lnTo>
                  <a:pt x="64780" y="76190"/>
                </a:lnTo>
                <a:lnTo>
                  <a:pt x="71051" y="71133"/>
                </a:lnTo>
                <a:lnTo>
                  <a:pt x="72712" y="70702"/>
                </a:lnTo>
                <a:lnTo>
                  <a:pt x="73819" y="71472"/>
                </a:lnTo>
                <a:lnTo>
                  <a:pt x="74556" y="73045"/>
                </a:lnTo>
                <a:lnTo>
                  <a:pt x="76106" y="73035"/>
                </a:lnTo>
                <a:lnTo>
                  <a:pt x="84103" y="67712"/>
                </a:lnTo>
                <a:lnTo>
                  <a:pt x="90183" y="66975"/>
                </a:lnTo>
                <a:lnTo>
                  <a:pt x="91816" y="67930"/>
                </a:lnTo>
                <a:lnTo>
                  <a:pt x="92905" y="69624"/>
                </a:lnTo>
                <a:lnTo>
                  <a:pt x="93631" y="71813"/>
                </a:lnTo>
                <a:lnTo>
                  <a:pt x="95173" y="73271"/>
                </a:lnTo>
                <a:lnTo>
                  <a:pt x="103156" y="75805"/>
                </a:lnTo>
                <a:lnTo>
                  <a:pt x="109233" y="76075"/>
                </a:lnTo>
                <a:lnTo>
                  <a:pt x="110866" y="77171"/>
                </a:lnTo>
                <a:lnTo>
                  <a:pt x="111955" y="78961"/>
                </a:lnTo>
                <a:lnTo>
                  <a:pt x="113702" y="84380"/>
                </a:lnTo>
                <a:lnTo>
                  <a:pt x="116763" y="85121"/>
                </a:lnTo>
                <a:lnTo>
                  <a:pt x="119062" y="85319"/>
                </a:lnTo>
                <a:lnTo>
                  <a:pt x="120593" y="86509"/>
                </a:lnTo>
                <a:lnTo>
                  <a:pt x="122295" y="90653"/>
                </a:lnTo>
                <a:lnTo>
                  <a:pt x="123654" y="118908"/>
                </a:lnTo>
                <a:lnTo>
                  <a:pt x="120834" y="124456"/>
                </a:lnTo>
                <a:lnTo>
                  <a:pt x="115456" y="131584"/>
                </a:lnTo>
                <a:lnTo>
                  <a:pt x="114248" y="141386"/>
                </a:lnTo>
                <a:lnTo>
                  <a:pt x="109109" y="147483"/>
                </a:lnTo>
                <a:lnTo>
                  <a:pt x="103787" y="150208"/>
                </a:lnTo>
                <a:lnTo>
                  <a:pt x="100885" y="150935"/>
                </a:lnTo>
                <a:lnTo>
                  <a:pt x="98950" y="152478"/>
                </a:lnTo>
                <a:lnTo>
                  <a:pt x="96802" y="157014"/>
                </a:lnTo>
                <a:lnTo>
                  <a:pt x="95170" y="158648"/>
                </a:lnTo>
                <a:lnTo>
                  <a:pt x="77793" y="169987"/>
                </a:lnTo>
                <a:lnTo>
                  <a:pt x="68775" y="177698"/>
                </a:lnTo>
                <a:lnTo>
                  <a:pt x="59888" y="179996"/>
                </a:lnTo>
                <a:lnTo>
                  <a:pt x="49494" y="181736"/>
                </a:lnTo>
                <a:lnTo>
                  <a:pt x="39190" y="185893"/>
                </a:lnTo>
                <a:lnTo>
                  <a:pt x="34537" y="186367"/>
                </a:lnTo>
                <a:lnTo>
                  <a:pt x="16096" y="181885"/>
                </a:lnTo>
                <a:lnTo>
                  <a:pt x="9529" y="175729"/>
                </a:lnTo>
                <a:lnTo>
                  <a:pt x="4142" y="165937"/>
                </a:lnTo>
                <a:lnTo>
                  <a:pt x="210" y="131018"/>
                </a:lnTo>
                <a:lnTo>
                  <a:pt x="0" y="122430"/>
                </a:lnTo>
                <a:lnTo>
                  <a:pt x="5551" y="112263"/>
                </a:lnTo>
                <a:lnTo>
                  <a:pt x="43271" y="72052"/>
                </a:lnTo>
                <a:lnTo>
                  <a:pt x="77087" y="50246"/>
                </a:lnTo>
                <a:lnTo>
                  <a:pt x="119397" y="35434"/>
                </a:lnTo>
                <a:lnTo>
                  <a:pt x="166004" y="26646"/>
                </a:lnTo>
                <a:lnTo>
                  <a:pt x="208339" y="15485"/>
                </a:lnTo>
                <a:lnTo>
                  <a:pt x="251705" y="10694"/>
                </a:lnTo>
                <a:lnTo>
                  <a:pt x="294476" y="3072"/>
                </a:lnTo>
                <a:lnTo>
                  <a:pt x="332901" y="0"/>
                </a:lnTo>
                <a:lnTo>
                  <a:pt x="333207" y="9514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MARTInkShape-3404">
            <a:extLst>
              <a:ext uri="{FF2B5EF4-FFF2-40B4-BE49-F238E27FC236}">
                <a16:creationId xmlns:a16="http://schemas.microsoft.com/office/drawing/2014/main" id="{2B419A0B-DAAC-0C83-8F90-EA8DE3F94FDD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2251326" y="3390900"/>
            <a:ext cx="196600" cy="190501"/>
          </a:xfrm>
          <a:custGeom>
            <a:avLst/>
            <a:gdLst/>
            <a:ahLst/>
            <a:cxnLst/>
            <a:rect l="0" t="0" r="0" b="0"/>
            <a:pathLst>
              <a:path w="196600" h="190501">
                <a:moveTo>
                  <a:pt x="158499" y="0"/>
                </a:moveTo>
                <a:lnTo>
                  <a:pt x="158499" y="0"/>
                </a:lnTo>
                <a:lnTo>
                  <a:pt x="168023" y="0"/>
                </a:lnTo>
                <a:lnTo>
                  <a:pt x="159823" y="0"/>
                </a:lnTo>
                <a:lnTo>
                  <a:pt x="159382" y="1058"/>
                </a:lnTo>
                <a:lnTo>
                  <a:pt x="158891" y="5057"/>
                </a:lnTo>
                <a:lnTo>
                  <a:pt x="155852" y="10361"/>
                </a:lnTo>
                <a:lnTo>
                  <a:pt x="145276" y="22390"/>
                </a:lnTo>
                <a:lnTo>
                  <a:pt x="139216" y="25826"/>
                </a:lnTo>
                <a:lnTo>
                  <a:pt x="136119" y="26743"/>
                </a:lnTo>
                <a:lnTo>
                  <a:pt x="121647" y="43202"/>
                </a:lnTo>
                <a:lnTo>
                  <a:pt x="88712" y="87769"/>
                </a:lnTo>
                <a:lnTo>
                  <a:pt x="48341" y="128122"/>
                </a:lnTo>
                <a:lnTo>
                  <a:pt x="25206" y="140583"/>
                </a:lnTo>
                <a:lnTo>
                  <a:pt x="22012" y="141347"/>
                </a:lnTo>
                <a:lnTo>
                  <a:pt x="18824" y="140798"/>
                </a:lnTo>
                <a:lnTo>
                  <a:pt x="12460" y="137366"/>
                </a:lnTo>
                <a:lnTo>
                  <a:pt x="10340" y="134969"/>
                </a:lnTo>
                <a:lnTo>
                  <a:pt x="7984" y="129483"/>
                </a:lnTo>
                <a:lnTo>
                  <a:pt x="5413" y="117339"/>
                </a:lnTo>
                <a:lnTo>
                  <a:pt x="1208" y="111065"/>
                </a:lnTo>
                <a:lnTo>
                  <a:pt x="722" y="106851"/>
                </a:lnTo>
                <a:lnTo>
                  <a:pt x="2977" y="91867"/>
                </a:lnTo>
                <a:lnTo>
                  <a:pt x="0" y="80254"/>
                </a:lnTo>
                <a:lnTo>
                  <a:pt x="6483" y="60402"/>
                </a:lnTo>
                <a:lnTo>
                  <a:pt x="14212" y="49517"/>
                </a:lnTo>
                <a:lnTo>
                  <a:pt x="17818" y="48466"/>
                </a:lnTo>
                <a:lnTo>
                  <a:pt x="20262" y="48186"/>
                </a:lnTo>
                <a:lnTo>
                  <a:pt x="25799" y="50697"/>
                </a:lnTo>
                <a:lnTo>
                  <a:pt x="70216" y="83819"/>
                </a:lnTo>
                <a:lnTo>
                  <a:pt x="116308" y="121096"/>
                </a:lnTo>
                <a:lnTo>
                  <a:pt x="163741" y="158284"/>
                </a:lnTo>
                <a:lnTo>
                  <a:pt x="175975" y="169913"/>
                </a:lnTo>
                <a:lnTo>
                  <a:pt x="176849" y="173589"/>
                </a:lnTo>
                <a:lnTo>
                  <a:pt x="177082" y="176051"/>
                </a:lnTo>
                <a:lnTo>
                  <a:pt x="178296" y="177693"/>
                </a:lnTo>
                <a:lnTo>
                  <a:pt x="185709" y="180543"/>
                </a:lnTo>
                <a:lnTo>
                  <a:pt x="186467" y="183605"/>
                </a:lnTo>
                <a:lnTo>
                  <a:pt x="187039" y="190097"/>
                </a:lnTo>
                <a:lnTo>
                  <a:pt x="196599" y="19050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11.2.2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 </a:t>
            </a:r>
          </a:p>
        </p:txBody>
      </p:sp>
      <p:pic>
        <p:nvPicPr>
          <p:cNvPr id="97283" name="Picture 3"/>
          <p:cNvPicPr>
            <a:picLocks noChangeAspect="1" noChangeArrowheads="1"/>
          </p:cNvPicPr>
          <p:nvPr/>
        </p:nvPicPr>
        <p:blipFill>
          <a:blip r:embed="rId217" cstate="print"/>
          <a:srcRect/>
          <a:stretch>
            <a:fillRect/>
          </a:stretch>
        </p:blipFill>
        <p:spPr bwMode="auto">
          <a:xfrm>
            <a:off x="2286000" y="1219899"/>
            <a:ext cx="428505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7634" name="SMARTInkShape-Group666">
            <a:extLst>
              <a:ext uri="{FF2B5EF4-FFF2-40B4-BE49-F238E27FC236}">
                <a16:creationId xmlns:a16="http://schemas.microsoft.com/office/drawing/2014/main" id="{1D3D661C-3491-3D76-70A0-71A973081753}"/>
              </a:ext>
            </a:extLst>
          </p:cNvPr>
          <p:cNvGrpSpPr/>
          <p:nvPr/>
        </p:nvGrpSpPr>
        <p:grpSpPr>
          <a:xfrm>
            <a:off x="7810668" y="5667375"/>
            <a:ext cx="666583" cy="197975"/>
            <a:chOff x="7810668" y="5667375"/>
            <a:chExt cx="666583" cy="197975"/>
          </a:xfrm>
        </p:grpSpPr>
        <p:sp>
          <p:nvSpPr>
            <p:cNvPr id="97632" name="SMARTInkShape-3846">
              <a:extLst>
                <a:ext uri="{FF2B5EF4-FFF2-40B4-BE49-F238E27FC236}">
                  <a16:creationId xmlns:a16="http://schemas.microsoft.com/office/drawing/2014/main" id="{86762C65-D8A3-DB01-1EE1-E43641624439}"/>
                </a:ext>
              </a:extLst>
            </p:cNvPr>
            <p:cNvSpPr/>
            <p:nvPr>
              <p:custDataLst>
                <p:tags r:id="rId214"/>
              </p:custDataLst>
            </p:nvPr>
          </p:nvSpPr>
          <p:spPr>
            <a:xfrm>
              <a:off x="8206232" y="5667385"/>
              <a:ext cx="271019" cy="197965"/>
            </a:xfrm>
            <a:custGeom>
              <a:avLst/>
              <a:gdLst/>
              <a:ahLst/>
              <a:cxnLst/>
              <a:rect l="0" t="0" r="0" b="0"/>
              <a:pathLst>
                <a:path w="271019" h="197965">
                  <a:moveTo>
                    <a:pt x="223393" y="9515"/>
                  </a:moveTo>
                  <a:lnTo>
                    <a:pt x="223393" y="9515"/>
                  </a:lnTo>
                  <a:lnTo>
                    <a:pt x="223393" y="4459"/>
                  </a:lnTo>
                  <a:lnTo>
                    <a:pt x="224451" y="2970"/>
                  </a:lnTo>
                  <a:lnTo>
                    <a:pt x="226216" y="1976"/>
                  </a:lnTo>
                  <a:lnTo>
                    <a:pt x="228449" y="1314"/>
                  </a:lnTo>
                  <a:lnTo>
                    <a:pt x="228881" y="873"/>
                  </a:lnTo>
                  <a:lnTo>
                    <a:pt x="228110" y="578"/>
                  </a:lnTo>
                  <a:lnTo>
                    <a:pt x="223476" y="0"/>
                  </a:lnTo>
                  <a:lnTo>
                    <a:pt x="178615" y="44771"/>
                  </a:lnTo>
                  <a:lnTo>
                    <a:pt x="145873" y="84056"/>
                  </a:lnTo>
                  <a:lnTo>
                    <a:pt x="104451" y="128065"/>
                  </a:lnTo>
                  <a:lnTo>
                    <a:pt x="60509" y="173434"/>
                  </a:lnTo>
                  <a:lnTo>
                    <a:pt x="55750" y="182204"/>
                  </a:lnTo>
                  <a:lnTo>
                    <a:pt x="45167" y="189630"/>
                  </a:lnTo>
                  <a:lnTo>
                    <a:pt x="27674" y="197964"/>
                  </a:lnTo>
                  <a:lnTo>
                    <a:pt x="19637" y="196282"/>
                  </a:lnTo>
                  <a:lnTo>
                    <a:pt x="14531" y="194351"/>
                  </a:lnTo>
                  <a:lnTo>
                    <a:pt x="11126" y="189890"/>
                  </a:lnTo>
                  <a:lnTo>
                    <a:pt x="159" y="156114"/>
                  </a:lnTo>
                  <a:lnTo>
                    <a:pt x="0" y="143109"/>
                  </a:lnTo>
                  <a:lnTo>
                    <a:pt x="5866" y="111147"/>
                  </a:lnTo>
                  <a:lnTo>
                    <a:pt x="14179" y="98429"/>
                  </a:lnTo>
                  <a:lnTo>
                    <a:pt x="22106" y="91366"/>
                  </a:lnTo>
                  <a:lnTo>
                    <a:pt x="25702" y="89482"/>
                  </a:lnTo>
                  <a:lnTo>
                    <a:pt x="28099" y="87168"/>
                  </a:lnTo>
                  <a:lnTo>
                    <a:pt x="30763" y="81775"/>
                  </a:lnTo>
                  <a:lnTo>
                    <a:pt x="32261" y="72789"/>
                  </a:lnTo>
                  <a:lnTo>
                    <a:pt x="33530" y="71805"/>
                  </a:lnTo>
                  <a:lnTo>
                    <a:pt x="35435" y="72209"/>
                  </a:lnTo>
                  <a:lnTo>
                    <a:pt x="41039" y="75404"/>
                  </a:lnTo>
                  <a:lnTo>
                    <a:pt x="47065" y="75957"/>
                  </a:lnTo>
                  <a:lnTo>
                    <a:pt x="52598" y="78908"/>
                  </a:lnTo>
                  <a:lnTo>
                    <a:pt x="58584" y="82690"/>
                  </a:lnTo>
                  <a:lnTo>
                    <a:pt x="67905" y="85877"/>
                  </a:lnTo>
                  <a:lnTo>
                    <a:pt x="112642" y="119844"/>
                  </a:lnTo>
                  <a:lnTo>
                    <a:pt x="154179" y="141468"/>
                  </a:lnTo>
                  <a:lnTo>
                    <a:pt x="193648" y="166028"/>
                  </a:lnTo>
                  <a:lnTo>
                    <a:pt x="205939" y="170093"/>
                  </a:lnTo>
                  <a:lnTo>
                    <a:pt x="240178" y="187775"/>
                  </a:lnTo>
                  <a:lnTo>
                    <a:pt x="270968" y="190489"/>
                  </a:lnTo>
                  <a:lnTo>
                    <a:pt x="271018" y="19049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633" name="SMARTInkShape-3847">
              <a:extLst>
                <a:ext uri="{FF2B5EF4-FFF2-40B4-BE49-F238E27FC236}">
                  <a16:creationId xmlns:a16="http://schemas.microsoft.com/office/drawing/2014/main" id="{1C383808-C1B0-E856-AB8D-CC44F1758CC9}"/>
                </a:ext>
              </a:extLst>
            </p:cNvPr>
            <p:cNvSpPr/>
            <p:nvPr>
              <p:custDataLst>
                <p:tags r:id="rId215"/>
              </p:custDataLst>
            </p:nvPr>
          </p:nvSpPr>
          <p:spPr>
            <a:xfrm>
              <a:off x="7810668" y="5667375"/>
              <a:ext cx="180808" cy="190501"/>
            </a:xfrm>
            <a:custGeom>
              <a:avLst/>
              <a:gdLst/>
              <a:ahLst/>
              <a:cxnLst/>
              <a:rect l="0" t="0" r="0" b="0"/>
              <a:pathLst>
                <a:path w="180808" h="190501">
                  <a:moveTo>
                    <a:pt x="180807" y="9525"/>
                  </a:moveTo>
                  <a:lnTo>
                    <a:pt x="180807" y="9525"/>
                  </a:lnTo>
                  <a:lnTo>
                    <a:pt x="180807" y="4037"/>
                  </a:lnTo>
                  <a:lnTo>
                    <a:pt x="180807" y="6381"/>
                  </a:lnTo>
                  <a:lnTo>
                    <a:pt x="180807" y="0"/>
                  </a:lnTo>
                  <a:lnTo>
                    <a:pt x="180807" y="5056"/>
                  </a:lnTo>
                  <a:lnTo>
                    <a:pt x="179749" y="6545"/>
                  </a:lnTo>
                  <a:lnTo>
                    <a:pt x="177985" y="7539"/>
                  </a:lnTo>
                  <a:lnTo>
                    <a:pt x="162493" y="14189"/>
                  </a:lnTo>
                  <a:lnTo>
                    <a:pt x="140400" y="31593"/>
                  </a:lnTo>
                  <a:lnTo>
                    <a:pt x="130040" y="40500"/>
                  </a:lnTo>
                  <a:lnTo>
                    <a:pt x="88299" y="68805"/>
                  </a:lnTo>
                  <a:lnTo>
                    <a:pt x="59748" y="90305"/>
                  </a:lnTo>
                  <a:lnTo>
                    <a:pt x="50803" y="95168"/>
                  </a:lnTo>
                  <a:lnTo>
                    <a:pt x="30636" y="109894"/>
                  </a:lnTo>
                  <a:lnTo>
                    <a:pt x="23048" y="113400"/>
                  </a:lnTo>
                  <a:lnTo>
                    <a:pt x="12826" y="120266"/>
                  </a:lnTo>
                  <a:lnTo>
                    <a:pt x="6313" y="122243"/>
                  </a:lnTo>
                  <a:lnTo>
                    <a:pt x="4153" y="123828"/>
                  </a:lnTo>
                  <a:lnTo>
                    <a:pt x="2712" y="125944"/>
                  </a:lnTo>
                  <a:lnTo>
                    <a:pt x="1752" y="128412"/>
                  </a:lnTo>
                  <a:lnTo>
                    <a:pt x="1113" y="129000"/>
                  </a:lnTo>
                  <a:lnTo>
                    <a:pt x="685" y="128333"/>
                  </a:lnTo>
                  <a:lnTo>
                    <a:pt x="0" y="124715"/>
                  </a:lnTo>
                  <a:lnTo>
                    <a:pt x="18160" y="137159"/>
                  </a:lnTo>
                  <a:lnTo>
                    <a:pt x="62858" y="152483"/>
                  </a:lnTo>
                  <a:lnTo>
                    <a:pt x="78643" y="157728"/>
                  </a:lnTo>
                  <a:lnTo>
                    <a:pt x="109004" y="163918"/>
                  </a:lnTo>
                  <a:lnTo>
                    <a:pt x="140271" y="178328"/>
                  </a:lnTo>
                  <a:lnTo>
                    <a:pt x="149869" y="180453"/>
                  </a:lnTo>
                  <a:lnTo>
                    <a:pt x="161757" y="1905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7644" name="SMARTInkShape-Group667">
            <a:extLst>
              <a:ext uri="{FF2B5EF4-FFF2-40B4-BE49-F238E27FC236}">
                <a16:creationId xmlns:a16="http://schemas.microsoft.com/office/drawing/2014/main" id="{35352565-CE0E-1C17-A379-8F0AFA6F76AD}"/>
              </a:ext>
            </a:extLst>
          </p:cNvPr>
          <p:cNvGrpSpPr/>
          <p:nvPr/>
        </p:nvGrpSpPr>
        <p:grpSpPr>
          <a:xfrm>
            <a:off x="6648576" y="5287699"/>
            <a:ext cx="1666750" cy="379285"/>
            <a:chOff x="6648576" y="5287699"/>
            <a:chExt cx="1666750" cy="379285"/>
          </a:xfrm>
        </p:grpSpPr>
        <p:sp>
          <p:nvSpPr>
            <p:cNvPr id="97635" name="SMARTInkShape-3848">
              <a:extLst>
                <a:ext uri="{FF2B5EF4-FFF2-40B4-BE49-F238E27FC236}">
                  <a16:creationId xmlns:a16="http://schemas.microsoft.com/office/drawing/2014/main" id="{037EBD40-E1EC-5CFA-4AE0-176B4AF5641B}"/>
                </a:ext>
              </a:extLst>
            </p:cNvPr>
            <p:cNvSpPr/>
            <p:nvPr>
              <p:custDataLst>
                <p:tags r:id="rId205"/>
              </p:custDataLst>
            </p:nvPr>
          </p:nvSpPr>
          <p:spPr>
            <a:xfrm>
              <a:off x="8191500" y="5377388"/>
              <a:ext cx="123826" cy="118521"/>
            </a:xfrm>
            <a:custGeom>
              <a:avLst/>
              <a:gdLst/>
              <a:ahLst/>
              <a:cxnLst/>
              <a:rect l="0" t="0" r="0" b="0"/>
              <a:pathLst>
                <a:path w="123826" h="118521">
                  <a:moveTo>
                    <a:pt x="0" y="51862"/>
                  </a:moveTo>
                  <a:lnTo>
                    <a:pt x="0" y="51862"/>
                  </a:lnTo>
                  <a:lnTo>
                    <a:pt x="44474" y="50804"/>
                  </a:lnTo>
                  <a:lnTo>
                    <a:pt x="78598" y="35615"/>
                  </a:lnTo>
                  <a:lnTo>
                    <a:pt x="97905" y="20064"/>
                  </a:lnTo>
                  <a:lnTo>
                    <a:pt x="99136" y="16904"/>
                  </a:lnTo>
                  <a:lnTo>
                    <a:pt x="98900" y="13740"/>
                  </a:lnTo>
                  <a:lnTo>
                    <a:pt x="95814" y="7402"/>
                  </a:lnTo>
                  <a:lnTo>
                    <a:pt x="90915" y="1057"/>
                  </a:lnTo>
                  <a:lnTo>
                    <a:pt x="88126" y="0"/>
                  </a:lnTo>
                  <a:lnTo>
                    <a:pt x="85209" y="355"/>
                  </a:lnTo>
                  <a:lnTo>
                    <a:pt x="47068" y="17268"/>
                  </a:lnTo>
                  <a:lnTo>
                    <a:pt x="8248" y="64071"/>
                  </a:lnTo>
                  <a:lnTo>
                    <a:pt x="1086" y="86134"/>
                  </a:lnTo>
                  <a:lnTo>
                    <a:pt x="96" y="111085"/>
                  </a:lnTo>
                  <a:lnTo>
                    <a:pt x="3239" y="113569"/>
                  </a:lnTo>
                  <a:lnTo>
                    <a:pt x="25452" y="117556"/>
                  </a:lnTo>
                  <a:lnTo>
                    <a:pt x="65327" y="118520"/>
                  </a:lnTo>
                  <a:lnTo>
                    <a:pt x="123825" y="9948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636" name="SMARTInkShape-3849">
              <a:extLst>
                <a:ext uri="{FF2B5EF4-FFF2-40B4-BE49-F238E27FC236}">
                  <a16:creationId xmlns:a16="http://schemas.microsoft.com/office/drawing/2014/main" id="{55F63354-50C7-BFA8-D89A-DAFA64949ACC}"/>
                </a:ext>
              </a:extLst>
            </p:cNvPr>
            <p:cNvSpPr/>
            <p:nvPr>
              <p:custDataLst>
                <p:tags r:id="rId206"/>
              </p:custDataLst>
            </p:nvPr>
          </p:nvSpPr>
          <p:spPr>
            <a:xfrm>
              <a:off x="8077624" y="5395265"/>
              <a:ext cx="104352" cy="103315"/>
            </a:xfrm>
            <a:custGeom>
              <a:avLst/>
              <a:gdLst/>
              <a:ahLst/>
              <a:cxnLst/>
              <a:rect l="0" t="0" r="0" b="0"/>
              <a:pathLst>
                <a:path w="104352" h="103315">
                  <a:moveTo>
                    <a:pt x="9101" y="14935"/>
                  </a:moveTo>
                  <a:lnTo>
                    <a:pt x="9101" y="14935"/>
                  </a:lnTo>
                  <a:lnTo>
                    <a:pt x="9101" y="6734"/>
                  </a:lnTo>
                  <a:lnTo>
                    <a:pt x="10159" y="6293"/>
                  </a:lnTo>
                  <a:lnTo>
                    <a:pt x="14157" y="5802"/>
                  </a:lnTo>
                  <a:lnTo>
                    <a:pt x="15648" y="4614"/>
                  </a:lnTo>
                  <a:lnTo>
                    <a:pt x="17302" y="470"/>
                  </a:lnTo>
                  <a:lnTo>
                    <a:pt x="16686" y="0"/>
                  </a:lnTo>
                  <a:lnTo>
                    <a:pt x="13177" y="2300"/>
                  </a:lnTo>
                  <a:lnTo>
                    <a:pt x="10913" y="9672"/>
                  </a:lnTo>
                  <a:lnTo>
                    <a:pt x="1721" y="54245"/>
                  </a:lnTo>
                  <a:lnTo>
                    <a:pt x="0" y="86318"/>
                  </a:lnTo>
                  <a:lnTo>
                    <a:pt x="2587" y="97108"/>
                  </a:lnTo>
                  <a:lnTo>
                    <a:pt x="4758" y="101467"/>
                  </a:lnTo>
                  <a:lnTo>
                    <a:pt x="8322" y="103314"/>
                  </a:lnTo>
                  <a:lnTo>
                    <a:pt x="17927" y="102545"/>
                  </a:lnTo>
                  <a:lnTo>
                    <a:pt x="35234" y="96162"/>
                  </a:lnTo>
                  <a:lnTo>
                    <a:pt x="53768" y="82512"/>
                  </a:lnTo>
                  <a:lnTo>
                    <a:pt x="83469" y="38284"/>
                  </a:lnTo>
                  <a:lnTo>
                    <a:pt x="93641" y="20645"/>
                  </a:lnTo>
                  <a:lnTo>
                    <a:pt x="104351" y="1493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637" name="SMARTInkShape-3850">
              <a:extLst>
                <a:ext uri="{FF2B5EF4-FFF2-40B4-BE49-F238E27FC236}">
                  <a16:creationId xmlns:a16="http://schemas.microsoft.com/office/drawing/2014/main" id="{0425B570-80E1-049E-50A6-2E3B3330A1F6}"/>
                </a:ext>
              </a:extLst>
            </p:cNvPr>
            <p:cNvSpPr/>
            <p:nvPr>
              <p:custDataLst>
                <p:tags r:id="rId207"/>
              </p:custDataLst>
            </p:nvPr>
          </p:nvSpPr>
          <p:spPr>
            <a:xfrm>
              <a:off x="7658100" y="5410200"/>
              <a:ext cx="114301" cy="100936"/>
            </a:xfrm>
            <a:custGeom>
              <a:avLst/>
              <a:gdLst/>
              <a:ahLst/>
              <a:cxnLst/>
              <a:rect l="0" t="0" r="0" b="0"/>
              <a:pathLst>
                <a:path w="114301" h="100936">
                  <a:moveTo>
                    <a:pt x="0" y="0"/>
                  </a:moveTo>
                  <a:lnTo>
                    <a:pt x="0" y="0"/>
                  </a:lnTo>
                  <a:lnTo>
                    <a:pt x="1058" y="9721"/>
                  </a:lnTo>
                  <a:lnTo>
                    <a:pt x="16246" y="51457"/>
                  </a:lnTo>
                  <a:lnTo>
                    <a:pt x="26569" y="76278"/>
                  </a:lnTo>
                  <a:lnTo>
                    <a:pt x="36856" y="90698"/>
                  </a:lnTo>
                  <a:lnTo>
                    <a:pt x="48483" y="98518"/>
                  </a:lnTo>
                  <a:lnTo>
                    <a:pt x="54546" y="100604"/>
                  </a:lnTo>
                  <a:lnTo>
                    <a:pt x="59648" y="100935"/>
                  </a:lnTo>
                  <a:lnTo>
                    <a:pt x="68138" y="98482"/>
                  </a:lnTo>
                  <a:lnTo>
                    <a:pt x="78868" y="91151"/>
                  </a:lnTo>
                  <a:lnTo>
                    <a:pt x="98380" y="51486"/>
                  </a:lnTo>
                  <a:lnTo>
                    <a:pt x="103932" y="21963"/>
                  </a:lnTo>
                  <a:lnTo>
                    <a:pt x="104608" y="6925"/>
                  </a:lnTo>
                  <a:lnTo>
                    <a:pt x="105722" y="4617"/>
                  </a:lnTo>
                  <a:lnTo>
                    <a:pt x="107523" y="3078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638" name="SMARTInkShape-3851">
              <a:extLst>
                <a:ext uri="{FF2B5EF4-FFF2-40B4-BE49-F238E27FC236}">
                  <a16:creationId xmlns:a16="http://schemas.microsoft.com/office/drawing/2014/main" id="{B1FAB657-A66A-235C-A1F0-114F357352AA}"/>
                </a:ext>
              </a:extLst>
            </p:cNvPr>
            <p:cNvSpPr/>
            <p:nvPr>
              <p:custDataLst>
                <p:tags r:id="rId208"/>
              </p:custDataLst>
            </p:nvPr>
          </p:nvSpPr>
          <p:spPr>
            <a:xfrm>
              <a:off x="7505700" y="5438775"/>
              <a:ext cx="95251" cy="19051"/>
            </a:xfrm>
            <a:custGeom>
              <a:avLst/>
              <a:gdLst/>
              <a:ahLst/>
              <a:cxnLst/>
              <a:rect l="0" t="0" r="0" b="0"/>
              <a:pathLst>
                <a:path w="95251" h="19051">
                  <a:moveTo>
                    <a:pt x="0" y="19050"/>
                  </a:moveTo>
                  <a:lnTo>
                    <a:pt x="0" y="19050"/>
                  </a:lnTo>
                  <a:lnTo>
                    <a:pt x="5056" y="19050"/>
                  </a:lnTo>
                  <a:lnTo>
                    <a:pt x="10361" y="16228"/>
                  </a:lnTo>
                  <a:lnTo>
                    <a:pt x="13257" y="13994"/>
                  </a:lnTo>
                  <a:lnTo>
                    <a:pt x="59847" y="3240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639" name="SMARTInkShape-3852">
              <a:extLst>
                <a:ext uri="{FF2B5EF4-FFF2-40B4-BE49-F238E27FC236}">
                  <a16:creationId xmlns:a16="http://schemas.microsoft.com/office/drawing/2014/main" id="{1227B2C0-6BDB-9EEA-6C08-FBB8F796DD9B}"/>
                </a:ext>
              </a:extLst>
            </p:cNvPr>
            <p:cNvSpPr/>
            <p:nvPr>
              <p:custDataLst>
                <p:tags r:id="rId209"/>
              </p:custDataLst>
            </p:nvPr>
          </p:nvSpPr>
          <p:spPr>
            <a:xfrm>
              <a:off x="7353300" y="5400839"/>
              <a:ext cx="89939" cy="94481"/>
            </a:xfrm>
            <a:custGeom>
              <a:avLst/>
              <a:gdLst/>
              <a:ahLst/>
              <a:cxnLst/>
              <a:rect l="0" t="0" r="0" b="0"/>
              <a:pathLst>
                <a:path w="89939" h="94481">
                  <a:moveTo>
                    <a:pt x="9525" y="37936"/>
                  </a:moveTo>
                  <a:lnTo>
                    <a:pt x="9525" y="37936"/>
                  </a:lnTo>
                  <a:lnTo>
                    <a:pt x="24713" y="21689"/>
                  </a:lnTo>
                  <a:lnTo>
                    <a:pt x="30634" y="9288"/>
                  </a:lnTo>
                  <a:lnTo>
                    <a:pt x="33123" y="6138"/>
                  </a:lnTo>
                  <a:lnTo>
                    <a:pt x="41532" y="2636"/>
                  </a:lnTo>
                  <a:lnTo>
                    <a:pt x="69493" y="0"/>
                  </a:lnTo>
                  <a:lnTo>
                    <a:pt x="72787" y="2061"/>
                  </a:lnTo>
                  <a:lnTo>
                    <a:pt x="85678" y="20580"/>
                  </a:lnTo>
                  <a:lnTo>
                    <a:pt x="88869" y="26365"/>
                  </a:lnTo>
                  <a:lnTo>
                    <a:pt x="89938" y="32338"/>
                  </a:lnTo>
                  <a:lnTo>
                    <a:pt x="88303" y="44621"/>
                  </a:lnTo>
                  <a:lnTo>
                    <a:pt x="81432" y="63434"/>
                  </a:lnTo>
                  <a:lnTo>
                    <a:pt x="70059" y="73258"/>
                  </a:lnTo>
                  <a:lnTo>
                    <a:pt x="35681" y="93042"/>
                  </a:lnTo>
                  <a:lnTo>
                    <a:pt x="20567" y="94480"/>
                  </a:lnTo>
                  <a:lnTo>
                    <a:pt x="0" y="8556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640" name="SMARTInkShape-3853">
              <a:extLst>
                <a:ext uri="{FF2B5EF4-FFF2-40B4-BE49-F238E27FC236}">
                  <a16:creationId xmlns:a16="http://schemas.microsoft.com/office/drawing/2014/main" id="{B217003D-6054-ED78-2AA4-E461D6118362}"/>
                </a:ext>
              </a:extLst>
            </p:cNvPr>
            <p:cNvSpPr/>
            <p:nvPr>
              <p:custDataLst>
                <p:tags r:id="rId210"/>
              </p:custDataLst>
            </p:nvPr>
          </p:nvSpPr>
          <p:spPr>
            <a:xfrm>
              <a:off x="7343775" y="5429642"/>
              <a:ext cx="37593" cy="209159"/>
            </a:xfrm>
            <a:custGeom>
              <a:avLst/>
              <a:gdLst/>
              <a:ahLst/>
              <a:cxnLst/>
              <a:rect l="0" t="0" r="0" b="0"/>
              <a:pathLst>
                <a:path w="37593" h="209159">
                  <a:moveTo>
                    <a:pt x="19050" y="9133"/>
                  </a:moveTo>
                  <a:lnTo>
                    <a:pt x="19050" y="9133"/>
                  </a:lnTo>
                  <a:lnTo>
                    <a:pt x="24106" y="4077"/>
                  </a:lnTo>
                  <a:lnTo>
                    <a:pt x="29411" y="1594"/>
                  </a:lnTo>
                  <a:lnTo>
                    <a:pt x="36384" y="0"/>
                  </a:lnTo>
                  <a:lnTo>
                    <a:pt x="37592" y="14894"/>
                  </a:lnTo>
                  <a:lnTo>
                    <a:pt x="27673" y="60339"/>
                  </a:lnTo>
                  <a:lnTo>
                    <a:pt x="18783" y="98741"/>
                  </a:lnTo>
                  <a:lnTo>
                    <a:pt x="11354" y="138900"/>
                  </a:lnTo>
                  <a:lnTo>
                    <a:pt x="2227" y="186082"/>
                  </a:lnTo>
                  <a:lnTo>
                    <a:pt x="0" y="20915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641" name="SMARTInkShape-3854">
              <a:extLst>
                <a:ext uri="{FF2B5EF4-FFF2-40B4-BE49-F238E27FC236}">
                  <a16:creationId xmlns:a16="http://schemas.microsoft.com/office/drawing/2014/main" id="{8EACBBC3-8677-D249-1F2D-F5FE52AEEBBB}"/>
                </a:ext>
              </a:extLst>
            </p:cNvPr>
            <p:cNvSpPr/>
            <p:nvPr>
              <p:custDataLst>
                <p:tags r:id="rId211"/>
              </p:custDataLst>
            </p:nvPr>
          </p:nvSpPr>
          <p:spPr>
            <a:xfrm>
              <a:off x="6648576" y="5419728"/>
              <a:ext cx="485522" cy="247256"/>
            </a:xfrm>
            <a:custGeom>
              <a:avLst/>
              <a:gdLst/>
              <a:ahLst/>
              <a:cxnLst/>
              <a:rect l="0" t="0" r="0" b="0"/>
              <a:pathLst>
                <a:path w="485522" h="247256">
                  <a:moveTo>
                    <a:pt x="18924" y="238122"/>
                  </a:moveTo>
                  <a:lnTo>
                    <a:pt x="18924" y="238122"/>
                  </a:lnTo>
                  <a:lnTo>
                    <a:pt x="18924" y="232634"/>
                  </a:lnTo>
                  <a:lnTo>
                    <a:pt x="18924" y="238115"/>
                  </a:lnTo>
                  <a:lnTo>
                    <a:pt x="10724" y="246322"/>
                  </a:lnTo>
                  <a:lnTo>
                    <a:pt x="4735" y="247255"/>
                  </a:lnTo>
                  <a:lnTo>
                    <a:pt x="3115" y="246327"/>
                  </a:lnTo>
                  <a:lnTo>
                    <a:pt x="2034" y="244650"/>
                  </a:lnTo>
                  <a:lnTo>
                    <a:pt x="301" y="239411"/>
                  </a:lnTo>
                  <a:lnTo>
                    <a:pt x="0" y="233448"/>
                  </a:lnTo>
                  <a:lnTo>
                    <a:pt x="2752" y="227932"/>
                  </a:lnTo>
                  <a:lnTo>
                    <a:pt x="4967" y="224977"/>
                  </a:lnTo>
                  <a:lnTo>
                    <a:pt x="10252" y="221697"/>
                  </a:lnTo>
                  <a:lnTo>
                    <a:pt x="44932" y="205968"/>
                  </a:lnTo>
                  <a:lnTo>
                    <a:pt x="84621" y="180083"/>
                  </a:lnTo>
                  <a:lnTo>
                    <a:pt x="123409" y="164481"/>
                  </a:lnTo>
                  <a:lnTo>
                    <a:pt x="169385" y="149727"/>
                  </a:lnTo>
                  <a:lnTo>
                    <a:pt x="210099" y="131134"/>
                  </a:lnTo>
                  <a:lnTo>
                    <a:pt x="245490" y="124930"/>
                  </a:lnTo>
                  <a:lnTo>
                    <a:pt x="292552" y="113888"/>
                  </a:lnTo>
                  <a:lnTo>
                    <a:pt x="332737" y="101516"/>
                  </a:lnTo>
                  <a:lnTo>
                    <a:pt x="371785" y="92048"/>
                  </a:lnTo>
                  <a:lnTo>
                    <a:pt x="416121" y="80426"/>
                  </a:lnTo>
                  <a:lnTo>
                    <a:pt x="437296" y="76392"/>
                  </a:lnTo>
                  <a:lnTo>
                    <a:pt x="440714" y="74210"/>
                  </a:lnTo>
                  <a:lnTo>
                    <a:pt x="442992" y="71697"/>
                  </a:lnTo>
                  <a:lnTo>
                    <a:pt x="448346" y="68906"/>
                  </a:lnTo>
                  <a:lnTo>
                    <a:pt x="457791" y="66759"/>
                  </a:lnTo>
                  <a:lnTo>
                    <a:pt x="462461" y="66698"/>
                  </a:lnTo>
                  <a:lnTo>
                    <a:pt x="457993" y="66675"/>
                  </a:lnTo>
                  <a:lnTo>
                    <a:pt x="452289" y="61616"/>
                  </a:lnTo>
                  <a:lnTo>
                    <a:pt x="449656" y="56311"/>
                  </a:lnTo>
                  <a:lnTo>
                    <a:pt x="448953" y="53415"/>
                  </a:lnTo>
                  <a:lnTo>
                    <a:pt x="442908" y="44282"/>
                  </a:lnTo>
                  <a:lnTo>
                    <a:pt x="437372" y="40846"/>
                  </a:lnTo>
                  <a:lnTo>
                    <a:pt x="431385" y="38260"/>
                  </a:lnTo>
                  <a:lnTo>
                    <a:pt x="401687" y="11277"/>
                  </a:lnTo>
                  <a:lnTo>
                    <a:pt x="400708" y="7480"/>
                  </a:lnTo>
                  <a:lnTo>
                    <a:pt x="400078" y="1475"/>
                  </a:lnTo>
                  <a:lnTo>
                    <a:pt x="398969" y="983"/>
                  </a:lnTo>
                  <a:lnTo>
                    <a:pt x="390516" y="8"/>
                  </a:lnTo>
                  <a:lnTo>
                    <a:pt x="395490" y="0"/>
                  </a:lnTo>
                  <a:lnTo>
                    <a:pt x="400775" y="2820"/>
                  </a:lnTo>
                  <a:lnTo>
                    <a:pt x="435480" y="25253"/>
                  </a:lnTo>
                  <a:lnTo>
                    <a:pt x="463419" y="36644"/>
                  </a:lnTo>
                  <a:lnTo>
                    <a:pt x="474521" y="46171"/>
                  </a:lnTo>
                  <a:lnTo>
                    <a:pt x="480706" y="47192"/>
                  </a:lnTo>
                  <a:lnTo>
                    <a:pt x="482354" y="48394"/>
                  </a:lnTo>
                  <a:lnTo>
                    <a:pt x="483452" y="50253"/>
                  </a:lnTo>
                  <a:lnTo>
                    <a:pt x="484998" y="57927"/>
                  </a:lnTo>
                  <a:lnTo>
                    <a:pt x="485521" y="64944"/>
                  </a:lnTo>
                  <a:lnTo>
                    <a:pt x="460137" y="108399"/>
                  </a:lnTo>
                  <a:lnTo>
                    <a:pt x="444359" y="134700"/>
                  </a:lnTo>
                  <a:lnTo>
                    <a:pt x="438017" y="139240"/>
                  </a:lnTo>
                  <a:lnTo>
                    <a:pt x="431672" y="142316"/>
                  </a:lnTo>
                  <a:lnTo>
                    <a:pt x="419531" y="151942"/>
                  </a:lnTo>
                  <a:lnTo>
                    <a:pt x="418974" y="16192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642" name="SMARTInkShape-3855">
              <a:extLst>
                <a:ext uri="{FF2B5EF4-FFF2-40B4-BE49-F238E27FC236}">
                  <a16:creationId xmlns:a16="http://schemas.microsoft.com/office/drawing/2014/main" id="{ACFD27BE-D40E-488A-33F5-0FA575B8796B}"/>
                </a:ext>
              </a:extLst>
            </p:cNvPr>
            <p:cNvSpPr/>
            <p:nvPr>
              <p:custDataLst>
                <p:tags r:id="rId212"/>
              </p:custDataLst>
            </p:nvPr>
          </p:nvSpPr>
          <p:spPr>
            <a:xfrm>
              <a:off x="7810515" y="5401070"/>
              <a:ext cx="171436" cy="108875"/>
            </a:xfrm>
            <a:custGeom>
              <a:avLst/>
              <a:gdLst/>
              <a:ahLst/>
              <a:cxnLst/>
              <a:rect l="0" t="0" r="0" b="0"/>
              <a:pathLst>
                <a:path w="171436" h="108875">
                  <a:moveTo>
                    <a:pt x="95235" y="28180"/>
                  </a:moveTo>
                  <a:lnTo>
                    <a:pt x="95235" y="28180"/>
                  </a:lnTo>
                  <a:lnTo>
                    <a:pt x="95235" y="19979"/>
                  </a:lnTo>
                  <a:lnTo>
                    <a:pt x="94177" y="19538"/>
                  </a:lnTo>
                  <a:lnTo>
                    <a:pt x="87034" y="18771"/>
                  </a:lnTo>
                  <a:lnTo>
                    <a:pt x="86298" y="15884"/>
                  </a:lnTo>
                  <a:lnTo>
                    <a:pt x="85825" y="10464"/>
                  </a:lnTo>
                  <a:lnTo>
                    <a:pt x="82939" y="9723"/>
                  </a:lnTo>
                  <a:lnTo>
                    <a:pt x="77520" y="9247"/>
                  </a:lnTo>
                  <a:lnTo>
                    <a:pt x="76778" y="6360"/>
                  </a:lnTo>
                  <a:lnTo>
                    <a:pt x="76302" y="939"/>
                  </a:lnTo>
                  <a:lnTo>
                    <a:pt x="73415" y="198"/>
                  </a:lnTo>
                  <a:lnTo>
                    <a:pt x="71163" y="0"/>
                  </a:lnTo>
                  <a:lnTo>
                    <a:pt x="65839" y="2602"/>
                  </a:lnTo>
                  <a:lnTo>
                    <a:pt x="50676" y="14817"/>
                  </a:lnTo>
                  <a:lnTo>
                    <a:pt x="44387" y="16949"/>
                  </a:lnTo>
                  <a:lnTo>
                    <a:pt x="38063" y="23540"/>
                  </a:lnTo>
                  <a:lnTo>
                    <a:pt x="31726" y="31410"/>
                  </a:lnTo>
                  <a:lnTo>
                    <a:pt x="22208" y="37957"/>
                  </a:lnTo>
                  <a:lnTo>
                    <a:pt x="4218" y="62430"/>
                  </a:lnTo>
                  <a:lnTo>
                    <a:pt x="1240" y="72430"/>
                  </a:lnTo>
                  <a:lnTo>
                    <a:pt x="0" y="99352"/>
                  </a:lnTo>
                  <a:lnTo>
                    <a:pt x="2814" y="104968"/>
                  </a:lnTo>
                  <a:lnTo>
                    <a:pt x="5046" y="107947"/>
                  </a:lnTo>
                  <a:lnTo>
                    <a:pt x="7592" y="108874"/>
                  </a:lnTo>
                  <a:lnTo>
                    <a:pt x="10348" y="108434"/>
                  </a:lnTo>
                  <a:lnTo>
                    <a:pt x="36709" y="94124"/>
                  </a:lnTo>
                  <a:lnTo>
                    <a:pt x="40343" y="91192"/>
                  </a:lnTo>
                  <a:lnTo>
                    <a:pt x="69812" y="44827"/>
                  </a:lnTo>
                  <a:lnTo>
                    <a:pt x="75626" y="38330"/>
                  </a:lnTo>
                  <a:lnTo>
                    <a:pt x="85883" y="81308"/>
                  </a:lnTo>
                  <a:lnTo>
                    <a:pt x="90373" y="88129"/>
                  </a:lnTo>
                  <a:lnTo>
                    <a:pt x="101541" y="91866"/>
                  </a:lnTo>
                  <a:lnTo>
                    <a:pt x="114970" y="92469"/>
                  </a:lnTo>
                  <a:lnTo>
                    <a:pt x="171435" y="6628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643" name="SMARTInkShape-3856">
              <a:extLst>
                <a:ext uri="{FF2B5EF4-FFF2-40B4-BE49-F238E27FC236}">
                  <a16:creationId xmlns:a16="http://schemas.microsoft.com/office/drawing/2014/main" id="{03937914-BD44-2DC9-B26F-8EC3B0E1BD12}"/>
                </a:ext>
              </a:extLst>
            </p:cNvPr>
            <p:cNvSpPr/>
            <p:nvPr>
              <p:custDataLst>
                <p:tags r:id="rId213"/>
              </p:custDataLst>
            </p:nvPr>
          </p:nvSpPr>
          <p:spPr>
            <a:xfrm>
              <a:off x="8001000" y="5287699"/>
              <a:ext cx="28068" cy="189177"/>
            </a:xfrm>
            <a:custGeom>
              <a:avLst/>
              <a:gdLst/>
              <a:ahLst/>
              <a:cxnLst/>
              <a:rect l="0" t="0" r="0" b="0"/>
              <a:pathLst>
                <a:path w="28068" h="189177">
                  <a:moveTo>
                    <a:pt x="9525" y="8201"/>
                  </a:moveTo>
                  <a:lnTo>
                    <a:pt x="9525" y="8201"/>
                  </a:lnTo>
                  <a:lnTo>
                    <a:pt x="14581" y="3145"/>
                  </a:lnTo>
                  <a:lnTo>
                    <a:pt x="19886" y="662"/>
                  </a:lnTo>
                  <a:lnTo>
                    <a:pt x="22782" y="0"/>
                  </a:lnTo>
                  <a:lnTo>
                    <a:pt x="24713" y="617"/>
                  </a:lnTo>
                  <a:lnTo>
                    <a:pt x="26001" y="2088"/>
                  </a:lnTo>
                  <a:lnTo>
                    <a:pt x="26859" y="4125"/>
                  </a:lnTo>
                  <a:lnTo>
                    <a:pt x="28067" y="17106"/>
                  </a:lnTo>
                  <a:lnTo>
                    <a:pt x="20871" y="55664"/>
                  </a:lnTo>
                  <a:lnTo>
                    <a:pt x="12080" y="101224"/>
                  </a:lnTo>
                  <a:lnTo>
                    <a:pt x="4973" y="141112"/>
                  </a:lnTo>
                  <a:lnTo>
                    <a:pt x="0" y="18917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7660" name="SMARTInkShape-Group668">
            <a:extLst>
              <a:ext uri="{FF2B5EF4-FFF2-40B4-BE49-F238E27FC236}">
                <a16:creationId xmlns:a16="http://schemas.microsoft.com/office/drawing/2014/main" id="{360F67DF-B398-9EFE-5D5F-677DC444CC7C}"/>
              </a:ext>
            </a:extLst>
          </p:cNvPr>
          <p:cNvGrpSpPr/>
          <p:nvPr/>
        </p:nvGrpSpPr>
        <p:grpSpPr>
          <a:xfrm>
            <a:off x="6410377" y="5514975"/>
            <a:ext cx="462325" cy="466726"/>
            <a:chOff x="6410377" y="5514975"/>
            <a:chExt cx="462325" cy="466726"/>
          </a:xfrm>
        </p:grpSpPr>
        <p:sp>
          <p:nvSpPr>
            <p:cNvPr id="97645" name="SMARTInkShape-3857">
              <a:extLst>
                <a:ext uri="{FF2B5EF4-FFF2-40B4-BE49-F238E27FC236}">
                  <a16:creationId xmlns:a16="http://schemas.microsoft.com/office/drawing/2014/main" id="{C431D813-7E75-77A1-40A8-BB0D7BBD0C49}"/>
                </a:ext>
              </a:extLst>
            </p:cNvPr>
            <p:cNvSpPr/>
            <p:nvPr>
              <p:custDataLst>
                <p:tags r:id="rId190"/>
              </p:custDataLst>
            </p:nvPr>
          </p:nvSpPr>
          <p:spPr>
            <a:xfrm>
              <a:off x="6648450" y="5638800"/>
              <a:ext cx="19051" cy="9526"/>
            </a:xfrm>
            <a:custGeom>
              <a:avLst/>
              <a:gdLst/>
              <a:ahLst/>
              <a:cxnLst/>
              <a:rect l="0" t="0" r="0" b="0"/>
              <a:pathLst>
                <a:path w="19051" h="9526">
                  <a:moveTo>
                    <a:pt x="19050" y="9525"/>
                  </a:moveTo>
                  <a:lnTo>
                    <a:pt x="19050" y="952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646" name="SMARTInkShape-3858">
              <a:extLst>
                <a:ext uri="{FF2B5EF4-FFF2-40B4-BE49-F238E27FC236}">
                  <a16:creationId xmlns:a16="http://schemas.microsoft.com/office/drawing/2014/main" id="{F6A3532A-3F91-B669-98D2-473F2CFB4EDA}"/>
                </a:ext>
              </a:extLst>
            </p:cNvPr>
            <p:cNvSpPr/>
            <p:nvPr>
              <p:custDataLst>
                <p:tags r:id="rId191"/>
              </p:custDataLst>
            </p:nvPr>
          </p:nvSpPr>
          <p:spPr>
            <a:xfrm>
              <a:off x="6705600" y="5715000"/>
              <a:ext cx="1" cy="9526"/>
            </a:xfrm>
            <a:custGeom>
              <a:avLst/>
              <a:gdLst/>
              <a:ahLst/>
              <a:cxnLst/>
              <a:rect l="0" t="0" r="0" b="0"/>
              <a:pathLst>
                <a:path w="1" h="9526">
                  <a:moveTo>
                    <a:pt x="0" y="9525"/>
                  </a:moveTo>
                  <a:lnTo>
                    <a:pt x="0" y="952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647" name="SMARTInkShape-3859">
              <a:extLst>
                <a:ext uri="{FF2B5EF4-FFF2-40B4-BE49-F238E27FC236}">
                  <a16:creationId xmlns:a16="http://schemas.microsoft.com/office/drawing/2014/main" id="{8228ADCC-A73B-7FCB-4D2B-6C1FB76192C2}"/>
                </a:ext>
              </a:extLst>
            </p:cNvPr>
            <p:cNvSpPr/>
            <p:nvPr>
              <p:custDataLst>
                <p:tags r:id="rId192"/>
              </p:custDataLst>
            </p:nvPr>
          </p:nvSpPr>
          <p:spPr>
            <a:xfrm>
              <a:off x="6667500" y="5743575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0" y="9525"/>
                  </a:moveTo>
                  <a:lnTo>
                    <a:pt x="0" y="9525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648" name="SMARTInkShape-3860">
              <a:extLst>
                <a:ext uri="{FF2B5EF4-FFF2-40B4-BE49-F238E27FC236}">
                  <a16:creationId xmlns:a16="http://schemas.microsoft.com/office/drawing/2014/main" id="{B40FD8E2-8A9C-A2BB-1D68-A26261BFD874}"/>
                </a:ext>
              </a:extLst>
            </p:cNvPr>
            <p:cNvSpPr/>
            <p:nvPr>
              <p:custDataLst>
                <p:tags r:id="rId193"/>
              </p:custDataLst>
            </p:nvPr>
          </p:nvSpPr>
          <p:spPr>
            <a:xfrm>
              <a:off x="6572250" y="5705475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0" y="9525"/>
                  </a:moveTo>
                  <a:lnTo>
                    <a:pt x="0" y="9525"/>
                  </a:lnTo>
                  <a:lnTo>
                    <a:pt x="5487" y="9525"/>
                  </a:lnTo>
                  <a:lnTo>
                    <a:pt x="931" y="9525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649" name="SMARTInkShape-3861">
              <a:extLst>
                <a:ext uri="{FF2B5EF4-FFF2-40B4-BE49-F238E27FC236}">
                  <a16:creationId xmlns:a16="http://schemas.microsoft.com/office/drawing/2014/main" id="{14F3186D-1E02-A97C-4153-E5870B3E6B7C}"/>
                </a:ext>
              </a:extLst>
            </p:cNvPr>
            <p:cNvSpPr/>
            <p:nvPr>
              <p:custDataLst>
                <p:tags r:id="rId194"/>
              </p:custDataLst>
            </p:nvPr>
          </p:nvSpPr>
          <p:spPr>
            <a:xfrm>
              <a:off x="6591300" y="5638800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9525" y="0"/>
                  </a:moveTo>
                  <a:lnTo>
                    <a:pt x="9525" y="0"/>
                  </a:lnTo>
                  <a:lnTo>
                    <a:pt x="0" y="952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650" name="SMARTInkShape-3862">
              <a:extLst>
                <a:ext uri="{FF2B5EF4-FFF2-40B4-BE49-F238E27FC236}">
                  <a16:creationId xmlns:a16="http://schemas.microsoft.com/office/drawing/2014/main" id="{18B50BCC-8FE5-B2D5-D811-5C1043A625A0}"/>
                </a:ext>
              </a:extLst>
            </p:cNvPr>
            <p:cNvSpPr/>
            <p:nvPr>
              <p:custDataLst>
                <p:tags r:id="rId195"/>
              </p:custDataLst>
            </p:nvPr>
          </p:nvSpPr>
          <p:spPr>
            <a:xfrm>
              <a:off x="6657975" y="5581650"/>
              <a:ext cx="9526" cy="19051"/>
            </a:xfrm>
            <a:custGeom>
              <a:avLst/>
              <a:gdLst/>
              <a:ahLst/>
              <a:cxnLst/>
              <a:rect l="0" t="0" r="0" b="0"/>
              <a:pathLst>
                <a:path w="9526" h="19051">
                  <a:moveTo>
                    <a:pt x="9525" y="19050"/>
                  </a:moveTo>
                  <a:lnTo>
                    <a:pt x="9525" y="19050"/>
                  </a:lnTo>
                  <a:lnTo>
                    <a:pt x="9525" y="13994"/>
                  </a:lnTo>
                  <a:lnTo>
                    <a:pt x="6703" y="8689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651" name="SMARTInkShape-3863">
              <a:extLst>
                <a:ext uri="{FF2B5EF4-FFF2-40B4-BE49-F238E27FC236}">
                  <a16:creationId xmlns:a16="http://schemas.microsoft.com/office/drawing/2014/main" id="{E1FAD453-B21D-A05E-D43F-0DFAE510304E}"/>
                </a:ext>
              </a:extLst>
            </p:cNvPr>
            <p:cNvSpPr/>
            <p:nvPr>
              <p:custDataLst>
                <p:tags r:id="rId196"/>
              </p:custDataLst>
            </p:nvPr>
          </p:nvSpPr>
          <p:spPr>
            <a:xfrm>
              <a:off x="6734175" y="5638800"/>
              <a:ext cx="1" cy="19051"/>
            </a:xfrm>
            <a:custGeom>
              <a:avLst/>
              <a:gdLst/>
              <a:ahLst/>
              <a:cxnLst/>
              <a:rect l="0" t="0" r="0" b="0"/>
              <a:pathLst>
                <a:path w="1" h="19051">
                  <a:moveTo>
                    <a:pt x="0" y="19050"/>
                  </a:moveTo>
                  <a:lnTo>
                    <a:pt x="0" y="190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652" name="SMARTInkShape-3864">
              <a:extLst>
                <a:ext uri="{FF2B5EF4-FFF2-40B4-BE49-F238E27FC236}">
                  <a16:creationId xmlns:a16="http://schemas.microsoft.com/office/drawing/2014/main" id="{7B937635-9200-8399-7CC6-C5535131A3A0}"/>
                </a:ext>
              </a:extLst>
            </p:cNvPr>
            <p:cNvSpPr/>
            <p:nvPr>
              <p:custDataLst>
                <p:tags r:id="rId197"/>
              </p:custDataLst>
            </p:nvPr>
          </p:nvSpPr>
          <p:spPr>
            <a:xfrm>
              <a:off x="6743700" y="5705475"/>
              <a:ext cx="1" cy="9526"/>
            </a:xfrm>
            <a:custGeom>
              <a:avLst/>
              <a:gdLst/>
              <a:ahLst/>
              <a:cxnLst/>
              <a:rect l="0" t="0" r="0" b="0"/>
              <a:pathLst>
                <a:path w="1" h="9526">
                  <a:moveTo>
                    <a:pt x="0" y="9525"/>
                  </a:moveTo>
                  <a:lnTo>
                    <a:pt x="0" y="952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653" name="SMARTInkShape-3865">
              <a:extLst>
                <a:ext uri="{FF2B5EF4-FFF2-40B4-BE49-F238E27FC236}">
                  <a16:creationId xmlns:a16="http://schemas.microsoft.com/office/drawing/2014/main" id="{39C54844-9784-308A-51EC-EF0FA82654D8}"/>
                </a:ext>
              </a:extLst>
            </p:cNvPr>
            <p:cNvSpPr/>
            <p:nvPr>
              <p:custDataLst>
                <p:tags r:id="rId198"/>
              </p:custDataLst>
            </p:nvPr>
          </p:nvSpPr>
          <p:spPr>
            <a:xfrm>
              <a:off x="6686550" y="5705475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9525" y="0"/>
                  </a:moveTo>
                  <a:lnTo>
                    <a:pt x="9525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654" name="SMARTInkShape-3866">
              <a:extLst>
                <a:ext uri="{FF2B5EF4-FFF2-40B4-BE49-F238E27FC236}">
                  <a16:creationId xmlns:a16="http://schemas.microsoft.com/office/drawing/2014/main" id="{4E8CB2DF-85DA-A976-A54F-C5B324F45885}"/>
                </a:ext>
              </a:extLst>
            </p:cNvPr>
            <p:cNvSpPr/>
            <p:nvPr>
              <p:custDataLst>
                <p:tags r:id="rId199"/>
              </p:custDataLst>
            </p:nvPr>
          </p:nvSpPr>
          <p:spPr>
            <a:xfrm>
              <a:off x="6781800" y="5848350"/>
              <a:ext cx="90902" cy="133336"/>
            </a:xfrm>
            <a:custGeom>
              <a:avLst/>
              <a:gdLst/>
              <a:ahLst/>
              <a:cxnLst/>
              <a:rect l="0" t="0" r="0" b="0"/>
              <a:pathLst>
                <a:path w="90902" h="133336">
                  <a:moveTo>
                    <a:pt x="19050" y="0"/>
                  </a:moveTo>
                  <a:lnTo>
                    <a:pt x="19050" y="0"/>
                  </a:lnTo>
                  <a:lnTo>
                    <a:pt x="50849" y="0"/>
                  </a:lnTo>
                  <a:lnTo>
                    <a:pt x="57172" y="2822"/>
                  </a:lnTo>
                  <a:lnTo>
                    <a:pt x="60340" y="5056"/>
                  </a:lnTo>
                  <a:lnTo>
                    <a:pt x="61393" y="7604"/>
                  </a:lnTo>
                  <a:lnTo>
                    <a:pt x="61037" y="10361"/>
                  </a:lnTo>
                  <a:lnTo>
                    <a:pt x="52861" y="27446"/>
                  </a:lnTo>
                  <a:lnTo>
                    <a:pt x="44308" y="36187"/>
                  </a:lnTo>
                  <a:lnTo>
                    <a:pt x="35567" y="43599"/>
                  </a:lnTo>
                  <a:lnTo>
                    <a:pt x="29588" y="52665"/>
                  </a:lnTo>
                  <a:lnTo>
                    <a:pt x="19091" y="57135"/>
                  </a:lnTo>
                  <a:lnTo>
                    <a:pt x="27255" y="48948"/>
                  </a:lnTo>
                  <a:lnTo>
                    <a:pt x="36660" y="47741"/>
                  </a:lnTo>
                  <a:lnTo>
                    <a:pt x="47786" y="47659"/>
                  </a:lnTo>
                  <a:lnTo>
                    <a:pt x="50908" y="48706"/>
                  </a:lnTo>
                  <a:lnTo>
                    <a:pt x="52988" y="50462"/>
                  </a:lnTo>
                  <a:lnTo>
                    <a:pt x="54376" y="52693"/>
                  </a:lnTo>
                  <a:lnTo>
                    <a:pt x="61561" y="55169"/>
                  </a:lnTo>
                  <a:lnTo>
                    <a:pt x="73309" y="56759"/>
                  </a:lnTo>
                  <a:lnTo>
                    <a:pt x="80401" y="62090"/>
                  </a:lnTo>
                  <a:lnTo>
                    <a:pt x="83358" y="70282"/>
                  </a:lnTo>
                  <a:lnTo>
                    <a:pt x="87846" y="86794"/>
                  </a:lnTo>
                  <a:lnTo>
                    <a:pt x="90314" y="92787"/>
                  </a:lnTo>
                  <a:lnTo>
                    <a:pt x="90901" y="97842"/>
                  </a:lnTo>
                  <a:lnTo>
                    <a:pt x="88730" y="106280"/>
                  </a:lnTo>
                  <a:lnTo>
                    <a:pt x="78582" y="123605"/>
                  </a:lnTo>
                  <a:lnTo>
                    <a:pt x="77788" y="126854"/>
                  </a:lnTo>
                  <a:lnTo>
                    <a:pt x="76200" y="129020"/>
                  </a:lnTo>
                  <a:lnTo>
                    <a:pt x="74083" y="130463"/>
                  </a:lnTo>
                  <a:lnTo>
                    <a:pt x="66048" y="132494"/>
                  </a:lnTo>
                  <a:lnTo>
                    <a:pt x="25781" y="133335"/>
                  </a:lnTo>
                  <a:lnTo>
                    <a:pt x="0" y="12382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655" name="SMARTInkShape-3867">
              <a:extLst>
                <a:ext uri="{FF2B5EF4-FFF2-40B4-BE49-F238E27FC236}">
                  <a16:creationId xmlns:a16="http://schemas.microsoft.com/office/drawing/2014/main" id="{77638DAC-888B-B1A9-F834-C775440E8247}"/>
                </a:ext>
              </a:extLst>
            </p:cNvPr>
            <p:cNvSpPr/>
            <p:nvPr>
              <p:custDataLst>
                <p:tags r:id="rId200"/>
              </p:custDataLst>
            </p:nvPr>
          </p:nvSpPr>
          <p:spPr>
            <a:xfrm>
              <a:off x="6657975" y="5838859"/>
              <a:ext cx="85726" cy="9492"/>
            </a:xfrm>
            <a:custGeom>
              <a:avLst/>
              <a:gdLst/>
              <a:ahLst/>
              <a:cxnLst/>
              <a:rect l="0" t="0" r="0" b="0"/>
              <a:pathLst>
                <a:path w="85726" h="9492">
                  <a:moveTo>
                    <a:pt x="0" y="9491"/>
                  </a:moveTo>
                  <a:lnTo>
                    <a:pt x="0" y="9491"/>
                  </a:lnTo>
                  <a:lnTo>
                    <a:pt x="5056" y="9491"/>
                  </a:lnTo>
                  <a:lnTo>
                    <a:pt x="10361" y="6669"/>
                  </a:lnTo>
                  <a:lnTo>
                    <a:pt x="16246" y="2946"/>
                  </a:lnTo>
                  <a:lnTo>
                    <a:pt x="28649" y="554"/>
                  </a:lnTo>
                  <a:lnTo>
                    <a:pt x="55861" y="0"/>
                  </a:lnTo>
                  <a:lnTo>
                    <a:pt x="85725" y="949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656" name="SMARTInkShape-3868">
              <a:extLst>
                <a:ext uri="{FF2B5EF4-FFF2-40B4-BE49-F238E27FC236}">
                  <a16:creationId xmlns:a16="http://schemas.microsoft.com/office/drawing/2014/main" id="{E8880CED-BCF4-54E8-499A-BD638A466082}"/>
                </a:ext>
              </a:extLst>
            </p:cNvPr>
            <p:cNvSpPr/>
            <p:nvPr>
              <p:custDataLst>
                <p:tags r:id="rId201"/>
              </p:custDataLst>
            </p:nvPr>
          </p:nvSpPr>
          <p:spPr>
            <a:xfrm>
              <a:off x="6629550" y="5867410"/>
              <a:ext cx="74262" cy="114291"/>
            </a:xfrm>
            <a:custGeom>
              <a:avLst/>
              <a:gdLst/>
              <a:ahLst/>
              <a:cxnLst/>
              <a:rect l="0" t="0" r="0" b="0"/>
              <a:pathLst>
                <a:path w="74262" h="114291">
                  <a:moveTo>
                    <a:pt x="18900" y="9515"/>
                  </a:moveTo>
                  <a:lnTo>
                    <a:pt x="18900" y="9515"/>
                  </a:lnTo>
                  <a:lnTo>
                    <a:pt x="18900" y="24"/>
                  </a:lnTo>
                  <a:lnTo>
                    <a:pt x="13844" y="0"/>
                  </a:lnTo>
                  <a:lnTo>
                    <a:pt x="8539" y="5638"/>
                  </a:lnTo>
                  <a:lnTo>
                    <a:pt x="3712" y="14143"/>
                  </a:lnTo>
                  <a:lnTo>
                    <a:pt x="358" y="26457"/>
                  </a:lnTo>
                  <a:lnTo>
                    <a:pt x="0" y="38053"/>
                  </a:lnTo>
                  <a:lnTo>
                    <a:pt x="2739" y="46187"/>
                  </a:lnTo>
                  <a:lnTo>
                    <a:pt x="4951" y="49838"/>
                  </a:lnTo>
                  <a:lnTo>
                    <a:pt x="7484" y="52272"/>
                  </a:lnTo>
                  <a:lnTo>
                    <a:pt x="13121" y="54977"/>
                  </a:lnTo>
                  <a:lnTo>
                    <a:pt x="31650" y="56950"/>
                  </a:lnTo>
                  <a:lnTo>
                    <a:pt x="33749" y="55954"/>
                  </a:lnTo>
                  <a:lnTo>
                    <a:pt x="35149" y="54233"/>
                  </a:lnTo>
                  <a:lnTo>
                    <a:pt x="36083" y="52028"/>
                  </a:lnTo>
                  <a:lnTo>
                    <a:pt x="38822" y="50556"/>
                  </a:lnTo>
                  <a:lnTo>
                    <a:pt x="61224" y="47730"/>
                  </a:lnTo>
                  <a:lnTo>
                    <a:pt x="64049" y="49808"/>
                  </a:lnTo>
                  <a:lnTo>
                    <a:pt x="70011" y="57762"/>
                  </a:lnTo>
                  <a:lnTo>
                    <a:pt x="74261" y="69083"/>
                  </a:lnTo>
                  <a:lnTo>
                    <a:pt x="72432" y="78676"/>
                  </a:lnTo>
                  <a:lnTo>
                    <a:pt x="70464" y="84198"/>
                  </a:lnTo>
                  <a:lnTo>
                    <a:pt x="62631" y="93154"/>
                  </a:lnTo>
                  <a:lnTo>
                    <a:pt x="41867" y="109782"/>
                  </a:lnTo>
                  <a:lnTo>
                    <a:pt x="28425" y="11429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657" name="SMARTInkShape-3869">
              <a:extLst>
                <a:ext uri="{FF2B5EF4-FFF2-40B4-BE49-F238E27FC236}">
                  <a16:creationId xmlns:a16="http://schemas.microsoft.com/office/drawing/2014/main" id="{852ACB08-2F7E-C171-4A54-F1F2F92A2C77}"/>
                </a:ext>
              </a:extLst>
            </p:cNvPr>
            <p:cNvSpPr/>
            <p:nvPr>
              <p:custDataLst>
                <p:tags r:id="rId202"/>
              </p:custDataLst>
            </p:nvPr>
          </p:nvSpPr>
          <p:spPr>
            <a:xfrm>
              <a:off x="6572250" y="5934075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9525" y="9525"/>
                  </a:moveTo>
                  <a:lnTo>
                    <a:pt x="9525" y="9525"/>
                  </a:lnTo>
                  <a:lnTo>
                    <a:pt x="4469" y="4469"/>
                  </a:lnTo>
                  <a:lnTo>
                    <a:pt x="4038" y="2980"/>
                  </a:lnTo>
                  <a:lnTo>
                    <a:pt x="4808" y="1986"/>
                  </a:lnTo>
                  <a:lnTo>
                    <a:pt x="6380" y="1324"/>
                  </a:lnTo>
                  <a:lnTo>
                    <a:pt x="6370" y="883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658" name="SMARTInkShape-3870">
              <a:extLst>
                <a:ext uri="{FF2B5EF4-FFF2-40B4-BE49-F238E27FC236}">
                  <a16:creationId xmlns:a16="http://schemas.microsoft.com/office/drawing/2014/main" id="{1B83DF84-EB8E-A4A7-4BAB-FC74290C69E4}"/>
                </a:ext>
              </a:extLst>
            </p:cNvPr>
            <p:cNvSpPr/>
            <p:nvPr>
              <p:custDataLst>
                <p:tags r:id="rId203"/>
              </p:custDataLst>
            </p:nvPr>
          </p:nvSpPr>
          <p:spPr>
            <a:xfrm>
              <a:off x="6410377" y="5858002"/>
              <a:ext cx="104724" cy="123699"/>
            </a:xfrm>
            <a:custGeom>
              <a:avLst/>
              <a:gdLst/>
              <a:ahLst/>
              <a:cxnLst/>
              <a:rect l="0" t="0" r="0" b="0"/>
              <a:pathLst>
                <a:path w="104724" h="123699">
                  <a:moveTo>
                    <a:pt x="47573" y="28448"/>
                  </a:moveTo>
                  <a:lnTo>
                    <a:pt x="47573" y="28448"/>
                  </a:lnTo>
                  <a:lnTo>
                    <a:pt x="47573" y="13983"/>
                  </a:lnTo>
                  <a:lnTo>
                    <a:pt x="48631" y="12454"/>
                  </a:lnTo>
                  <a:lnTo>
                    <a:pt x="50395" y="11435"/>
                  </a:lnTo>
                  <a:lnTo>
                    <a:pt x="52629" y="10756"/>
                  </a:lnTo>
                  <a:lnTo>
                    <a:pt x="66871" y="2038"/>
                  </a:lnTo>
                  <a:lnTo>
                    <a:pt x="75605" y="0"/>
                  </a:lnTo>
                  <a:lnTo>
                    <a:pt x="85637" y="9364"/>
                  </a:lnTo>
                  <a:lnTo>
                    <a:pt x="85670" y="25797"/>
                  </a:lnTo>
                  <a:lnTo>
                    <a:pt x="63553" y="58003"/>
                  </a:lnTo>
                  <a:lnTo>
                    <a:pt x="39535" y="82973"/>
                  </a:lnTo>
                  <a:lnTo>
                    <a:pt x="0" y="114125"/>
                  </a:lnTo>
                  <a:lnTo>
                    <a:pt x="5019" y="114158"/>
                  </a:lnTo>
                  <a:lnTo>
                    <a:pt x="10316" y="116988"/>
                  </a:lnTo>
                  <a:lnTo>
                    <a:pt x="16198" y="120716"/>
                  </a:lnTo>
                  <a:lnTo>
                    <a:pt x="26691" y="123305"/>
                  </a:lnTo>
                  <a:lnTo>
                    <a:pt x="73237" y="123698"/>
                  </a:lnTo>
                  <a:lnTo>
                    <a:pt x="104723" y="12369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659" name="SMARTInkShape-3871">
              <a:extLst>
                <a:ext uri="{FF2B5EF4-FFF2-40B4-BE49-F238E27FC236}">
                  <a16:creationId xmlns:a16="http://schemas.microsoft.com/office/drawing/2014/main" id="{33E173A6-1835-BAF1-E76F-577E1CB4686E}"/>
                </a:ext>
              </a:extLst>
            </p:cNvPr>
            <p:cNvSpPr/>
            <p:nvPr>
              <p:custDataLst>
                <p:tags r:id="rId204"/>
              </p:custDataLst>
            </p:nvPr>
          </p:nvSpPr>
          <p:spPr>
            <a:xfrm>
              <a:off x="6543675" y="5514975"/>
              <a:ext cx="9526" cy="295276"/>
            </a:xfrm>
            <a:custGeom>
              <a:avLst/>
              <a:gdLst/>
              <a:ahLst/>
              <a:cxnLst/>
              <a:rect l="0" t="0" r="0" b="0"/>
              <a:pathLst>
                <a:path w="9526" h="295276">
                  <a:moveTo>
                    <a:pt x="9525" y="19050"/>
                  </a:moveTo>
                  <a:lnTo>
                    <a:pt x="9525" y="19050"/>
                  </a:lnTo>
                  <a:lnTo>
                    <a:pt x="9525" y="9917"/>
                  </a:lnTo>
                  <a:lnTo>
                    <a:pt x="393" y="9535"/>
                  </a:lnTo>
                  <a:lnTo>
                    <a:pt x="9413" y="116"/>
                  </a:lnTo>
                  <a:lnTo>
                    <a:pt x="4014" y="23"/>
                  </a:lnTo>
                  <a:lnTo>
                    <a:pt x="6371" y="10"/>
                  </a:lnTo>
                  <a:lnTo>
                    <a:pt x="6363" y="7"/>
                  </a:lnTo>
                  <a:lnTo>
                    <a:pt x="3414" y="2"/>
                  </a:lnTo>
                  <a:lnTo>
                    <a:pt x="6186" y="0"/>
                  </a:lnTo>
                  <a:lnTo>
                    <a:pt x="3362" y="0"/>
                  </a:lnTo>
                  <a:lnTo>
                    <a:pt x="6079" y="0"/>
                  </a:lnTo>
                  <a:lnTo>
                    <a:pt x="6170" y="1058"/>
                  </a:lnTo>
                  <a:lnTo>
                    <a:pt x="2298" y="7604"/>
                  </a:lnTo>
                  <a:lnTo>
                    <a:pt x="453" y="22120"/>
                  </a:lnTo>
                  <a:lnTo>
                    <a:pt x="40" y="64958"/>
                  </a:lnTo>
                  <a:lnTo>
                    <a:pt x="4" y="107447"/>
                  </a:lnTo>
                  <a:lnTo>
                    <a:pt x="0" y="153293"/>
                  </a:lnTo>
                  <a:lnTo>
                    <a:pt x="0" y="200611"/>
                  </a:lnTo>
                  <a:lnTo>
                    <a:pt x="0" y="236246"/>
                  </a:lnTo>
                  <a:lnTo>
                    <a:pt x="5056" y="242625"/>
                  </a:lnTo>
                  <a:lnTo>
                    <a:pt x="5487" y="244300"/>
                  </a:lnTo>
                  <a:lnTo>
                    <a:pt x="4717" y="245417"/>
                  </a:lnTo>
                  <a:lnTo>
                    <a:pt x="3145" y="246161"/>
                  </a:lnTo>
                  <a:lnTo>
                    <a:pt x="2097" y="247716"/>
                  </a:lnTo>
                  <a:lnTo>
                    <a:pt x="81" y="256744"/>
                  </a:lnTo>
                  <a:lnTo>
                    <a:pt x="0" y="29527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7661" name="SMARTInkShape-3872">
            <a:extLst>
              <a:ext uri="{FF2B5EF4-FFF2-40B4-BE49-F238E27FC236}">
                <a16:creationId xmlns:a16="http://schemas.microsoft.com/office/drawing/2014/main" id="{6D393987-10E5-7A89-CD16-890948107779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5400675" y="4914903"/>
            <a:ext cx="1348513" cy="733423"/>
          </a:xfrm>
          <a:custGeom>
            <a:avLst/>
            <a:gdLst/>
            <a:ahLst/>
            <a:cxnLst/>
            <a:rect l="0" t="0" r="0" b="0"/>
            <a:pathLst>
              <a:path w="1348513" h="733423">
                <a:moveTo>
                  <a:pt x="0" y="733422"/>
                </a:moveTo>
                <a:lnTo>
                  <a:pt x="0" y="733422"/>
                </a:lnTo>
                <a:lnTo>
                  <a:pt x="26848" y="733422"/>
                </a:lnTo>
                <a:lnTo>
                  <a:pt x="63781" y="715813"/>
                </a:lnTo>
                <a:lnTo>
                  <a:pt x="73708" y="708110"/>
                </a:lnTo>
                <a:lnTo>
                  <a:pt x="82752" y="704756"/>
                </a:lnTo>
                <a:lnTo>
                  <a:pt x="130253" y="660318"/>
                </a:lnTo>
                <a:lnTo>
                  <a:pt x="177539" y="613033"/>
                </a:lnTo>
                <a:lnTo>
                  <a:pt x="195769" y="593745"/>
                </a:lnTo>
                <a:lnTo>
                  <a:pt x="207256" y="562641"/>
                </a:lnTo>
                <a:lnTo>
                  <a:pt x="215103" y="554409"/>
                </a:lnTo>
                <a:lnTo>
                  <a:pt x="232026" y="522965"/>
                </a:lnTo>
                <a:lnTo>
                  <a:pt x="259993" y="492626"/>
                </a:lnTo>
                <a:lnTo>
                  <a:pt x="263719" y="483175"/>
                </a:lnTo>
                <a:lnTo>
                  <a:pt x="266435" y="472976"/>
                </a:lnTo>
                <a:lnTo>
                  <a:pt x="292183" y="428216"/>
                </a:lnTo>
                <a:lnTo>
                  <a:pt x="318925" y="382708"/>
                </a:lnTo>
                <a:lnTo>
                  <a:pt x="323449" y="373743"/>
                </a:lnTo>
                <a:lnTo>
                  <a:pt x="328259" y="367895"/>
                </a:lnTo>
                <a:lnTo>
                  <a:pt x="331101" y="358946"/>
                </a:lnTo>
                <a:lnTo>
                  <a:pt x="335524" y="342008"/>
                </a:lnTo>
                <a:lnTo>
                  <a:pt x="343537" y="326406"/>
                </a:lnTo>
                <a:lnTo>
                  <a:pt x="348475" y="318635"/>
                </a:lnTo>
                <a:lnTo>
                  <a:pt x="352313" y="308309"/>
                </a:lnTo>
                <a:lnTo>
                  <a:pt x="358625" y="297489"/>
                </a:lnTo>
                <a:lnTo>
                  <a:pt x="362023" y="282406"/>
                </a:lnTo>
                <a:lnTo>
                  <a:pt x="377052" y="253006"/>
                </a:lnTo>
                <a:lnTo>
                  <a:pt x="380888" y="235712"/>
                </a:lnTo>
                <a:lnTo>
                  <a:pt x="388308" y="219850"/>
                </a:lnTo>
                <a:lnTo>
                  <a:pt x="395144" y="201469"/>
                </a:lnTo>
                <a:lnTo>
                  <a:pt x="406943" y="181581"/>
                </a:lnTo>
                <a:lnTo>
                  <a:pt x="409463" y="174893"/>
                </a:lnTo>
                <a:lnTo>
                  <a:pt x="424661" y="149050"/>
                </a:lnTo>
                <a:lnTo>
                  <a:pt x="435882" y="120715"/>
                </a:lnTo>
                <a:lnTo>
                  <a:pt x="454430" y="95437"/>
                </a:lnTo>
                <a:lnTo>
                  <a:pt x="457028" y="88982"/>
                </a:lnTo>
                <a:lnTo>
                  <a:pt x="474036" y="63478"/>
                </a:lnTo>
                <a:lnTo>
                  <a:pt x="513941" y="31767"/>
                </a:lnTo>
                <a:lnTo>
                  <a:pt x="520518" y="28934"/>
                </a:lnTo>
                <a:lnTo>
                  <a:pt x="530171" y="22447"/>
                </a:lnTo>
                <a:lnTo>
                  <a:pt x="539734" y="20055"/>
                </a:lnTo>
                <a:lnTo>
                  <a:pt x="546093" y="19495"/>
                </a:lnTo>
                <a:lnTo>
                  <a:pt x="552447" y="16424"/>
                </a:lnTo>
                <a:lnTo>
                  <a:pt x="555623" y="14123"/>
                </a:lnTo>
                <a:lnTo>
                  <a:pt x="570206" y="10885"/>
                </a:lnTo>
                <a:lnTo>
                  <a:pt x="586492" y="8733"/>
                </a:lnTo>
                <a:lnTo>
                  <a:pt x="599900" y="2036"/>
                </a:lnTo>
                <a:lnTo>
                  <a:pt x="646440" y="0"/>
                </a:lnTo>
                <a:lnTo>
                  <a:pt x="681483" y="9698"/>
                </a:lnTo>
                <a:lnTo>
                  <a:pt x="726641" y="35209"/>
                </a:lnTo>
                <a:lnTo>
                  <a:pt x="750944" y="55661"/>
                </a:lnTo>
                <a:lnTo>
                  <a:pt x="759777" y="57912"/>
                </a:lnTo>
                <a:lnTo>
                  <a:pt x="765598" y="62073"/>
                </a:lnTo>
                <a:lnTo>
                  <a:pt x="768891" y="67450"/>
                </a:lnTo>
                <a:lnTo>
                  <a:pt x="771004" y="74469"/>
                </a:lnTo>
                <a:lnTo>
                  <a:pt x="811926" y="116584"/>
                </a:lnTo>
                <a:lnTo>
                  <a:pt x="857408" y="162080"/>
                </a:lnTo>
                <a:lnTo>
                  <a:pt x="862611" y="168342"/>
                </a:lnTo>
                <a:lnTo>
                  <a:pt x="868775" y="180986"/>
                </a:lnTo>
                <a:lnTo>
                  <a:pt x="899857" y="222619"/>
                </a:lnTo>
                <a:lnTo>
                  <a:pt x="915853" y="241407"/>
                </a:lnTo>
                <a:lnTo>
                  <a:pt x="927976" y="266719"/>
                </a:lnTo>
                <a:lnTo>
                  <a:pt x="956208" y="306054"/>
                </a:lnTo>
                <a:lnTo>
                  <a:pt x="975536" y="337500"/>
                </a:lnTo>
                <a:lnTo>
                  <a:pt x="998488" y="382195"/>
                </a:lnTo>
                <a:lnTo>
                  <a:pt x="1022330" y="428780"/>
                </a:lnTo>
                <a:lnTo>
                  <a:pt x="1037749" y="472694"/>
                </a:lnTo>
                <a:lnTo>
                  <a:pt x="1048282" y="500357"/>
                </a:lnTo>
                <a:lnTo>
                  <a:pt x="1062636" y="526655"/>
                </a:lnTo>
                <a:lnTo>
                  <a:pt x="1066624" y="538690"/>
                </a:lnTo>
                <a:lnTo>
                  <a:pt x="1072981" y="548959"/>
                </a:lnTo>
                <a:lnTo>
                  <a:pt x="1074839" y="555483"/>
                </a:lnTo>
                <a:lnTo>
                  <a:pt x="1076392" y="557646"/>
                </a:lnTo>
                <a:lnTo>
                  <a:pt x="1078487" y="559088"/>
                </a:lnTo>
                <a:lnTo>
                  <a:pt x="1080942" y="560050"/>
                </a:lnTo>
                <a:lnTo>
                  <a:pt x="1082577" y="561749"/>
                </a:lnTo>
                <a:lnTo>
                  <a:pt x="1084395" y="566459"/>
                </a:lnTo>
                <a:lnTo>
                  <a:pt x="1085938" y="568139"/>
                </a:lnTo>
                <a:lnTo>
                  <a:pt x="1107499" y="578807"/>
                </a:lnTo>
                <a:lnTo>
                  <a:pt x="1113430" y="586598"/>
                </a:lnTo>
                <a:lnTo>
                  <a:pt x="1118570" y="588792"/>
                </a:lnTo>
                <a:lnTo>
                  <a:pt x="1120363" y="590435"/>
                </a:lnTo>
                <a:lnTo>
                  <a:pt x="1122356" y="595083"/>
                </a:lnTo>
                <a:lnTo>
                  <a:pt x="1123945" y="596747"/>
                </a:lnTo>
                <a:lnTo>
                  <a:pt x="1161652" y="616530"/>
                </a:lnTo>
                <a:lnTo>
                  <a:pt x="1168223" y="619029"/>
                </a:lnTo>
                <a:lnTo>
                  <a:pt x="1177873" y="625327"/>
                </a:lnTo>
                <a:lnTo>
                  <a:pt x="1187434" y="627663"/>
                </a:lnTo>
                <a:lnTo>
                  <a:pt x="1193793" y="628210"/>
                </a:lnTo>
                <a:lnTo>
                  <a:pt x="1200147" y="631275"/>
                </a:lnTo>
                <a:lnTo>
                  <a:pt x="1203323" y="633574"/>
                </a:lnTo>
                <a:lnTo>
                  <a:pt x="1205440" y="634048"/>
                </a:lnTo>
                <a:lnTo>
                  <a:pt x="1206851" y="633307"/>
                </a:lnTo>
                <a:lnTo>
                  <a:pt x="1207792" y="631753"/>
                </a:lnTo>
                <a:lnTo>
                  <a:pt x="1209479" y="631776"/>
                </a:lnTo>
                <a:lnTo>
                  <a:pt x="1219788" y="636595"/>
                </a:lnTo>
                <a:lnTo>
                  <a:pt x="1226960" y="637860"/>
                </a:lnTo>
                <a:lnTo>
                  <a:pt x="1236772" y="646345"/>
                </a:lnTo>
                <a:lnTo>
                  <a:pt x="1246321" y="647578"/>
                </a:lnTo>
                <a:lnTo>
                  <a:pt x="1255092" y="654219"/>
                </a:lnTo>
                <a:lnTo>
                  <a:pt x="1291368" y="665786"/>
                </a:lnTo>
                <a:lnTo>
                  <a:pt x="1302931" y="666621"/>
                </a:lnTo>
                <a:lnTo>
                  <a:pt x="1314007" y="675877"/>
                </a:lnTo>
                <a:lnTo>
                  <a:pt x="1348081" y="676272"/>
                </a:lnTo>
                <a:lnTo>
                  <a:pt x="1348512" y="675214"/>
                </a:lnTo>
                <a:lnTo>
                  <a:pt x="1343025" y="666747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662" name="SMARTInkShape-3873">
            <a:extLst>
              <a:ext uri="{FF2B5EF4-FFF2-40B4-BE49-F238E27FC236}">
                <a16:creationId xmlns:a16="http://schemas.microsoft.com/office/drawing/2014/main" id="{219E45B5-9103-08DD-8373-171668DE9C42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5438775" y="5791484"/>
            <a:ext cx="1228726" cy="28282"/>
          </a:xfrm>
          <a:custGeom>
            <a:avLst/>
            <a:gdLst/>
            <a:ahLst/>
            <a:cxnLst/>
            <a:rect l="0" t="0" r="0" b="0"/>
            <a:pathLst>
              <a:path w="1228726" h="28282">
                <a:moveTo>
                  <a:pt x="0" y="9241"/>
                </a:moveTo>
                <a:lnTo>
                  <a:pt x="0" y="9241"/>
                </a:lnTo>
                <a:lnTo>
                  <a:pt x="0" y="18766"/>
                </a:lnTo>
                <a:lnTo>
                  <a:pt x="46151" y="18766"/>
                </a:lnTo>
                <a:lnTo>
                  <a:pt x="54938" y="12221"/>
                </a:lnTo>
                <a:lnTo>
                  <a:pt x="63784" y="10124"/>
                </a:lnTo>
                <a:lnTo>
                  <a:pt x="111125" y="9243"/>
                </a:lnTo>
                <a:lnTo>
                  <a:pt x="155692" y="9241"/>
                </a:lnTo>
                <a:lnTo>
                  <a:pt x="203200" y="9241"/>
                </a:lnTo>
                <a:lnTo>
                  <a:pt x="250709" y="9241"/>
                </a:lnTo>
                <a:lnTo>
                  <a:pt x="298333" y="9241"/>
                </a:lnTo>
                <a:lnTo>
                  <a:pt x="345557" y="9241"/>
                </a:lnTo>
                <a:lnTo>
                  <a:pt x="392598" y="9241"/>
                </a:lnTo>
                <a:lnTo>
                  <a:pt x="402898" y="9241"/>
                </a:lnTo>
                <a:lnTo>
                  <a:pt x="445980" y="18373"/>
                </a:lnTo>
                <a:lnTo>
                  <a:pt x="477674" y="10531"/>
                </a:lnTo>
                <a:lnTo>
                  <a:pt x="519779" y="17556"/>
                </a:lnTo>
                <a:lnTo>
                  <a:pt x="565819" y="18719"/>
                </a:lnTo>
                <a:lnTo>
                  <a:pt x="605884" y="18763"/>
                </a:lnTo>
                <a:lnTo>
                  <a:pt x="653181" y="26305"/>
                </a:lnTo>
                <a:lnTo>
                  <a:pt x="694970" y="28116"/>
                </a:lnTo>
                <a:lnTo>
                  <a:pt x="739754" y="28281"/>
                </a:lnTo>
                <a:lnTo>
                  <a:pt x="783166" y="19648"/>
                </a:lnTo>
                <a:lnTo>
                  <a:pt x="825892" y="18800"/>
                </a:lnTo>
                <a:lnTo>
                  <a:pt x="861330" y="17710"/>
                </a:lnTo>
                <a:lnTo>
                  <a:pt x="898604" y="10124"/>
                </a:lnTo>
                <a:lnTo>
                  <a:pt x="942980" y="9293"/>
                </a:lnTo>
                <a:lnTo>
                  <a:pt x="968179" y="8190"/>
                </a:lnTo>
                <a:lnTo>
                  <a:pt x="979224" y="4188"/>
                </a:lnTo>
                <a:lnTo>
                  <a:pt x="991188" y="4525"/>
                </a:lnTo>
                <a:lnTo>
                  <a:pt x="1011060" y="8310"/>
                </a:lnTo>
                <a:lnTo>
                  <a:pt x="1032780" y="3569"/>
                </a:lnTo>
                <a:lnTo>
                  <a:pt x="1050136" y="6032"/>
                </a:lnTo>
                <a:lnTo>
                  <a:pt x="1069453" y="757"/>
                </a:lnTo>
                <a:lnTo>
                  <a:pt x="1090176" y="5409"/>
                </a:lnTo>
                <a:lnTo>
                  <a:pt x="1131668" y="0"/>
                </a:lnTo>
                <a:lnTo>
                  <a:pt x="1162517" y="831"/>
                </a:lnTo>
                <a:lnTo>
                  <a:pt x="1206695" y="8656"/>
                </a:lnTo>
                <a:lnTo>
                  <a:pt x="1228725" y="9241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7668" name="SMARTInkShape-Group671">
            <a:extLst>
              <a:ext uri="{FF2B5EF4-FFF2-40B4-BE49-F238E27FC236}">
                <a16:creationId xmlns:a16="http://schemas.microsoft.com/office/drawing/2014/main" id="{A2A9D63C-B551-84D3-1A0E-428CEA42A593}"/>
              </a:ext>
            </a:extLst>
          </p:cNvPr>
          <p:cNvGrpSpPr/>
          <p:nvPr/>
        </p:nvGrpSpPr>
        <p:grpSpPr>
          <a:xfrm>
            <a:off x="8258175" y="4845495"/>
            <a:ext cx="514351" cy="293859"/>
            <a:chOff x="8258175" y="4845495"/>
            <a:chExt cx="514351" cy="293859"/>
          </a:xfrm>
        </p:grpSpPr>
        <p:sp>
          <p:nvSpPr>
            <p:cNvPr id="97663" name="SMARTInkShape-3874">
              <a:extLst>
                <a:ext uri="{FF2B5EF4-FFF2-40B4-BE49-F238E27FC236}">
                  <a16:creationId xmlns:a16="http://schemas.microsoft.com/office/drawing/2014/main" id="{6FCE08DB-B5A2-CEBE-1D0A-91A223A9BBCC}"/>
                </a:ext>
              </a:extLst>
            </p:cNvPr>
            <p:cNvSpPr/>
            <p:nvPr>
              <p:custDataLst>
                <p:tags r:id="rId185"/>
              </p:custDataLst>
            </p:nvPr>
          </p:nvSpPr>
          <p:spPr>
            <a:xfrm>
              <a:off x="8753475" y="5095875"/>
              <a:ext cx="19051" cy="1"/>
            </a:xfrm>
            <a:custGeom>
              <a:avLst/>
              <a:gdLst/>
              <a:ahLst/>
              <a:cxnLst/>
              <a:rect l="0" t="0" r="0" b="0"/>
              <a:pathLst>
                <a:path w="19051" h="1">
                  <a:moveTo>
                    <a:pt x="0" y="0"/>
                  </a:moveTo>
                  <a:lnTo>
                    <a:pt x="0" y="0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664" name="SMARTInkShape-3875">
              <a:extLst>
                <a:ext uri="{FF2B5EF4-FFF2-40B4-BE49-F238E27FC236}">
                  <a16:creationId xmlns:a16="http://schemas.microsoft.com/office/drawing/2014/main" id="{164E2726-747A-6DF6-A884-39A6B43569F9}"/>
                </a:ext>
              </a:extLst>
            </p:cNvPr>
            <p:cNvSpPr/>
            <p:nvPr>
              <p:custDataLst>
                <p:tags r:id="rId186"/>
              </p:custDataLst>
            </p:nvPr>
          </p:nvSpPr>
          <p:spPr>
            <a:xfrm>
              <a:off x="8505956" y="5031093"/>
              <a:ext cx="114152" cy="108261"/>
            </a:xfrm>
            <a:custGeom>
              <a:avLst/>
              <a:gdLst/>
              <a:ahLst/>
              <a:cxnLst/>
              <a:rect l="0" t="0" r="0" b="0"/>
              <a:pathLst>
                <a:path w="114152" h="108261">
                  <a:moveTo>
                    <a:pt x="47494" y="26682"/>
                  </a:moveTo>
                  <a:lnTo>
                    <a:pt x="47494" y="26682"/>
                  </a:lnTo>
                  <a:lnTo>
                    <a:pt x="55696" y="26682"/>
                  </a:lnTo>
                  <a:lnTo>
                    <a:pt x="56136" y="25624"/>
                  </a:lnTo>
                  <a:lnTo>
                    <a:pt x="56903" y="18481"/>
                  </a:lnTo>
                  <a:lnTo>
                    <a:pt x="55883" y="18040"/>
                  </a:lnTo>
                  <a:lnTo>
                    <a:pt x="51929" y="17549"/>
                  </a:lnTo>
                  <a:lnTo>
                    <a:pt x="46643" y="14509"/>
                  </a:lnTo>
                  <a:lnTo>
                    <a:pt x="43751" y="12217"/>
                  </a:lnTo>
                  <a:lnTo>
                    <a:pt x="41824" y="11747"/>
                  </a:lnTo>
                  <a:lnTo>
                    <a:pt x="40540" y="12492"/>
                  </a:lnTo>
                  <a:lnTo>
                    <a:pt x="39683" y="14047"/>
                  </a:lnTo>
                  <a:lnTo>
                    <a:pt x="38053" y="15083"/>
                  </a:lnTo>
                  <a:lnTo>
                    <a:pt x="30704" y="16543"/>
                  </a:lnTo>
                  <a:lnTo>
                    <a:pt x="24863" y="16884"/>
                  </a:lnTo>
                  <a:lnTo>
                    <a:pt x="18738" y="19858"/>
                  </a:lnTo>
                  <a:lnTo>
                    <a:pt x="1355" y="34765"/>
                  </a:lnTo>
                  <a:lnTo>
                    <a:pt x="0" y="57539"/>
                  </a:lnTo>
                  <a:lnTo>
                    <a:pt x="2749" y="64385"/>
                  </a:lnTo>
                  <a:lnTo>
                    <a:pt x="16349" y="83797"/>
                  </a:lnTo>
                  <a:lnTo>
                    <a:pt x="18835" y="90166"/>
                  </a:lnTo>
                  <a:lnTo>
                    <a:pt x="23468" y="96525"/>
                  </a:lnTo>
                  <a:lnTo>
                    <a:pt x="29054" y="100056"/>
                  </a:lnTo>
                  <a:lnTo>
                    <a:pt x="44400" y="103568"/>
                  </a:lnTo>
                  <a:lnTo>
                    <a:pt x="50704" y="107773"/>
                  </a:lnTo>
                  <a:lnTo>
                    <a:pt x="54926" y="108260"/>
                  </a:lnTo>
                  <a:lnTo>
                    <a:pt x="65261" y="105978"/>
                  </a:lnTo>
                  <a:lnTo>
                    <a:pt x="87830" y="95751"/>
                  </a:lnTo>
                  <a:lnTo>
                    <a:pt x="93435" y="94953"/>
                  </a:lnTo>
                  <a:lnTo>
                    <a:pt x="98230" y="91246"/>
                  </a:lnTo>
                  <a:lnTo>
                    <a:pt x="108976" y="72976"/>
                  </a:lnTo>
                  <a:lnTo>
                    <a:pt x="112630" y="58861"/>
                  </a:lnTo>
                  <a:lnTo>
                    <a:pt x="114151" y="14116"/>
                  </a:lnTo>
                  <a:lnTo>
                    <a:pt x="110982" y="10897"/>
                  </a:lnTo>
                  <a:lnTo>
                    <a:pt x="98994" y="4497"/>
                  </a:lnTo>
                  <a:lnTo>
                    <a:pt x="79451" y="0"/>
                  </a:lnTo>
                  <a:lnTo>
                    <a:pt x="69459" y="1771"/>
                  </a:lnTo>
                  <a:lnTo>
                    <a:pt x="65312" y="3725"/>
                  </a:lnTo>
                  <a:lnTo>
                    <a:pt x="49364" y="21644"/>
                  </a:lnTo>
                  <a:lnTo>
                    <a:pt x="43034" y="35379"/>
                  </a:lnTo>
                  <a:lnTo>
                    <a:pt x="37969" y="552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665" name="SMARTInkShape-3876">
              <a:extLst>
                <a:ext uri="{FF2B5EF4-FFF2-40B4-BE49-F238E27FC236}">
                  <a16:creationId xmlns:a16="http://schemas.microsoft.com/office/drawing/2014/main" id="{1F3CCC9D-2F19-F27C-4F10-B3FE241CEBDE}"/>
                </a:ext>
              </a:extLst>
            </p:cNvPr>
            <p:cNvSpPr/>
            <p:nvPr>
              <p:custDataLst>
                <p:tags r:id="rId187"/>
              </p:custDataLst>
            </p:nvPr>
          </p:nvSpPr>
          <p:spPr>
            <a:xfrm>
              <a:off x="8258175" y="4962525"/>
              <a:ext cx="161926" cy="9526"/>
            </a:xfrm>
            <a:custGeom>
              <a:avLst/>
              <a:gdLst/>
              <a:ahLst/>
              <a:cxnLst/>
              <a:rect l="0" t="0" r="0" b="0"/>
              <a:pathLst>
                <a:path w="161926" h="9526">
                  <a:moveTo>
                    <a:pt x="0" y="9525"/>
                  </a:moveTo>
                  <a:lnTo>
                    <a:pt x="0" y="9525"/>
                  </a:lnTo>
                  <a:lnTo>
                    <a:pt x="45760" y="4469"/>
                  </a:lnTo>
                  <a:lnTo>
                    <a:pt x="92183" y="588"/>
                  </a:lnTo>
                  <a:lnTo>
                    <a:pt x="136307" y="10"/>
                  </a:lnTo>
                  <a:lnTo>
                    <a:pt x="1619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666" name="SMARTInkShape-3877">
              <a:extLst>
                <a:ext uri="{FF2B5EF4-FFF2-40B4-BE49-F238E27FC236}">
                  <a16:creationId xmlns:a16="http://schemas.microsoft.com/office/drawing/2014/main" id="{39D01673-5912-2796-3ADA-8FC880914F37}"/>
                </a:ext>
              </a:extLst>
            </p:cNvPr>
            <p:cNvSpPr/>
            <p:nvPr>
              <p:custDataLst>
                <p:tags r:id="rId188"/>
              </p:custDataLst>
            </p:nvPr>
          </p:nvSpPr>
          <p:spPr>
            <a:xfrm>
              <a:off x="8402379" y="4845495"/>
              <a:ext cx="35056" cy="221806"/>
            </a:xfrm>
            <a:custGeom>
              <a:avLst/>
              <a:gdLst/>
              <a:ahLst/>
              <a:cxnLst/>
              <a:rect l="0" t="0" r="0" b="0"/>
              <a:pathLst>
                <a:path w="35056" h="221806">
                  <a:moveTo>
                    <a:pt x="17721" y="12255"/>
                  </a:moveTo>
                  <a:lnTo>
                    <a:pt x="17721" y="12255"/>
                  </a:lnTo>
                  <a:lnTo>
                    <a:pt x="22777" y="2142"/>
                  </a:lnTo>
                  <a:lnTo>
                    <a:pt x="25326" y="220"/>
                  </a:lnTo>
                  <a:lnTo>
                    <a:pt x="28082" y="0"/>
                  </a:lnTo>
                  <a:lnTo>
                    <a:pt x="30978" y="909"/>
                  </a:lnTo>
                  <a:lnTo>
                    <a:pt x="32908" y="3633"/>
                  </a:lnTo>
                  <a:lnTo>
                    <a:pt x="35055" y="12303"/>
                  </a:lnTo>
                  <a:lnTo>
                    <a:pt x="28828" y="48208"/>
                  </a:lnTo>
                  <a:lnTo>
                    <a:pt x="12290" y="91163"/>
                  </a:lnTo>
                  <a:lnTo>
                    <a:pt x="7498" y="131805"/>
                  </a:lnTo>
                  <a:lnTo>
                    <a:pt x="42" y="177876"/>
                  </a:lnTo>
                  <a:lnTo>
                    <a:pt x="0" y="205406"/>
                  </a:lnTo>
                  <a:lnTo>
                    <a:pt x="5296" y="221650"/>
                  </a:lnTo>
                  <a:lnTo>
                    <a:pt x="8196" y="2218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667" name="SMARTInkShape-3878">
              <a:extLst>
                <a:ext uri="{FF2B5EF4-FFF2-40B4-BE49-F238E27FC236}">
                  <a16:creationId xmlns:a16="http://schemas.microsoft.com/office/drawing/2014/main" id="{D251C31A-78A1-9ACA-170E-C95710E0E93D}"/>
                </a:ext>
              </a:extLst>
            </p:cNvPr>
            <p:cNvSpPr/>
            <p:nvPr>
              <p:custDataLst>
                <p:tags r:id="rId189"/>
              </p:custDataLst>
            </p:nvPr>
          </p:nvSpPr>
          <p:spPr>
            <a:xfrm>
              <a:off x="8258175" y="4857750"/>
              <a:ext cx="47626" cy="228601"/>
            </a:xfrm>
            <a:custGeom>
              <a:avLst/>
              <a:gdLst/>
              <a:ahLst/>
              <a:cxnLst/>
              <a:rect l="0" t="0" r="0" b="0"/>
              <a:pathLst>
                <a:path w="47626" h="228601">
                  <a:moveTo>
                    <a:pt x="47625" y="0"/>
                  </a:moveTo>
                  <a:lnTo>
                    <a:pt x="47625" y="0"/>
                  </a:lnTo>
                  <a:lnTo>
                    <a:pt x="42569" y="36628"/>
                  </a:lnTo>
                  <a:lnTo>
                    <a:pt x="28329" y="80814"/>
                  </a:lnTo>
                  <a:lnTo>
                    <a:pt x="18976" y="118489"/>
                  </a:lnTo>
                  <a:lnTo>
                    <a:pt x="9503" y="160344"/>
                  </a:lnTo>
                  <a:lnTo>
                    <a:pt x="0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7677" name="SMARTInkShape-Group672">
            <a:extLst>
              <a:ext uri="{FF2B5EF4-FFF2-40B4-BE49-F238E27FC236}">
                <a16:creationId xmlns:a16="http://schemas.microsoft.com/office/drawing/2014/main" id="{D061FB54-C7CF-6C4D-AC63-765D091EBF6C}"/>
              </a:ext>
            </a:extLst>
          </p:cNvPr>
          <p:cNvGrpSpPr/>
          <p:nvPr/>
        </p:nvGrpSpPr>
        <p:grpSpPr>
          <a:xfrm>
            <a:off x="6924675" y="4801384"/>
            <a:ext cx="1066801" cy="363548"/>
            <a:chOff x="6924675" y="4801384"/>
            <a:chExt cx="1066801" cy="363548"/>
          </a:xfrm>
        </p:grpSpPr>
        <p:sp>
          <p:nvSpPr>
            <p:cNvPr id="97669" name="SMARTInkShape-3879">
              <a:extLst>
                <a:ext uri="{FF2B5EF4-FFF2-40B4-BE49-F238E27FC236}">
                  <a16:creationId xmlns:a16="http://schemas.microsoft.com/office/drawing/2014/main" id="{1E450CCD-5327-A84F-7448-2967DC8E3489}"/>
                </a:ext>
              </a:extLst>
            </p:cNvPr>
            <p:cNvSpPr/>
            <p:nvPr>
              <p:custDataLst>
                <p:tags r:id="rId177"/>
              </p:custDataLst>
            </p:nvPr>
          </p:nvSpPr>
          <p:spPr>
            <a:xfrm>
              <a:off x="7632129" y="4895850"/>
              <a:ext cx="111697" cy="104776"/>
            </a:xfrm>
            <a:custGeom>
              <a:avLst/>
              <a:gdLst/>
              <a:ahLst/>
              <a:cxnLst/>
              <a:rect l="0" t="0" r="0" b="0"/>
              <a:pathLst>
                <a:path w="111697" h="104776">
                  <a:moveTo>
                    <a:pt x="83121" y="0"/>
                  </a:moveTo>
                  <a:lnTo>
                    <a:pt x="83121" y="0"/>
                  </a:lnTo>
                  <a:lnTo>
                    <a:pt x="78065" y="0"/>
                  </a:lnTo>
                  <a:lnTo>
                    <a:pt x="64807" y="5056"/>
                  </a:lnTo>
                  <a:lnTo>
                    <a:pt x="18233" y="40932"/>
                  </a:lnTo>
                  <a:lnTo>
                    <a:pt x="5216" y="55755"/>
                  </a:lnTo>
                  <a:lnTo>
                    <a:pt x="872" y="70288"/>
                  </a:lnTo>
                  <a:lnTo>
                    <a:pt x="0" y="85215"/>
                  </a:lnTo>
                  <a:lnTo>
                    <a:pt x="3139" y="95376"/>
                  </a:lnTo>
                  <a:lnTo>
                    <a:pt x="5458" y="98509"/>
                  </a:lnTo>
                  <a:lnTo>
                    <a:pt x="10857" y="101990"/>
                  </a:lnTo>
                  <a:lnTo>
                    <a:pt x="22947" y="104225"/>
                  </a:lnTo>
                  <a:lnTo>
                    <a:pt x="63371" y="104753"/>
                  </a:lnTo>
                  <a:lnTo>
                    <a:pt x="111696" y="104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670" name="SMARTInkShape-3880">
              <a:extLst>
                <a:ext uri="{FF2B5EF4-FFF2-40B4-BE49-F238E27FC236}">
                  <a16:creationId xmlns:a16="http://schemas.microsoft.com/office/drawing/2014/main" id="{8806779C-1A11-482B-76FE-73A567C18C5F}"/>
                </a:ext>
              </a:extLst>
            </p:cNvPr>
            <p:cNvSpPr/>
            <p:nvPr>
              <p:custDataLst>
                <p:tags r:id="rId178"/>
              </p:custDataLst>
            </p:nvPr>
          </p:nvSpPr>
          <p:spPr>
            <a:xfrm>
              <a:off x="7518002" y="4905811"/>
              <a:ext cx="73424" cy="122508"/>
            </a:xfrm>
            <a:custGeom>
              <a:avLst/>
              <a:gdLst/>
              <a:ahLst/>
              <a:cxnLst/>
              <a:rect l="0" t="0" r="0" b="0"/>
              <a:pathLst>
                <a:path w="73424" h="122508">
                  <a:moveTo>
                    <a:pt x="16273" y="18614"/>
                  </a:moveTo>
                  <a:lnTo>
                    <a:pt x="16273" y="18614"/>
                  </a:lnTo>
                  <a:lnTo>
                    <a:pt x="21329" y="23670"/>
                  </a:lnTo>
                  <a:lnTo>
                    <a:pt x="29457" y="26153"/>
                  </a:lnTo>
                  <a:lnTo>
                    <a:pt x="34587" y="26815"/>
                  </a:lnTo>
                  <a:lnTo>
                    <a:pt x="51921" y="22690"/>
                  </a:lnTo>
                  <a:lnTo>
                    <a:pt x="71047" y="10771"/>
                  </a:lnTo>
                  <a:lnTo>
                    <a:pt x="72366" y="7014"/>
                  </a:lnTo>
                  <a:lnTo>
                    <a:pt x="72719" y="4531"/>
                  </a:lnTo>
                  <a:lnTo>
                    <a:pt x="71895" y="2875"/>
                  </a:lnTo>
                  <a:lnTo>
                    <a:pt x="70288" y="1770"/>
                  </a:lnTo>
                  <a:lnTo>
                    <a:pt x="62970" y="217"/>
                  </a:lnTo>
                  <a:lnTo>
                    <a:pt x="60104" y="0"/>
                  </a:lnTo>
                  <a:lnTo>
                    <a:pt x="45958" y="4750"/>
                  </a:lnTo>
                  <a:lnTo>
                    <a:pt x="23305" y="17916"/>
                  </a:lnTo>
                  <a:lnTo>
                    <a:pt x="11284" y="32062"/>
                  </a:lnTo>
                  <a:lnTo>
                    <a:pt x="3472" y="48933"/>
                  </a:lnTo>
                  <a:lnTo>
                    <a:pt x="0" y="67014"/>
                  </a:lnTo>
                  <a:lnTo>
                    <a:pt x="5668" y="113344"/>
                  </a:lnTo>
                  <a:lnTo>
                    <a:pt x="8144" y="116693"/>
                  </a:lnTo>
                  <a:lnTo>
                    <a:pt x="16541" y="120413"/>
                  </a:lnTo>
                  <a:lnTo>
                    <a:pt x="33168" y="122507"/>
                  </a:lnTo>
                  <a:lnTo>
                    <a:pt x="73423" y="1043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671" name="SMARTInkShape-3881">
              <a:extLst>
                <a:ext uri="{FF2B5EF4-FFF2-40B4-BE49-F238E27FC236}">
                  <a16:creationId xmlns:a16="http://schemas.microsoft.com/office/drawing/2014/main" id="{106586A1-C249-A273-3DD5-1E93FFD78FB2}"/>
                </a:ext>
              </a:extLst>
            </p:cNvPr>
            <p:cNvSpPr/>
            <p:nvPr>
              <p:custDataLst>
                <p:tags r:id="rId179"/>
              </p:custDataLst>
            </p:nvPr>
          </p:nvSpPr>
          <p:spPr>
            <a:xfrm>
              <a:off x="7419975" y="4867275"/>
              <a:ext cx="28576" cy="28576"/>
            </a:xfrm>
            <a:custGeom>
              <a:avLst/>
              <a:gdLst/>
              <a:ahLst/>
              <a:cxnLst/>
              <a:rect l="0" t="0" r="0" b="0"/>
              <a:pathLst>
                <a:path w="28576" h="28576">
                  <a:moveTo>
                    <a:pt x="0" y="28575"/>
                  </a:moveTo>
                  <a:lnTo>
                    <a:pt x="0" y="28575"/>
                  </a:lnTo>
                  <a:lnTo>
                    <a:pt x="0" y="18462"/>
                  </a:lnTo>
                  <a:lnTo>
                    <a:pt x="2822" y="10675"/>
                  </a:lnTo>
                  <a:lnTo>
                    <a:pt x="5056" y="7116"/>
                  </a:lnTo>
                  <a:lnTo>
                    <a:pt x="7605" y="4744"/>
                  </a:lnTo>
                  <a:lnTo>
                    <a:pt x="13257" y="2108"/>
                  </a:lnTo>
                  <a:lnTo>
                    <a:pt x="285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672" name="SMARTInkShape-3882">
              <a:extLst>
                <a:ext uri="{FF2B5EF4-FFF2-40B4-BE49-F238E27FC236}">
                  <a16:creationId xmlns:a16="http://schemas.microsoft.com/office/drawing/2014/main" id="{77BC8631-E0B3-D952-B30D-6F8223391880}"/>
                </a:ext>
              </a:extLst>
            </p:cNvPr>
            <p:cNvSpPr/>
            <p:nvPr>
              <p:custDataLst>
                <p:tags r:id="rId180"/>
              </p:custDataLst>
            </p:nvPr>
          </p:nvSpPr>
          <p:spPr>
            <a:xfrm>
              <a:off x="7368463" y="4933950"/>
              <a:ext cx="89613" cy="230982"/>
            </a:xfrm>
            <a:custGeom>
              <a:avLst/>
              <a:gdLst/>
              <a:ahLst/>
              <a:cxnLst/>
              <a:rect l="0" t="0" r="0" b="0"/>
              <a:pathLst>
                <a:path w="89613" h="230982">
                  <a:moveTo>
                    <a:pt x="32462" y="0"/>
                  </a:moveTo>
                  <a:lnTo>
                    <a:pt x="32462" y="0"/>
                  </a:lnTo>
                  <a:lnTo>
                    <a:pt x="32462" y="5056"/>
                  </a:lnTo>
                  <a:lnTo>
                    <a:pt x="35284" y="10361"/>
                  </a:lnTo>
                  <a:lnTo>
                    <a:pt x="37518" y="13257"/>
                  </a:lnTo>
                  <a:lnTo>
                    <a:pt x="41399" y="56910"/>
                  </a:lnTo>
                  <a:lnTo>
                    <a:pt x="41872" y="100259"/>
                  </a:lnTo>
                  <a:lnTo>
                    <a:pt x="41953" y="137069"/>
                  </a:lnTo>
                  <a:lnTo>
                    <a:pt x="41977" y="179842"/>
                  </a:lnTo>
                  <a:lnTo>
                    <a:pt x="36928" y="210860"/>
                  </a:lnTo>
                  <a:lnTo>
                    <a:pt x="28728" y="228400"/>
                  </a:lnTo>
                  <a:lnTo>
                    <a:pt x="25739" y="230583"/>
                  </a:lnTo>
                  <a:lnTo>
                    <a:pt x="22688" y="230981"/>
                  </a:lnTo>
                  <a:lnTo>
                    <a:pt x="19596" y="230187"/>
                  </a:lnTo>
                  <a:lnTo>
                    <a:pt x="13338" y="223661"/>
                  </a:lnTo>
                  <a:lnTo>
                    <a:pt x="697" y="197168"/>
                  </a:lnTo>
                  <a:lnTo>
                    <a:pt x="0" y="182527"/>
                  </a:lnTo>
                  <a:lnTo>
                    <a:pt x="8176" y="150825"/>
                  </a:lnTo>
                  <a:lnTo>
                    <a:pt x="13907" y="141117"/>
                  </a:lnTo>
                  <a:lnTo>
                    <a:pt x="61297" y="106716"/>
                  </a:lnTo>
                  <a:lnTo>
                    <a:pt x="89612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673" name="SMARTInkShape-3883">
              <a:extLst>
                <a:ext uri="{FF2B5EF4-FFF2-40B4-BE49-F238E27FC236}">
                  <a16:creationId xmlns:a16="http://schemas.microsoft.com/office/drawing/2014/main" id="{524A008C-99F7-1053-2563-8508D0DD7ED0}"/>
                </a:ext>
              </a:extLst>
            </p:cNvPr>
            <p:cNvSpPr/>
            <p:nvPr>
              <p:custDataLst>
                <p:tags r:id="rId181"/>
              </p:custDataLst>
            </p:nvPr>
          </p:nvSpPr>
          <p:spPr>
            <a:xfrm>
              <a:off x="7182143" y="4919499"/>
              <a:ext cx="152108" cy="109530"/>
            </a:xfrm>
            <a:custGeom>
              <a:avLst/>
              <a:gdLst/>
              <a:ahLst/>
              <a:cxnLst/>
              <a:rect l="0" t="0" r="0" b="0"/>
              <a:pathLst>
                <a:path w="152108" h="109530">
                  <a:moveTo>
                    <a:pt x="9232" y="33501"/>
                  </a:moveTo>
                  <a:lnTo>
                    <a:pt x="9232" y="33501"/>
                  </a:lnTo>
                  <a:lnTo>
                    <a:pt x="24440" y="40046"/>
                  </a:lnTo>
                  <a:lnTo>
                    <a:pt x="66529" y="42851"/>
                  </a:lnTo>
                  <a:lnTo>
                    <a:pt x="102438" y="43023"/>
                  </a:lnTo>
                  <a:lnTo>
                    <a:pt x="112504" y="34825"/>
                  </a:lnTo>
                  <a:lnTo>
                    <a:pt x="113338" y="31267"/>
                  </a:lnTo>
                  <a:lnTo>
                    <a:pt x="113967" y="16202"/>
                  </a:lnTo>
                  <a:lnTo>
                    <a:pt x="105802" y="6404"/>
                  </a:lnTo>
                  <a:lnTo>
                    <a:pt x="102246" y="5583"/>
                  </a:lnTo>
                  <a:lnTo>
                    <a:pt x="99816" y="5364"/>
                  </a:lnTo>
                  <a:lnTo>
                    <a:pt x="94294" y="2299"/>
                  </a:lnTo>
                  <a:lnTo>
                    <a:pt x="91340" y="0"/>
                  </a:lnTo>
                  <a:lnTo>
                    <a:pt x="79591" y="267"/>
                  </a:lnTo>
                  <a:lnTo>
                    <a:pt x="56291" y="4006"/>
                  </a:lnTo>
                  <a:lnTo>
                    <a:pt x="45670" y="10161"/>
                  </a:lnTo>
                  <a:lnTo>
                    <a:pt x="10985" y="41482"/>
                  </a:lnTo>
                  <a:lnTo>
                    <a:pt x="4720" y="56097"/>
                  </a:lnTo>
                  <a:lnTo>
                    <a:pt x="0" y="92919"/>
                  </a:lnTo>
                  <a:lnTo>
                    <a:pt x="2659" y="99773"/>
                  </a:lnTo>
                  <a:lnTo>
                    <a:pt x="4850" y="103082"/>
                  </a:lnTo>
                  <a:lnTo>
                    <a:pt x="8427" y="105288"/>
                  </a:lnTo>
                  <a:lnTo>
                    <a:pt x="23575" y="108394"/>
                  </a:lnTo>
                  <a:lnTo>
                    <a:pt x="53898" y="109529"/>
                  </a:lnTo>
                  <a:lnTo>
                    <a:pt x="96858" y="101486"/>
                  </a:lnTo>
                  <a:lnTo>
                    <a:pt x="132471" y="89987"/>
                  </a:lnTo>
                  <a:lnTo>
                    <a:pt x="152107" y="811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674" name="SMARTInkShape-3884">
              <a:extLst>
                <a:ext uri="{FF2B5EF4-FFF2-40B4-BE49-F238E27FC236}">
                  <a16:creationId xmlns:a16="http://schemas.microsoft.com/office/drawing/2014/main" id="{D457A3D1-EF1B-5CD5-13CB-145A51843AAC}"/>
                </a:ext>
              </a:extLst>
            </p:cNvPr>
            <p:cNvSpPr/>
            <p:nvPr>
              <p:custDataLst>
                <p:tags r:id="rId182"/>
              </p:custDataLst>
            </p:nvPr>
          </p:nvSpPr>
          <p:spPr>
            <a:xfrm>
              <a:off x="6924675" y="4895966"/>
              <a:ext cx="219076" cy="154573"/>
            </a:xfrm>
            <a:custGeom>
              <a:avLst/>
              <a:gdLst/>
              <a:ahLst/>
              <a:cxnLst/>
              <a:rect l="0" t="0" r="0" b="0"/>
              <a:pathLst>
                <a:path w="219076" h="154573">
                  <a:moveTo>
                    <a:pt x="0" y="9409"/>
                  </a:moveTo>
                  <a:lnTo>
                    <a:pt x="0" y="9409"/>
                  </a:lnTo>
                  <a:lnTo>
                    <a:pt x="5056" y="4353"/>
                  </a:lnTo>
                  <a:lnTo>
                    <a:pt x="10361" y="1870"/>
                  </a:lnTo>
                  <a:lnTo>
                    <a:pt x="36856" y="0"/>
                  </a:lnTo>
                  <a:lnTo>
                    <a:pt x="59603" y="10032"/>
                  </a:lnTo>
                  <a:lnTo>
                    <a:pt x="71646" y="20622"/>
                  </a:lnTo>
                  <a:lnTo>
                    <a:pt x="80526" y="33443"/>
                  </a:lnTo>
                  <a:lnTo>
                    <a:pt x="88000" y="49724"/>
                  </a:lnTo>
                  <a:lnTo>
                    <a:pt x="93102" y="86853"/>
                  </a:lnTo>
                  <a:lnTo>
                    <a:pt x="89557" y="121255"/>
                  </a:lnTo>
                  <a:lnTo>
                    <a:pt x="81804" y="141444"/>
                  </a:lnTo>
                  <a:lnTo>
                    <a:pt x="73046" y="150289"/>
                  </a:lnTo>
                  <a:lnTo>
                    <a:pt x="67747" y="154129"/>
                  </a:lnTo>
                  <a:lnTo>
                    <a:pt x="61040" y="154572"/>
                  </a:lnTo>
                  <a:lnTo>
                    <a:pt x="45121" y="149420"/>
                  </a:lnTo>
                  <a:lnTo>
                    <a:pt x="28421" y="139676"/>
                  </a:lnTo>
                  <a:lnTo>
                    <a:pt x="16770" y="125030"/>
                  </a:lnTo>
                  <a:lnTo>
                    <a:pt x="15567" y="110538"/>
                  </a:lnTo>
                  <a:lnTo>
                    <a:pt x="19618" y="94572"/>
                  </a:lnTo>
                  <a:lnTo>
                    <a:pt x="28475" y="80420"/>
                  </a:lnTo>
                  <a:lnTo>
                    <a:pt x="45111" y="69897"/>
                  </a:lnTo>
                  <a:lnTo>
                    <a:pt x="85229" y="54518"/>
                  </a:lnTo>
                  <a:lnTo>
                    <a:pt x="124266" y="44529"/>
                  </a:lnTo>
                  <a:lnTo>
                    <a:pt x="169418" y="38846"/>
                  </a:lnTo>
                  <a:lnTo>
                    <a:pt x="219075" y="379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675" name="SMARTInkShape-3885">
              <a:extLst>
                <a:ext uri="{FF2B5EF4-FFF2-40B4-BE49-F238E27FC236}">
                  <a16:creationId xmlns:a16="http://schemas.microsoft.com/office/drawing/2014/main" id="{56C782E8-772D-0812-E3EC-EF1F172BFC9B}"/>
                </a:ext>
              </a:extLst>
            </p:cNvPr>
            <p:cNvSpPr/>
            <p:nvPr>
              <p:custDataLst>
                <p:tags r:id="rId183"/>
              </p:custDataLst>
            </p:nvPr>
          </p:nvSpPr>
          <p:spPr>
            <a:xfrm>
              <a:off x="7820025" y="4886325"/>
              <a:ext cx="171451" cy="19051"/>
            </a:xfrm>
            <a:custGeom>
              <a:avLst/>
              <a:gdLst/>
              <a:ahLst/>
              <a:cxnLst/>
              <a:rect l="0" t="0" r="0" b="0"/>
              <a:pathLst>
                <a:path w="171451" h="19051">
                  <a:moveTo>
                    <a:pt x="0" y="19050"/>
                  </a:moveTo>
                  <a:lnTo>
                    <a:pt x="0" y="19050"/>
                  </a:lnTo>
                  <a:lnTo>
                    <a:pt x="36627" y="13994"/>
                  </a:lnTo>
                  <a:lnTo>
                    <a:pt x="82455" y="3862"/>
                  </a:lnTo>
                  <a:lnTo>
                    <a:pt x="113332" y="2203"/>
                  </a:lnTo>
                  <a:lnTo>
                    <a:pt x="158890" y="9177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676" name="SMARTInkShape-3886">
              <a:extLst>
                <a:ext uri="{FF2B5EF4-FFF2-40B4-BE49-F238E27FC236}">
                  <a16:creationId xmlns:a16="http://schemas.microsoft.com/office/drawing/2014/main" id="{A87B8E21-7BE8-A04C-B1C9-A3A7217011DD}"/>
                </a:ext>
              </a:extLst>
            </p:cNvPr>
            <p:cNvSpPr/>
            <p:nvPr>
              <p:custDataLst>
                <p:tags r:id="rId184"/>
              </p:custDataLst>
            </p:nvPr>
          </p:nvSpPr>
          <p:spPr>
            <a:xfrm>
              <a:off x="7802325" y="4801384"/>
              <a:ext cx="103426" cy="237338"/>
            </a:xfrm>
            <a:custGeom>
              <a:avLst/>
              <a:gdLst/>
              <a:ahLst/>
              <a:cxnLst/>
              <a:rect l="0" t="0" r="0" b="0"/>
              <a:pathLst>
                <a:path w="103426" h="237338">
                  <a:moveTo>
                    <a:pt x="27225" y="18266"/>
                  </a:moveTo>
                  <a:lnTo>
                    <a:pt x="27225" y="18266"/>
                  </a:lnTo>
                  <a:lnTo>
                    <a:pt x="36359" y="0"/>
                  </a:lnTo>
                  <a:lnTo>
                    <a:pt x="28085" y="33851"/>
                  </a:lnTo>
                  <a:lnTo>
                    <a:pt x="26422" y="50871"/>
                  </a:lnTo>
                  <a:lnTo>
                    <a:pt x="12059" y="96853"/>
                  </a:lnTo>
                  <a:lnTo>
                    <a:pt x="6119" y="137546"/>
                  </a:lnTo>
                  <a:lnTo>
                    <a:pt x="126" y="166593"/>
                  </a:lnTo>
                  <a:lnTo>
                    <a:pt x="0" y="200318"/>
                  </a:lnTo>
                  <a:lnTo>
                    <a:pt x="7794" y="235711"/>
                  </a:lnTo>
                  <a:lnTo>
                    <a:pt x="8980" y="236254"/>
                  </a:lnTo>
                  <a:lnTo>
                    <a:pt x="44407" y="237337"/>
                  </a:lnTo>
                  <a:lnTo>
                    <a:pt x="53511" y="230794"/>
                  </a:lnTo>
                  <a:lnTo>
                    <a:pt x="62413" y="228699"/>
                  </a:lnTo>
                  <a:lnTo>
                    <a:pt x="68617" y="228208"/>
                  </a:lnTo>
                  <a:lnTo>
                    <a:pt x="74902" y="225168"/>
                  </a:lnTo>
                  <a:lnTo>
                    <a:pt x="103425" y="2087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7681" name="SMARTInkShape-Group673">
            <a:extLst>
              <a:ext uri="{FF2B5EF4-FFF2-40B4-BE49-F238E27FC236}">
                <a16:creationId xmlns:a16="http://schemas.microsoft.com/office/drawing/2014/main" id="{5CC0F8C8-862A-42F3-D310-CA2F706D1446}"/>
              </a:ext>
            </a:extLst>
          </p:cNvPr>
          <p:cNvGrpSpPr/>
          <p:nvPr/>
        </p:nvGrpSpPr>
        <p:grpSpPr>
          <a:xfrm>
            <a:off x="6429375" y="4772025"/>
            <a:ext cx="237796" cy="238126"/>
            <a:chOff x="6429375" y="4772025"/>
            <a:chExt cx="237796" cy="238126"/>
          </a:xfrm>
        </p:grpSpPr>
        <p:sp>
          <p:nvSpPr>
            <p:cNvPr id="97678" name="SMARTInkShape-3887">
              <a:extLst>
                <a:ext uri="{FF2B5EF4-FFF2-40B4-BE49-F238E27FC236}">
                  <a16:creationId xmlns:a16="http://schemas.microsoft.com/office/drawing/2014/main" id="{6C8D8C41-2C78-C95B-6BBD-77E95D72B915}"/>
                </a:ext>
              </a:extLst>
            </p:cNvPr>
            <p:cNvSpPr/>
            <p:nvPr>
              <p:custDataLst>
                <p:tags r:id="rId174"/>
              </p:custDataLst>
            </p:nvPr>
          </p:nvSpPr>
          <p:spPr>
            <a:xfrm>
              <a:off x="6429375" y="4943475"/>
              <a:ext cx="161926" cy="14466"/>
            </a:xfrm>
            <a:custGeom>
              <a:avLst/>
              <a:gdLst/>
              <a:ahLst/>
              <a:cxnLst/>
              <a:rect l="0" t="0" r="0" b="0"/>
              <a:pathLst>
                <a:path w="161926" h="14466">
                  <a:moveTo>
                    <a:pt x="0" y="0"/>
                  </a:moveTo>
                  <a:lnTo>
                    <a:pt x="0" y="0"/>
                  </a:lnTo>
                  <a:lnTo>
                    <a:pt x="0" y="5056"/>
                  </a:lnTo>
                  <a:lnTo>
                    <a:pt x="1058" y="6545"/>
                  </a:lnTo>
                  <a:lnTo>
                    <a:pt x="2822" y="7539"/>
                  </a:lnTo>
                  <a:lnTo>
                    <a:pt x="13183" y="8937"/>
                  </a:lnTo>
                  <a:lnTo>
                    <a:pt x="23851" y="10321"/>
                  </a:lnTo>
                  <a:lnTo>
                    <a:pt x="35648" y="14465"/>
                  </a:lnTo>
                  <a:lnTo>
                    <a:pt x="50768" y="14190"/>
                  </a:lnTo>
                  <a:lnTo>
                    <a:pt x="96170" y="9798"/>
                  </a:lnTo>
                  <a:lnTo>
                    <a:pt x="123772" y="8522"/>
                  </a:lnTo>
                  <a:lnTo>
                    <a:pt x="1619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679" name="SMARTInkShape-3888">
              <a:extLst>
                <a:ext uri="{FF2B5EF4-FFF2-40B4-BE49-F238E27FC236}">
                  <a16:creationId xmlns:a16="http://schemas.microsoft.com/office/drawing/2014/main" id="{51E36354-A201-9AE5-1ACF-7F8911D08574}"/>
                </a:ext>
              </a:extLst>
            </p:cNvPr>
            <p:cNvSpPr/>
            <p:nvPr>
              <p:custDataLst>
                <p:tags r:id="rId175"/>
              </p:custDataLst>
            </p:nvPr>
          </p:nvSpPr>
          <p:spPr>
            <a:xfrm>
              <a:off x="6553200" y="4772025"/>
              <a:ext cx="113971" cy="238126"/>
            </a:xfrm>
            <a:custGeom>
              <a:avLst/>
              <a:gdLst/>
              <a:ahLst/>
              <a:cxnLst/>
              <a:rect l="0" t="0" r="0" b="0"/>
              <a:pathLst>
                <a:path w="113971" h="238126">
                  <a:moveTo>
                    <a:pt x="9525" y="28575"/>
                  </a:moveTo>
                  <a:lnTo>
                    <a:pt x="9525" y="28575"/>
                  </a:lnTo>
                  <a:lnTo>
                    <a:pt x="9525" y="119"/>
                  </a:lnTo>
                  <a:lnTo>
                    <a:pt x="116" y="0"/>
                  </a:lnTo>
                  <a:lnTo>
                    <a:pt x="34" y="5057"/>
                  </a:lnTo>
                  <a:lnTo>
                    <a:pt x="5659" y="10361"/>
                  </a:lnTo>
                  <a:lnTo>
                    <a:pt x="15215" y="18363"/>
                  </a:lnTo>
                  <a:lnTo>
                    <a:pt x="51021" y="59846"/>
                  </a:lnTo>
                  <a:lnTo>
                    <a:pt x="95263" y="97208"/>
                  </a:lnTo>
                  <a:lnTo>
                    <a:pt x="110539" y="110924"/>
                  </a:lnTo>
                  <a:lnTo>
                    <a:pt x="112629" y="115622"/>
                  </a:lnTo>
                  <a:lnTo>
                    <a:pt x="113970" y="127262"/>
                  </a:lnTo>
                  <a:lnTo>
                    <a:pt x="108509" y="136288"/>
                  </a:lnTo>
                  <a:lnTo>
                    <a:pt x="99026" y="146298"/>
                  </a:lnTo>
                  <a:lnTo>
                    <a:pt x="55670" y="182169"/>
                  </a:lnTo>
                  <a:lnTo>
                    <a:pt x="24402" y="209159"/>
                  </a:lnTo>
                  <a:lnTo>
                    <a:pt x="0" y="2381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680" name="SMARTInkShape-3889">
              <a:extLst>
                <a:ext uri="{FF2B5EF4-FFF2-40B4-BE49-F238E27FC236}">
                  <a16:creationId xmlns:a16="http://schemas.microsoft.com/office/drawing/2014/main" id="{6E533054-7D38-A838-81A3-AE36EA12275B}"/>
                </a:ext>
              </a:extLst>
            </p:cNvPr>
            <p:cNvSpPr/>
            <p:nvPr>
              <p:custDataLst>
                <p:tags r:id="rId176"/>
              </p:custDataLst>
            </p:nvPr>
          </p:nvSpPr>
          <p:spPr>
            <a:xfrm>
              <a:off x="6442937" y="4876800"/>
              <a:ext cx="186464" cy="9526"/>
            </a:xfrm>
            <a:custGeom>
              <a:avLst/>
              <a:gdLst/>
              <a:ahLst/>
              <a:cxnLst/>
              <a:rect l="0" t="0" r="0" b="0"/>
              <a:pathLst>
                <a:path w="186464" h="9526">
                  <a:moveTo>
                    <a:pt x="5488" y="0"/>
                  </a:moveTo>
                  <a:lnTo>
                    <a:pt x="5488" y="0"/>
                  </a:lnTo>
                  <a:lnTo>
                    <a:pt x="432" y="0"/>
                  </a:lnTo>
                  <a:lnTo>
                    <a:pt x="0" y="1058"/>
                  </a:lnTo>
                  <a:lnTo>
                    <a:pt x="2344" y="5056"/>
                  </a:lnTo>
                  <a:lnTo>
                    <a:pt x="9735" y="7539"/>
                  </a:lnTo>
                  <a:lnTo>
                    <a:pt x="49605" y="9350"/>
                  </a:lnTo>
                  <a:lnTo>
                    <a:pt x="88242" y="9502"/>
                  </a:lnTo>
                  <a:lnTo>
                    <a:pt x="128413" y="9520"/>
                  </a:lnTo>
                  <a:lnTo>
                    <a:pt x="173644" y="9525"/>
                  </a:lnTo>
                  <a:lnTo>
                    <a:pt x="186463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7682" name="SMARTInkShape-3890">
            <a:extLst>
              <a:ext uri="{FF2B5EF4-FFF2-40B4-BE49-F238E27FC236}">
                <a16:creationId xmlns:a16="http://schemas.microsoft.com/office/drawing/2014/main" id="{F49FAFF5-81AA-52DE-BA9E-313161EDE992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7509642" y="4080737"/>
            <a:ext cx="157984" cy="117085"/>
          </a:xfrm>
          <a:custGeom>
            <a:avLst/>
            <a:gdLst/>
            <a:ahLst/>
            <a:cxnLst/>
            <a:rect l="0" t="0" r="0" b="0"/>
            <a:pathLst>
              <a:path w="157984" h="117085">
                <a:moveTo>
                  <a:pt x="119883" y="5488"/>
                </a:moveTo>
                <a:lnTo>
                  <a:pt x="119883" y="5488"/>
                </a:lnTo>
                <a:lnTo>
                  <a:pt x="128084" y="5488"/>
                </a:lnTo>
                <a:lnTo>
                  <a:pt x="123959" y="431"/>
                </a:lnTo>
                <a:lnTo>
                  <a:pt x="120484" y="0"/>
                </a:lnTo>
                <a:lnTo>
                  <a:pt x="73478" y="12471"/>
                </a:lnTo>
                <a:lnTo>
                  <a:pt x="45103" y="22609"/>
                </a:lnTo>
                <a:lnTo>
                  <a:pt x="22820" y="39606"/>
                </a:lnTo>
                <a:lnTo>
                  <a:pt x="4928" y="63222"/>
                </a:lnTo>
                <a:lnTo>
                  <a:pt x="0" y="77362"/>
                </a:lnTo>
                <a:lnTo>
                  <a:pt x="802" y="84095"/>
                </a:lnTo>
                <a:lnTo>
                  <a:pt x="7339" y="97222"/>
                </a:lnTo>
                <a:lnTo>
                  <a:pt x="22918" y="111456"/>
                </a:lnTo>
                <a:lnTo>
                  <a:pt x="37630" y="116085"/>
                </a:lnTo>
                <a:lnTo>
                  <a:pt x="55809" y="117084"/>
                </a:lnTo>
                <a:lnTo>
                  <a:pt x="96330" y="111924"/>
                </a:lnTo>
                <a:lnTo>
                  <a:pt x="142966" y="103936"/>
                </a:lnTo>
                <a:lnTo>
                  <a:pt x="157983" y="100738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7700" name="SMARTInkShape-Group675">
            <a:extLst>
              <a:ext uri="{FF2B5EF4-FFF2-40B4-BE49-F238E27FC236}">
                <a16:creationId xmlns:a16="http://schemas.microsoft.com/office/drawing/2014/main" id="{CB4768D3-681B-46FF-0F5A-A9B246692789}"/>
              </a:ext>
            </a:extLst>
          </p:cNvPr>
          <p:cNvGrpSpPr/>
          <p:nvPr/>
        </p:nvGrpSpPr>
        <p:grpSpPr>
          <a:xfrm>
            <a:off x="7686675" y="3638550"/>
            <a:ext cx="1114426" cy="999359"/>
            <a:chOff x="7686675" y="3638550"/>
            <a:chExt cx="1114426" cy="999359"/>
          </a:xfrm>
        </p:grpSpPr>
        <p:sp>
          <p:nvSpPr>
            <p:cNvPr id="97683" name="SMARTInkShape-3891">
              <a:extLst>
                <a:ext uri="{FF2B5EF4-FFF2-40B4-BE49-F238E27FC236}">
                  <a16:creationId xmlns:a16="http://schemas.microsoft.com/office/drawing/2014/main" id="{43122825-F847-D476-47BB-BD231AD9EF6A}"/>
                </a:ext>
              </a:extLst>
            </p:cNvPr>
            <p:cNvSpPr/>
            <p:nvPr>
              <p:custDataLst>
                <p:tags r:id="rId157"/>
              </p:custDataLst>
            </p:nvPr>
          </p:nvSpPr>
          <p:spPr>
            <a:xfrm>
              <a:off x="7686675" y="4115329"/>
              <a:ext cx="209551" cy="121116"/>
            </a:xfrm>
            <a:custGeom>
              <a:avLst/>
              <a:gdLst/>
              <a:ahLst/>
              <a:cxnLst/>
              <a:rect l="0" t="0" r="0" b="0"/>
              <a:pathLst>
                <a:path w="209551" h="121116">
                  <a:moveTo>
                    <a:pt x="0" y="37571"/>
                  </a:moveTo>
                  <a:lnTo>
                    <a:pt x="0" y="37571"/>
                  </a:lnTo>
                  <a:lnTo>
                    <a:pt x="14150" y="24479"/>
                  </a:lnTo>
                  <a:lnTo>
                    <a:pt x="31523" y="14249"/>
                  </a:lnTo>
                  <a:lnTo>
                    <a:pt x="41208" y="5496"/>
                  </a:lnTo>
                  <a:lnTo>
                    <a:pt x="53240" y="2149"/>
                  </a:lnTo>
                  <a:lnTo>
                    <a:pt x="71665" y="0"/>
                  </a:lnTo>
                  <a:lnTo>
                    <a:pt x="84969" y="9741"/>
                  </a:lnTo>
                  <a:lnTo>
                    <a:pt x="90681" y="25908"/>
                  </a:lnTo>
                  <a:lnTo>
                    <a:pt x="94347" y="60667"/>
                  </a:lnTo>
                  <a:lnTo>
                    <a:pt x="89926" y="86395"/>
                  </a:lnTo>
                  <a:lnTo>
                    <a:pt x="77893" y="115936"/>
                  </a:lnTo>
                  <a:lnTo>
                    <a:pt x="76270" y="118389"/>
                  </a:lnTo>
                  <a:lnTo>
                    <a:pt x="74130" y="120025"/>
                  </a:lnTo>
                  <a:lnTo>
                    <a:pt x="71645" y="121115"/>
                  </a:lnTo>
                  <a:lnTo>
                    <a:pt x="68930" y="120784"/>
                  </a:lnTo>
                  <a:lnTo>
                    <a:pt x="63091" y="117594"/>
                  </a:lnTo>
                  <a:lnTo>
                    <a:pt x="61110" y="115261"/>
                  </a:lnTo>
                  <a:lnTo>
                    <a:pt x="52615" y="100849"/>
                  </a:lnTo>
                  <a:lnTo>
                    <a:pt x="52011" y="97748"/>
                  </a:lnTo>
                  <a:lnTo>
                    <a:pt x="52666" y="94622"/>
                  </a:lnTo>
                  <a:lnTo>
                    <a:pt x="55156" y="88327"/>
                  </a:lnTo>
                  <a:lnTo>
                    <a:pt x="57617" y="78833"/>
                  </a:lnTo>
                  <a:lnTo>
                    <a:pt x="61944" y="72490"/>
                  </a:lnTo>
                  <a:lnTo>
                    <a:pt x="88554" y="59795"/>
                  </a:lnTo>
                  <a:lnTo>
                    <a:pt x="128666" y="43921"/>
                  </a:lnTo>
                  <a:lnTo>
                    <a:pt x="172088" y="35585"/>
                  </a:lnTo>
                  <a:lnTo>
                    <a:pt x="188667" y="32455"/>
                  </a:lnTo>
                  <a:lnTo>
                    <a:pt x="209550" y="375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684" name="SMARTInkShape-3892">
              <a:extLst>
                <a:ext uri="{FF2B5EF4-FFF2-40B4-BE49-F238E27FC236}">
                  <a16:creationId xmlns:a16="http://schemas.microsoft.com/office/drawing/2014/main" id="{548C3224-013C-4F9E-A533-131520970FD9}"/>
                </a:ext>
              </a:extLst>
            </p:cNvPr>
            <p:cNvSpPr/>
            <p:nvPr>
              <p:custDataLst>
                <p:tags r:id="rId158"/>
              </p:custDataLst>
            </p:nvPr>
          </p:nvSpPr>
          <p:spPr>
            <a:xfrm>
              <a:off x="8124829" y="3819525"/>
              <a:ext cx="161922" cy="114167"/>
            </a:xfrm>
            <a:custGeom>
              <a:avLst/>
              <a:gdLst/>
              <a:ahLst/>
              <a:cxnLst/>
              <a:rect l="0" t="0" r="0" b="0"/>
              <a:pathLst>
                <a:path w="161922" h="114167">
                  <a:moveTo>
                    <a:pt x="9521" y="0"/>
                  </a:moveTo>
                  <a:lnTo>
                    <a:pt x="9521" y="0"/>
                  </a:lnTo>
                  <a:lnTo>
                    <a:pt x="0" y="0"/>
                  </a:lnTo>
                  <a:lnTo>
                    <a:pt x="5053" y="5057"/>
                  </a:lnTo>
                  <a:lnTo>
                    <a:pt x="7536" y="10361"/>
                  </a:lnTo>
                  <a:lnTo>
                    <a:pt x="8197" y="13257"/>
                  </a:lnTo>
                  <a:lnTo>
                    <a:pt x="15805" y="26569"/>
                  </a:lnTo>
                  <a:lnTo>
                    <a:pt x="23675" y="54547"/>
                  </a:lnTo>
                  <a:lnTo>
                    <a:pt x="44855" y="93039"/>
                  </a:lnTo>
                  <a:lnTo>
                    <a:pt x="47606" y="113847"/>
                  </a:lnTo>
                  <a:lnTo>
                    <a:pt x="52673" y="114166"/>
                  </a:lnTo>
                  <a:lnTo>
                    <a:pt x="54164" y="113152"/>
                  </a:lnTo>
                  <a:lnTo>
                    <a:pt x="55158" y="111418"/>
                  </a:lnTo>
                  <a:lnTo>
                    <a:pt x="55820" y="109204"/>
                  </a:lnTo>
                  <a:lnTo>
                    <a:pt x="57320" y="107728"/>
                  </a:lnTo>
                  <a:lnTo>
                    <a:pt x="61810" y="106087"/>
                  </a:lnTo>
                  <a:lnTo>
                    <a:pt x="63430" y="104591"/>
                  </a:lnTo>
                  <a:lnTo>
                    <a:pt x="65230" y="100107"/>
                  </a:lnTo>
                  <a:lnTo>
                    <a:pt x="71675" y="94587"/>
                  </a:lnTo>
                  <a:lnTo>
                    <a:pt x="117000" y="62557"/>
                  </a:lnTo>
                  <a:lnTo>
                    <a:pt x="123612" y="59553"/>
                  </a:lnTo>
                  <a:lnTo>
                    <a:pt x="130077" y="57160"/>
                  </a:lnTo>
                  <a:lnTo>
                    <a:pt x="139669" y="50921"/>
                  </a:lnTo>
                  <a:lnTo>
                    <a:pt x="146034" y="49090"/>
                  </a:lnTo>
                  <a:lnTo>
                    <a:pt x="149212" y="49660"/>
                  </a:lnTo>
                  <a:lnTo>
                    <a:pt x="161921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685" name="SMARTInkShape-3893">
              <a:extLst>
                <a:ext uri="{FF2B5EF4-FFF2-40B4-BE49-F238E27FC236}">
                  <a16:creationId xmlns:a16="http://schemas.microsoft.com/office/drawing/2014/main" id="{162EEAE9-3375-C5B5-B1D6-E686ED5A8EE1}"/>
                </a:ext>
              </a:extLst>
            </p:cNvPr>
            <p:cNvSpPr/>
            <p:nvPr>
              <p:custDataLst>
                <p:tags r:id="rId159"/>
              </p:custDataLst>
            </p:nvPr>
          </p:nvSpPr>
          <p:spPr>
            <a:xfrm>
              <a:off x="8191500" y="3638550"/>
              <a:ext cx="9526" cy="257176"/>
            </a:xfrm>
            <a:custGeom>
              <a:avLst/>
              <a:gdLst/>
              <a:ahLst/>
              <a:cxnLst/>
              <a:rect l="0" t="0" r="0" b="0"/>
              <a:pathLst>
                <a:path w="9526" h="257176">
                  <a:moveTo>
                    <a:pt x="0" y="9525"/>
                  </a:moveTo>
                  <a:lnTo>
                    <a:pt x="0" y="9525"/>
                  </a:lnTo>
                  <a:lnTo>
                    <a:pt x="0" y="4468"/>
                  </a:lnTo>
                  <a:lnTo>
                    <a:pt x="1058" y="2979"/>
                  </a:lnTo>
                  <a:lnTo>
                    <a:pt x="2822" y="1986"/>
                  </a:lnTo>
                  <a:lnTo>
                    <a:pt x="5056" y="1324"/>
                  </a:lnTo>
                  <a:lnTo>
                    <a:pt x="5488" y="883"/>
                  </a:lnTo>
                  <a:lnTo>
                    <a:pt x="4717" y="589"/>
                  </a:lnTo>
                  <a:lnTo>
                    <a:pt x="931" y="117"/>
                  </a:lnTo>
                  <a:lnTo>
                    <a:pt x="9525" y="0"/>
                  </a:lnTo>
                  <a:lnTo>
                    <a:pt x="9525" y="8201"/>
                  </a:lnTo>
                  <a:lnTo>
                    <a:pt x="9525" y="3776"/>
                  </a:lnTo>
                  <a:lnTo>
                    <a:pt x="9525" y="42722"/>
                  </a:lnTo>
                  <a:lnTo>
                    <a:pt x="9525" y="87066"/>
                  </a:lnTo>
                  <a:lnTo>
                    <a:pt x="9525" y="129146"/>
                  </a:lnTo>
                  <a:lnTo>
                    <a:pt x="9525" y="172736"/>
                  </a:lnTo>
                  <a:lnTo>
                    <a:pt x="9525" y="218820"/>
                  </a:lnTo>
                  <a:lnTo>
                    <a:pt x="9525" y="2571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686" name="SMARTInkShape-3894">
              <a:extLst>
                <a:ext uri="{FF2B5EF4-FFF2-40B4-BE49-F238E27FC236}">
                  <a16:creationId xmlns:a16="http://schemas.microsoft.com/office/drawing/2014/main" id="{0B037CB3-062C-4468-1E1D-D1DECC984C56}"/>
                </a:ext>
              </a:extLst>
            </p:cNvPr>
            <p:cNvSpPr/>
            <p:nvPr>
              <p:custDataLst>
                <p:tags r:id="rId160"/>
              </p:custDataLst>
            </p:nvPr>
          </p:nvSpPr>
          <p:spPr>
            <a:xfrm>
              <a:off x="8650677" y="4496358"/>
              <a:ext cx="150424" cy="141551"/>
            </a:xfrm>
            <a:custGeom>
              <a:avLst/>
              <a:gdLst/>
              <a:ahLst/>
              <a:cxnLst/>
              <a:rect l="0" t="0" r="0" b="0"/>
              <a:pathLst>
                <a:path w="150424" h="141551">
                  <a:moveTo>
                    <a:pt x="17073" y="75642"/>
                  </a:moveTo>
                  <a:lnTo>
                    <a:pt x="17073" y="75642"/>
                  </a:lnTo>
                  <a:lnTo>
                    <a:pt x="48873" y="75642"/>
                  </a:lnTo>
                  <a:lnTo>
                    <a:pt x="55195" y="72820"/>
                  </a:lnTo>
                  <a:lnTo>
                    <a:pt x="61532" y="69096"/>
                  </a:lnTo>
                  <a:lnTo>
                    <a:pt x="87119" y="58774"/>
                  </a:lnTo>
                  <a:lnTo>
                    <a:pt x="105580" y="43761"/>
                  </a:lnTo>
                  <a:lnTo>
                    <a:pt x="109327" y="37483"/>
                  </a:lnTo>
                  <a:lnTo>
                    <a:pt x="112050" y="31166"/>
                  </a:lnTo>
                  <a:lnTo>
                    <a:pt x="118475" y="21660"/>
                  </a:lnTo>
                  <a:lnTo>
                    <a:pt x="120350" y="15314"/>
                  </a:lnTo>
                  <a:lnTo>
                    <a:pt x="119790" y="12140"/>
                  </a:lnTo>
                  <a:lnTo>
                    <a:pt x="113514" y="1323"/>
                  </a:lnTo>
                  <a:lnTo>
                    <a:pt x="97506" y="0"/>
                  </a:lnTo>
                  <a:lnTo>
                    <a:pt x="72654" y="9720"/>
                  </a:lnTo>
                  <a:lnTo>
                    <a:pt x="37930" y="31968"/>
                  </a:lnTo>
                  <a:lnTo>
                    <a:pt x="27048" y="44237"/>
                  </a:lnTo>
                  <a:lnTo>
                    <a:pt x="8026" y="86049"/>
                  </a:lnTo>
                  <a:lnTo>
                    <a:pt x="0" y="118385"/>
                  </a:lnTo>
                  <a:lnTo>
                    <a:pt x="1456" y="124245"/>
                  </a:lnTo>
                  <a:lnTo>
                    <a:pt x="8721" y="133580"/>
                  </a:lnTo>
                  <a:lnTo>
                    <a:pt x="19005" y="138434"/>
                  </a:lnTo>
                  <a:lnTo>
                    <a:pt x="47911" y="141550"/>
                  </a:lnTo>
                  <a:lnTo>
                    <a:pt x="90747" y="134677"/>
                  </a:lnTo>
                  <a:lnTo>
                    <a:pt x="150423" y="1327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687" name="SMARTInkShape-3895">
              <a:extLst>
                <a:ext uri="{FF2B5EF4-FFF2-40B4-BE49-F238E27FC236}">
                  <a16:creationId xmlns:a16="http://schemas.microsoft.com/office/drawing/2014/main" id="{7B62D008-106A-A2BD-37A7-0BFDDDB94F4C}"/>
                </a:ext>
              </a:extLst>
            </p:cNvPr>
            <p:cNvSpPr/>
            <p:nvPr>
              <p:custDataLst>
                <p:tags r:id="rId161"/>
              </p:custDataLst>
            </p:nvPr>
          </p:nvSpPr>
          <p:spPr>
            <a:xfrm>
              <a:off x="8519853" y="4506649"/>
              <a:ext cx="100273" cy="129916"/>
            </a:xfrm>
            <a:custGeom>
              <a:avLst/>
              <a:gdLst/>
              <a:ahLst/>
              <a:cxnLst/>
              <a:rect l="0" t="0" r="0" b="0"/>
              <a:pathLst>
                <a:path w="100273" h="129916">
                  <a:moveTo>
                    <a:pt x="14547" y="8201"/>
                  </a:moveTo>
                  <a:lnTo>
                    <a:pt x="14547" y="8201"/>
                  </a:lnTo>
                  <a:lnTo>
                    <a:pt x="14547" y="0"/>
                  </a:lnTo>
                  <a:lnTo>
                    <a:pt x="14547" y="4125"/>
                  </a:lnTo>
                  <a:lnTo>
                    <a:pt x="11724" y="9212"/>
                  </a:lnTo>
                  <a:lnTo>
                    <a:pt x="8001" y="14999"/>
                  </a:lnTo>
                  <a:lnTo>
                    <a:pt x="5610" y="27340"/>
                  </a:lnTo>
                  <a:lnTo>
                    <a:pt x="0" y="72852"/>
                  </a:lnTo>
                  <a:lnTo>
                    <a:pt x="320" y="90204"/>
                  </a:lnTo>
                  <a:lnTo>
                    <a:pt x="4748" y="124900"/>
                  </a:lnTo>
                  <a:lnTo>
                    <a:pt x="5896" y="127276"/>
                  </a:lnTo>
                  <a:lnTo>
                    <a:pt x="7722" y="128859"/>
                  </a:lnTo>
                  <a:lnTo>
                    <a:pt x="9998" y="129915"/>
                  </a:lnTo>
                  <a:lnTo>
                    <a:pt x="12571" y="129560"/>
                  </a:lnTo>
                  <a:lnTo>
                    <a:pt x="18255" y="126344"/>
                  </a:lnTo>
                  <a:lnTo>
                    <a:pt x="20194" y="124005"/>
                  </a:lnTo>
                  <a:lnTo>
                    <a:pt x="28618" y="109581"/>
                  </a:lnTo>
                  <a:lnTo>
                    <a:pt x="65971" y="62906"/>
                  </a:lnTo>
                  <a:lnTo>
                    <a:pt x="95518" y="31026"/>
                  </a:lnTo>
                  <a:lnTo>
                    <a:pt x="100272" y="177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688" name="SMARTInkShape-3896">
              <a:extLst>
                <a:ext uri="{FF2B5EF4-FFF2-40B4-BE49-F238E27FC236}">
                  <a16:creationId xmlns:a16="http://schemas.microsoft.com/office/drawing/2014/main" id="{6BE2C40E-BB30-C2F3-0737-CC7E883BA95B}"/>
                </a:ext>
              </a:extLst>
            </p:cNvPr>
            <p:cNvSpPr/>
            <p:nvPr>
              <p:custDataLst>
                <p:tags r:id="rId162"/>
              </p:custDataLst>
            </p:nvPr>
          </p:nvSpPr>
          <p:spPr>
            <a:xfrm>
              <a:off x="8429625" y="4391025"/>
              <a:ext cx="47626" cy="190501"/>
            </a:xfrm>
            <a:custGeom>
              <a:avLst/>
              <a:gdLst/>
              <a:ahLst/>
              <a:cxnLst/>
              <a:rect l="0" t="0" r="0" b="0"/>
              <a:pathLst>
                <a:path w="47626" h="190501">
                  <a:moveTo>
                    <a:pt x="47625" y="0"/>
                  </a:moveTo>
                  <a:lnTo>
                    <a:pt x="47625" y="0"/>
                  </a:lnTo>
                  <a:lnTo>
                    <a:pt x="34368" y="39773"/>
                  </a:lnTo>
                  <a:lnTo>
                    <a:pt x="18976" y="85946"/>
                  </a:lnTo>
                  <a:lnTo>
                    <a:pt x="4224" y="132321"/>
                  </a:lnTo>
                  <a:lnTo>
                    <a:pt x="0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689" name="SMARTInkShape-3897">
              <a:extLst>
                <a:ext uri="{FF2B5EF4-FFF2-40B4-BE49-F238E27FC236}">
                  <a16:creationId xmlns:a16="http://schemas.microsoft.com/office/drawing/2014/main" id="{F74337FD-5679-BF98-D438-B762309CC376}"/>
                </a:ext>
              </a:extLst>
            </p:cNvPr>
            <p:cNvSpPr/>
            <p:nvPr>
              <p:custDataLst>
                <p:tags r:id="rId163"/>
              </p:custDataLst>
            </p:nvPr>
          </p:nvSpPr>
          <p:spPr>
            <a:xfrm>
              <a:off x="8220943" y="4471579"/>
              <a:ext cx="180108" cy="99946"/>
            </a:xfrm>
            <a:custGeom>
              <a:avLst/>
              <a:gdLst/>
              <a:ahLst/>
              <a:cxnLst/>
              <a:rect l="0" t="0" r="0" b="0"/>
              <a:pathLst>
                <a:path w="180108" h="99946">
                  <a:moveTo>
                    <a:pt x="103907" y="52796"/>
                  </a:moveTo>
                  <a:lnTo>
                    <a:pt x="103907" y="52796"/>
                  </a:lnTo>
                  <a:lnTo>
                    <a:pt x="103907" y="47739"/>
                  </a:lnTo>
                  <a:lnTo>
                    <a:pt x="106730" y="42435"/>
                  </a:lnTo>
                  <a:lnTo>
                    <a:pt x="108963" y="39539"/>
                  </a:lnTo>
                  <a:lnTo>
                    <a:pt x="111446" y="30676"/>
                  </a:lnTo>
                  <a:lnTo>
                    <a:pt x="113397" y="6772"/>
                  </a:lnTo>
                  <a:lnTo>
                    <a:pt x="108366" y="589"/>
                  </a:lnTo>
                  <a:lnTo>
                    <a:pt x="105822" y="0"/>
                  </a:lnTo>
                  <a:lnTo>
                    <a:pt x="103066" y="665"/>
                  </a:lnTo>
                  <a:lnTo>
                    <a:pt x="74830" y="13240"/>
                  </a:lnTo>
                  <a:lnTo>
                    <a:pt x="29069" y="55862"/>
                  </a:lnTo>
                  <a:lnTo>
                    <a:pt x="23020" y="62273"/>
                  </a:lnTo>
                  <a:lnTo>
                    <a:pt x="18215" y="69708"/>
                  </a:lnTo>
                  <a:lnTo>
                    <a:pt x="2063" y="87687"/>
                  </a:lnTo>
                  <a:lnTo>
                    <a:pt x="434" y="92292"/>
                  </a:lnTo>
                  <a:lnTo>
                    <a:pt x="0" y="95002"/>
                  </a:lnTo>
                  <a:lnTo>
                    <a:pt x="769" y="96808"/>
                  </a:lnTo>
                  <a:lnTo>
                    <a:pt x="2340" y="98012"/>
                  </a:lnTo>
                  <a:lnTo>
                    <a:pt x="6907" y="99351"/>
                  </a:lnTo>
                  <a:lnTo>
                    <a:pt x="12466" y="99945"/>
                  </a:lnTo>
                  <a:lnTo>
                    <a:pt x="18465" y="97387"/>
                  </a:lnTo>
                  <a:lnTo>
                    <a:pt x="64127" y="63562"/>
                  </a:lnTo>
                  <a:lnTo>
                    <a:pt x="84797" y="43330"/>
                  </a:lnTo>
                  <a:lnTo>
                    <a:pt x="84839" y="48345"/>
                  </a:lnTo>
                  <a:lnTo>
                    <a:pt x="82027" y="53641"/>
                  </a:lnTo>
                  <a:lnTo>
                    <a:pt x="78308" y="59521"/>
                  </a:lnTo>
                  <a:lnTo>
                    <a:pt x="75920" y="71920"/>
                  </a:lnTo>
                  <a:lnTo>
                    <a:pt x="75367" y="85874"/>
                  </a:lnTo>
                  <a:lnTo>
                    <a:pt x="78169" y="91487"/>
                  </a:lnTo>
                  <a:lnTo>
                    <a:pt x="80398" y="94465"/>
                  </a:lnTo>
                  <a:lnTo>
                    <a:pt x="85698" y="97774"/>
                  </a:lnTo>
                  <a:lnTo>
                    <a:pt x="97722" y="99898"/>
                  </a:lnTo>
                  <a:lnTo>
                    <a:pt x="103981" y="97367"/>
                  </a:lnTo>
                  <a:lnTo>
                    <a:pt x="107131" y="95210"/>
                  </a:lnTo>
                  <a:lnTo>
                    <a:pt x="149986" y="83544"/>
                  </a:lnTo>
                  <a:lnTo>
                    <a:pt x="158835" y="75783"/>
                  </a:lnTo>
                  <a:lnTo>
                    <a:pt x="170772" y="69802"/>
                  </a:lnTo>
                  <a:lnTo>
                    <a:pt x="180107" y="623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690" name="SMARTInkShape-3898">
              <a:extLst>
                <a:ext uri="{FF2B5EF4-FFF2-40B4-BE49-F238E27FC236}">
                  <a16:creationId xmlns:a16="http://schemas.microsoft.com/office/drawing/2014/main" id="{0AAD41A1-687B-2465-E73A-D0B9F6F56E7B}"/>
                </a:ext>
              </a:extLst>
            </p:cNvPr>
            <p:cNvSpPr/>
            <p:nvPr>
              <p:custDataLst>
                <p:tags r:id="rId164"/>
              </p:custDataLst>
            </p:nvPr>
          </p:nvSpPr>
          <p:spPr>
            <a:xfrm>
              <a:off x="8001000" y="4467225"/>
              <a:ext cx="180976" cy="128804"/>
            </a:xfrm>
            <a:custGeom>
              <a:avLst/>
              <a:gdLst/>
              <a:ahLst/>
              <a:cxnLst/>
              <a:rect l="0" t="0" r="0" b="0"/>
              <a:pathLst>
                <a:path w="180976" h="128804">
                  <a:moveTo>
                    <a:pt x="0" y="9525"/>
                  </a:moveTo>
                  <a:lnTo>
                    <a:pt x="0" y="9525"/>
                  </a:lnTo>
                  <a:lnTo>
                    <a:pt x="8201" y="1324"/>
                  </a:lnTo>
                  <a:lnTo>
                    <a:pt x="9701" y="1941"/>
                  </a:lnTo>
                  <a:lnTo>
                    <a:pt x="14190" y="5449"/>
                  </a:lnTo>
                  <a:lnTo>
                    <a:pt x="16890" y="13358"/>
                  </a:lnTo>
                  <a:lnTo>
                    <a:pt x="21682" y="58323"/>
                  </a:lnTo>
                  <a:lnTo>
                    <a:pt x="32270" y="90425"/>
                  </a:lnTo>
                  <a:lnTo>
                    <a:pt x="46486" y="115693"/>
                  </a:lnTo>
                  <a:lnTo>
                    <a:pt x="58055" y="125502"/>
                  </a:lnTo>
                  <a:lnTo>
                    <a:pt x="64104" y="128118"/>
                  </a:lnTo>
                  <a:lnTo>
                    <a:pt x="69194" y="128803"/>
                  </a:lnTo>
                  <a:lnTo>
                    <a:pt x="77673" y="126744"/>
                  </a:lnTo>
                  <a:lnTo>
                    <a:pt x="93452" y="104464"/>
                  </a:lnTo>
                  <a:lnTo>
                    <a:pt x="111533" y="65994"/>
                  </a:lnTo>
                  <a:lnTo>
                    <a:pt x="144204" y="19090"/>
                  </a:lnTo>
                  <a:lnTo>
                    <a:pt x="1809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691" name="SMARTInkShape-3899">
              <a:extLst>
                <a:ext uri="{FF2B5EF4-FFF2-40B4-BE49-F238E27FC236}">
                  <a16:creationId xmlns:a16="http://schemas.microsoft.com/office/drawing/2014/main" id="{13A3E50D-4D8A-712A-C2AC-55AFB23E3565}"/>
                </a:ext>
              </a:extLst>
            </p:cNvPr>
            <p:cNvSpPr/>
            <p:nvPr>
              <p:custDataLst>
                <p:tags r:id="rId165"/>
              </p:custDataLst>
            </p:nvPr>
          </p:nvSpPr>
          <p:spPr>
            <a:xfrm>
              <a:off x="8543925" y="4057650"/>
              <a:ext cx="38101" cy="228601"/>
            </a:xfrm>
            <a:custGeom>
              <a:avLst/>
              <a:gdLst/>
              <a:ahLst/>
              <a:cxnLst/>
              <a:rect l="0" t="0" r="0" b="0"/>
              <a:pathLst>
                <a:path w="38101" h="228601">
                  <a:moveTo>
                    <a:pt x="38100" y="0"/>
                  </a:moveTo>
                  <a:lnTo>
                    <a:pt x="38100" y="0"/>
                  </a:lnTo>
                  <a:lnTo>
                    <a:pt x="29458" y="33531"/>
                  </a:lnTo>
                  <a:lnTo>
                    <a:pt x="27777" y="45095"/>
                  </a:lnTo>
                  <a:lnTo>
                    <a:pt x="15353" y="83641"/>
                  </a:lnTo>
                  <a:lnTo>
                    <a:pt x="7469" y="128359"/>
                  </a:lnTo>
                  <a:lnTo>
                    <a:pt x="1475" y="170464"/>
                  </a:lnTo>
                  <a:lnTo>
                    <a:pt x="0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692" name="SMARTInkShape-3900">
              <a:extLst>
                <a:ext uri="{FF2B5EF4-FFF2-40B4-BE49-F238E27FC236}">
                  <a16:creationId xmlns:a16="http://schemas.microsoft.com/office/drawing/2014/main" id="{F71A1FF5-216A-E4D2-39E8-0D98E4396A6F}"/>
                </a:ext>
              </a:extLst>
            </p:cNvPr>
            <p:cNvSpPr/>
            <p:nvPr>
              <p:custDataLst>
                <p:tags r:id="rId166"/>
              </p:custDataLst>
            </p:nvPr>
          </p:nvSpPr>
          <p:spPr>
            <a:xfrm>
              <a:off x="8335482" y="4143386"/>
              <a:ext cx="160819" cy="85420"/>
            </a:xfrm>
            <a:custGeom>
              <a:avLst/>
              <a:gdLst/>
              <a:ahLst/>
              <a:cxnLst/>
              <a:rect l="0" t="0" r="0" b="0"/>
              <a:pathLst>
                <a:path w="160819" h="85420">
                  <a:moveTo>
                    <a:pt x="103668" y="19039"/>
                  </a:moveTo>
                  <a:lnTo>
                    <a:pt x="103668" y="19039"/>
                  </a:lnTo>
                  <a:lnTo>
                    <a:pt x="103668" y="10838"/>
                  </a:lnTo>
                  <a:lnTo>
                    <a:pt x="95466" y="1429"/>
                  </a:lnTo>
                  <a:lnTo>
                    <a:pt x="89478" y="415"/>
                  </a:lnTo>
                  <a:lnTo>
                    <a:pt x="65498" y="0"/>
                  </a:lnTo>
                  <a:lnTo>
                    <a:pt x="54601" y="5638"/>
                  </a:lnTo>
                  <a:lnTo>
                    <a:pt x="11509" y="44770"/>
                  </a:lnTo>
                  <a:lnTo>
                    <a:pt x="4500" y="54464"/>
                  </a:lnTo>
                  <a:lnTo>
                    <a:pt x="1385" y="63359"/>
                  </a:lnTo>
                  <a:lnTo>
                    <a:pt x="0" y="74367"/>
                  </a:lnTo>
                  <a:lnTo>
                    <a:pt x="689" y="78149"/>
                  </a:lnTo>
                  <a:lnTo>
                    <a:pt x="2208" y="80671"/>
                  </a:lnTo>
                  <a:lnTo>
                    <a:pt x="4278" y="82352"/>
                  </a:lnTo>
                  <a:lnTo>
                    <a:pt x="17305" y="84718"/>
                  </a:lnTo>
                  <a:lnTo>
                    <a:pt x="29514" y="85419"/>
                  </a:lnTo>
                  <a:lnTo>
                    <a:pt x="33064" y="83401"/>
                  </a:lnTo>
                  <a:lnTo>
                    <a:pt x="68254" y="49929"/>
                  </a:lnTo>
                  <a:lnTo>
                    <a:pt x="84106" y="29162"/>
                  </a:lnTo>
                  <a:lnTo>
                    <a:pt x="77011" y="46543"/>
                  </a:lnTo>
                  <a:lnTo>
                    <a:pt x="75472" y="65159"/>
                  </a:lnTo>
                  <a:lnTo>
                    <a:pt x="78084" y="74109"/>
                  </a:lnTo>
                  <a:lnTo>
                    <a:pt x="80262" y="77977"/>
                  </a:lnTo>
                  <a:lnTo>
                    <a:pt x="82772" y="80557"/>
                  </a:lnTo>
                  <a:lnTo>
                    <a:pt x="88384" y="83422"/>
                  </a:lnTo>
                  <a:lnTo>
                    <a:pt x="107607" y="79978"/>
                  </a:lnTo>
                  <a:lnTo>
                    <a:pt x="128354" y="72256"/>
                  </a:lnTo>
                  <a:lnTo>
                    <a:pt x="160818" y="380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693" name="SMARTInkShape-3901">
              <a:extLst>
                <a:ext uri="{FF2B5EF4-FFF2-40B4-BE49-F238E27FC236}">
                  <a16:creationId xmlns:a16="http://schemas.microsoft.com/office/drawing/2014/main" id="{88919E70-661D-CDEA-6200-8D1A9FC8E15F}"/>
                </a:ext>
              </a:extLst>
            </p:cNvPr>
            <p:cNvSpPr/>
            <p:nvPr>
              <p:custDataLst>
                <p:tags r:id="rId167"/>
              </p:custDataLst>
            </p:nvPr>
          </p:nvSpPr>
          <p:spPr>
            <a:xfrm>
              <a:off x="8225703" y="4153293"/>
              <a:ext cx="70573" cy="82910"/>
            </a:xfrm>
            <a:custGeom>
              <a:avLst/>
              <a:gdLst/>
              <a:ahLst/>
              <a:cxnLst/>
              <a:rect l="0" t="0" r="0" b="0"/>
              <a:pathLst>
                <a:path w="70573" h="82910">
                  <a:moveTo>
                    <a:pt x="70572" y="9132"/>
                  </a:moveTo>
                  <a:lnTo>
                    <a:pt x="70572" y="9132"/>
                  </a:lnTo>
                  <a:lnTo>
                    <a:pt x="70572" y="4075"/>
                  </a:lnTo>
                  <a:lnTo>
                    <a:pt x="69514" y="2586"/>
                  </a:lnTo>
                  <a:lnTo>
                    <a:pt x="67749" y="1593"/>
                  </a:lnTo>
                  <a:lnTo>
                    <a:pt x="57315" y="0"/>
                  </a:lnTo>
                  <a:lnTo>
                    <a:pt x="25515" y="12899"/>
                  </a:lnTo>
                  <a:lnTo>
                    <a:pt x="15975" y="21742"/>
                  </a:lnTo>
                  <a:lnTo>
                    <a:pt x="1227" y="44667"/>
                  </a:lnTo>
                  <a:lnTo>
                    <a:pt x="0" y="50813"/>
                  </a:lnTo>
                  <a:lnTo>
                    <a:pt x="1459" y="63287"/>
                  </a:lnTo>
                  <a:lnTo>
                    <a:pt x="8231" y="77154"/>
                  </a:lnTo>
                  <a:lnTo>
                    <a:pt x="12078" y="79880"/>
                  </a:lnTo>
                  <a:lnTo>
                    <a:pt x="21997" y="82909"/>
                  </a:lnTo>
                  <a:lnTo>
                    <a:pt x="61047" y="758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694" name="SMARTInkShape-3902">
              <a:extLst>
                <a:ext uri="{FF2B5EF4-FFF2-40B4-BE49-F238E27FC236}">
                  <a16:creationId xmlns:a16="http://schemas.microsoft.com/office/drawing/2014/main" id="{F8E31CC2-A4E1-C0DA-8734-1A1248BC057F}"/>
                </a:ext>
              </a:extLst>
            </p:cNvPr>
            <p:cNvSpPr/>
            <p:nvPr>
              <p:custDataLst>
                <p:tags r:id="rId168"/>
              </p:custDataLst>
            </p:nvPr>
          </p:nvSpPr>
          <p:spPr>
            <a:xfrm>
              <a:off x="8181975" y="4124325"/>
              <a:ext cx="9526" cy="19051"/>
            </a:xfrm>
            <a:custGeom>
              <a:avLst/>
              <a:gdLst/>
              <a:ahLst/>
              <a:cxnLst/>
              <a:rect l="0" t="0" r="0" b="0"/>
              <a:pathLst>
                <a:path w="9526" h="19051">
                  <a:moveTo>
                    <a:pt x="0" y="19050"/>
                  </a:moveTo>
                  <a:lnTo>
                    <a:pt x="0" y="19050"/>
                  </a:lnTo>
                  <a:lnTo>
                    <a:pt x="0" y="13993"/>
                  </a:lnTo>
                  <a:lnTo>
                    <a:pt x="1058" y="12504"/>
                  </a:lnTo>
                  <a:lnTo>
                    <a:pt x="2822" y="11511"/>
                  </a:lnTo>
                  <a:lnTo>
                    <a:pt x="5056" y="10849"/>
                  </a:lnTo>
                  <a:lnTo>
                    <a:pt x="6547" y="9349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695" name="SMARTInkShape-3903">
              <a:extLst>
                <a:ext uri="{FF2B5EF4-FFF2-40B4-BE49-F238E27FC236}">
                  <a16:creationId xmlns:a16="http://schemas.microsoft.com/office/drawing/2014/main" id="{78840175-2AD9-5121-D744-24CC09E62C42}"/>
                </a:ext>
              </a:extLst>
            </p:cNvPr>
            <p:cNvSpPr/>
            <p:nvPr>
              <p:custDataLst>
                <p:tags r:id="rId169"/>
              </p:custDataLst>
            </p:nvPr>
          </p:nvSpPr>
          <p:spPr>
            <a:xfrm>
              <a:off x="8143875" y="4171950"/>
              <a:ext cx="9526" cy="66676"/>
            </a:xfrm>
            <a:custGeom>
              <a:avLst/>
              <a:gdLst/>
              <a:ahLst/>
              <a:cxnLst/>
              <a:rect l="0" t="0" r="0" b="0"/>
              <a:pathLst>
                <a:path w="9526" h="66676">
                  <a:moveTo>
                    <a:pt x="9525" y="0"/>
                  </a:moveTo>
                  <a:lnTo>
                    <a:pt x="9525" y="0"/>
                  </a:lnTo>
                  <a:lnTo>
                    <a:pt x="9525" y="5057"/>
                  </a:lnTo>
                  <a:lnTo>
                    <a:pt x="882" y="41757"/>
                  </a:lnTo>
                  <a:lnTo>
                    <a:pt x="0" y="66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696" name="SMARTInkShape-3904">
              <a:extLst>
                <a:ext uri="{FF2B5EF4-FFF2-40B4-BE49-F238E27FC236}">
                  <a16:creationId xmlns:a16="http://schemas.microsoft.com/office/drawing/2014/main" id="{F724F565-454F-3FA6-A8B1-A7AF6B6E4CE3}"/>
                </a:ext>
              </a:extLst>
            </p:cNvPr>
            <p:cNvSpPr/>
            <p:nvPr>
              <p:custDataLst>
                <p:tags r:id="rId170"/>
              </p:custDataLst>
            </p:nvPr>
          </p:nvSpPr>
          <p:spPr>
            <a:xfrm>
              <a:off x="8029575" y="4152900"/>
              <a:ext cx="76201" cy="28576"/>
            </a:xfrm>
            <a:custGeom>
              <a:avLst/>
              <a:gdLst/>
              <a:ahLst/>
              <a:cxnLst/>
              <a:rect l="0" t="0" r="0" b="0"/>
              <a:pathLst>
                <a:path w="76201" h="28576">
                  <a:moveTo>
                    <a:pt x="0" y="28575"/>
                  </a:moveTo>
                  <a:lnTo>
                    <a:pt x="0" y="28575"/>
                  </a:lnTo>
                  <a:lnTo>
                    <a:pt x="13257" y="15318"/>
                  </a:lnTo>
                  <a:lnTo>
                    <a:pt x="24942" y="12100"/>
                  </a:lnTo>
                  <a:lnTo>
                    <a:pt x="58788" y="8806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697" name="SMARTInkShape-3905">
              <a:extLst>
                <a:ext uri="{FF2B5EF4-FFF2-40B4-BE49-F238E27FC236}">
                  <a16:creationId xmlns:a16="http://schemas.microsoft.com/office/drawing/2014/main" id="{52EADD1B-05F4-CD1E-8C82-FBC22D88A111}"/>
                </a:ext>
              </a:extLst>
            </p:cNvPr>
            <p:cNvSpPr/>
            <p:nvPr>
              <p:custDataLst>
                <p:tags r:id="rId171"/>
              </p:custDataLst>
            </p:nvPr>
          </p:nvSpPr>
          <p:spPr>
            <a:xfrm>
              <a:off x="8001022" y="4048125"/>
              <a:ext cx="95229" cy="190494"/>
            </a:xfrm>
            <a:custGeom>
              <a:avLst/>
              <a:gdLst/>
              <a:ahLst/>
              <a:cxnLst/>
              <a:rect l="0" t="0" r="0" b="0"/>
              <a:pathLst>
                <a:path w="95229" h="190494">
                  <a:moveTo>
                    <a:pt x="47603" y="0"/>
                  </a:moveTo>
                  <a:lnTo>
                    <a:pt x="47603" y="0"/>
                  </a:lnTo>
                  <a:lnTo>
                    <a:pt x="52659" y="0"/>
                  </a:lnTo>
                  <a:lnTo>
                    <a:pt x="53091" y="1058"/>
                  </a:lnTo>
                  <a:lnTo>
                    <a:pt x="40620" y="44547"/>
                  </a:lnTo>
                  <a:lnTo>
                    <a:pt x="25294" y="89788"/>
                  </a:lnTo>
                  <a:lnTo>
                    <a:pt x="18150" y="117023"/>
                  </a:lnTo>
                  <a:lnTo>
                    <a:pt x="2788" y="144109"/>
                  </a:lnTo>
                  <a:lnTo>
                    <a:pt x="87" y="171374"/>
                  </a:lnTo>
                  <a:lnTo>
                    <a:pt x="0" y="184135"/>
                  </a:lnTo>
                  <a:lnTo>
                    <a:pt x="1052" y="186256"/>
                  </a:lnTo>
                  <a:lnTo>
                    <a:pt x="2810" y="187671"/>
                  </a:lnTo>
                  <a:lnTo>
                    <a:pt x="7587" y="189243"/>
                  </a:lnTo>
                  <a:lnTo>
                    <a:pt x="50432" y="190493"/>
                  </a:lnTo>
                  <a:lnTo>
                    <a:pt x="60501" y="189439"/>
                  </a:lnTo>
                  <a:lnTo>
                    <a:pt x="95228" y="1809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698" name="SMARTInkShape-3906">
              <a:extLst>
                <a:ext uri="{FF2B5EF4-FFF2-40B4-BE49-F238E27FC236}">
                  <a16:creationId xmlns:a16="http://schemas.microsoft.com/office/drawing/2014/main" id="{CD19D9F1-D433-0A80-F686-AAE52059349C}"/>
                </a:ext>
              </a:extLst>
            </p:cNvPr>
            <p:cNvSpPr/>
            <p:nvPr>
              <p:custDataLst>
                <p:tags r:id="rId172"/>
              </p:custDataLst>
            </p:nvPr>
          </p:nvSpPr>
          <p:spPr>
            <a:xfrm>
              <a:off x="7962900" y="4105275"/>
              <a:ext cx="9526" cy="38101"/>
            </a:xfrm>
            <a:custGeom>
              <a:avLst/>
              <a:gdLst/>
              <a:ahLst/>
              <a:cxnLst/>
              <a:rect l="0" t="0" r="0" b="0"/>
              <a:pathLst>
                <a:path w="9526" h="38101">
                  <a:moveTo>
                    <a:pt x="0" y="38100"/>
                  </a:moveTo>
                  <a:lnTo>
                    <a:pt x="0" y="38100"/>
                  </a:lnTo>
                  <a:lnTo>
                    <a:pt x="0" y="27987"/>
                  </a:lnTo>
                  <a:lnTo>
                    <a:pt x="2822" y="20200"/>
                  </a:lnTo>
                  <a:lnTo>
                    <a:pt x="6547" y="13211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699" name="SMARTInkShape-3907">
              <a:extLst>
                <a:ext uri="{FF2B5EF4-FFF2-40B4-BE49-F238E27FC236}">
                  <a16:creationId xmlns:a16="http://schemas.microsoft.com/office/drawing/2014/main" id="{9AF97376-92B1-8A2C-9072-3961082DE5CB}"/>
                </a:ext>
              </a:extLst>
            </p:cNvPr>
            <p:cNvSpPr/>
            <p:nvPr>
              <p:custDataLst>
                <p:tags r:id="rId173"/>
              </p:custDataLst>
            </p:nvPr>
          </p:nvSpPr>
          <p:spPr>
            <a:xfrm>
              <a:off x="7917477" y="4153017"/>
              <a:ext cx="16815" cy="85609"/>
            </a:xfrm>
            <a:custGeom>
              <a:avLst/>
              <a:gdLst/>
              <a:ahLst/>
              <a:cxnLst/>
              <a:rect l="0" t="0" r="0" b="0"/>
              <a:pathLst>
                <a:path w="16815" h="85609">
                  <a:moveTo>
                    <a:pt x="7323" y="9408"/>
                  </a:moveTo>
                  <a:lnTo>
                    <a:pt x="7323" y="9408"/>
                  </a:lnTo>
                  <a:lnTo>
                    <a:pt x="7323" y="4351"/>
                  </a:lnTo>
                  <a:lnTo>
                    <a:pt x="8381" y="2862"/>
                  </a:lnTo>
                  <a:lnTo>
                    <a:pt x="10145" y="1869"/>
                  </a:lnTo>
                  <a:lnTo>
                    <a:pt x="16457" y="0"/>
                  </a:lnTo>
                  <a:lnTo>
                    <a:pt x="16814" y="13151"/>
                  </a:lnTo>
                  <a:lnTo>
                    <a:pt x="14011" y="19185"/>
                  </a:lnTo>
                  <a:lnTo>
                    <a:pt x="9238" y="27512"/>
                  </a:lnTo>
                  <a:lnTo>
                    <a:pt x="371" y="55906"/>
                  </a:lnTo>
                  <a:lnTo>
                    <a:pt x="0" y="68174"/>
                  </a:lnTo>
                  <a:lnTo>
                    <a:pt x="7323" y="856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7707" name="SMARTInkShape-Group676">
            <a:extLst>
              <a:ext uri="{FF2B5EF4-FFF2-40B4-BE49-F238E27FC236}">
                <a16:creationId xmlns:a16="http://schemas.microsoft.com/office/drawing/2014/main" id="{CF346554-BF6D-0C7B-C187-D1433AA6C019}"/>
              </a:ext>
            </a:extLst>
          </p:cNvPr>
          <p:cNvGrpSpPr/>
          <p:nvPr/>
        </p:nvGrpSpPr>
        <p:grpSpPr>
          <a:xfrm>
            <a:off x="8373798" y="3086100"/>
            <a:ext cx="532074" cy="314326"/>
            <a:chOff x="8373798" y="3086100"/>
            <a:chExt cx="532074" cy="314326"/>
          </a:xfrm>
        </p:grpSpPr>
        <p:sp>
          <p:nvSpPr>
            <p:cNvPr id="97701" name="SMARTInkShape-3908">
              <a:extLst>
                <a:ext uri="{FF2B5EF4-FFF2-40B4-BE49-F238E27FC236}">
                  <a16:creationId xmlns:a16="http://schemas.microsoft.com/office/drawing/2014/main" id="{752CE235-D0E4-DBC4-8C8F-A8AA6086199B}"/>
                </a:ext>
              </a:extLst>
            </p:cNvPr>
            <p:cNvSpPr/>
            <p:nvPr>
              <p:custDataLst>
                <p:tags r:id="rId151"/>
              </p:custDataLst>
            </p:nvPr>
          </p:nvSpPr>
          <p:spPr>
            <a:xfrm>
              <a:off x="8810625" y="3267075"/>
              <a:ext cx="95247" cy="133351"/>
            </a:xfrm>
            <a:custGeom>
              <a:avLst/>
              <a:gdLst/>
              <a:ahLst/>
              <a:cxnLst/>
              <a:rect l="0" t="0" r="0" b="0"/>
              <a:pathLst>
                <a:path w="95247" h="133351">
                  <a:moveTo>
                    <a:pt x="19050" y="0"/>
                  </a:moveTo>
                  <a:lnTo>
                    <a:pt x="19050" y="0"/>
                  </a:lnTo>
                  <a:lnTo>
                    <a:pt x="19050" y="8201"/>
                  </a:lnTo>
                  <a:lnTo>
                    <a:pt x="24107" y="4076"/>
                  </a:lnTo>
                  <a:lnTo>
                    <a:pt x="25596" y="3776"/>
                  </a:lnTo>
                  <a:lnTo>
                    <a:pt x="26588" y="4634"/>
                  </a:lnTo>
                  <a:lnTo>
                    <a:pt x="27252" y="6264"/>
                  </a:lnTo>
                  <a:lnTo>
                    <a:pt x="28752" y="6293"/>
                  </a:lnTo>
                  <a:lnTo>
                    <a:pt x="38761" y="1556"/>
                  </a:lnTo>
                  <a:lnTo>
                    <a:pt x="74746" y="0"/>
                  </a:lnTo>
                  <a:lnTo>
                    <a:pt x="75230" y="1058"/>
                  </a:lnTo>
                  <a:lnTo>
                    <a:pt x="75769" y="5057"/>
                  </a:lnTo>
                  <a:lnTo>
                    <a:pt x="78832" y="10361"/>
                  </a:lnTo>
                  <a:lnTo>
                    <a:pt x="81129" y="13257"/>
                  </a:lnTo>
                  <a:lnTo>
                    <a:pt x="81604" y="16247"/>
                  </a:lnTo>
                  <a:lnTo>
                    <a:pt x="80859" y="19298"/>
                  </a:lnTo>
                  <a:lnTo>
                    <a:pt x="79306" y="22390"/>
                  </a:lnTo>
                  <a:lnTo>
                    <a:pt x="41482" y="52920"/>
                  </a:lnTo>
                  <a:lnTo>
                    <a:pt x="29140" y="56985"/>
                  </a:lnTo>
                  <a:lnTo>
                    <a:pt x="28742" y="52044"/>
                  </a:lnTo>
                  <a:lnTo>
                    <a:pt x="27629" y="51630"/>
                  </a:lnTo>
                  <a:lnTo>
                    <a:pt x="23568" y="53991"/>
                  </a:lnTo>
                  <a:lnTo>
                    <a:pt x="23121" y="55044"/>
                  </a:lnTo>
                  <a:lnTo>
                    <a:pt x="23881" y="55746"/>
                  </a:lnTo>
                  <a:lnTo>
                    <a:pt x="25446" y="56214"/>
                  </a:lnTo>
                  <a:lnTo>
                    <a:pt x="30005" y="53912"/>
                  </a:lnTo>
                  <a:lnTo>
                    <a:pt x="35561" y="50419"/>
                  </a:lnTo>
                  <a:lnTo>
                    <a:pt x="45827" y="47993"/>
                  </a:lnTo>
                  <a:lnTo>
                    <a:pt x="80818" y="47625"/>
                  </a:lnTo>
                  <a:lnTo>
                    <a:pt x="86367" y="50447"/>
                  </a:lnTo>
                  <a:lnTo>
                    <a:pt x="93495" y="55826"/>
                  </a:lnTo>
                  <a:lnTo>
                    <a:pt x="94469" y="59384"/>
                  </a:lnTo>
                  <a:lnTo>
                    <a:pt x="95246" y="89304"/>
                  </a:lnTo>
                  <a:lnTo>
                    <a:pt x="92425" y="95429"/>
                  </a:lnTo>
                  <a:lnTo>
                    <a:pt x="88704" y="101680"/>
                  </a:lnTo>
                  <a:lnTo>
                    <a:pt x="87048" y="107986"/>
                  </a:lnTo>
                  <a:lnTo>
                    <a:pt x="85548" y="110091"/>
                  </a:lnTo>
                  <a:lnTo>
                    <a:pt x="83490" y="111494"/>
                  </a:lnTo>
                  <a:lnTo>
                    <a:pt x="55169" y="122337"/>
                  </a:lnTo>
                  <a:lnTo>
                    <a:pt x="9029" y="131987"/>
                  </a:lnTo>
                  <a:lnTo>
                    <a:pt x="6019" y="131383"/>
                  </a:lnTo>
                  <a:lnTo>
                    <a:pt x="4014" y="129922"/>
                  </a:lnTo>
                  <a:lnTo>
                    <a:pt x="2676" y="127889"/>
                  </a:lnTo>
                  <a:lnTo>
                    <a:pt x="1784" y="127593"/>
                  </a:lnTo>
                  <a:lnTo>
                    <a:pt x="1190" y="128454"/>
                  </a:lnTo>
                  <a:lnTo>
                    <a:pt x="0" y="1333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702" name="SMARTInkShape-3909">
              <a:extLst>
                <a:ext uri="{FF2B5EF4-FFF2-40B4-BE49-F238E27FC236}">
                  <a16:creationId xmlns:a16="http://schemas.microsoft.com/office/drawing/2014/main" id="{37A69414-B2E3-4EE6-01DF-72C3001C0458}"/>
                </a:ext>
              </a:extLst>
            </p:cNvPr>
            <p:cNvSpPr/>
            <p:nvPr>
              <p:custDataLst>
                <p:tags r:id="rId152"/>
              </p:custDataLst>
            </p:nvPr>
          </p:nvSpPr>
          <p:spPr>
            <a:xfrm>
              <a:off x="8696325" y="3240332"/>
              <a:ext cx="104776" cy="26744"/>
            </a:xfrm>
            <a:custGeom>
              <a:avLst/>
              <a:gdLst/>
              <a:ahLst/>
              <a:cxnLst/>
              <a:rect l="0" t="0" r="0" b="0"/>
              <a:pathLst>
                <a:path w="104776" h="26744">
                  <a:moveTo>
                    <a:pt x="0" y="26743"/>
                  </a:moveTo>
                  <a:lnTo>
                    <a:pt x="0" y="26743"/>
                  </a:lnTo>
                  <a:lnTo>
                    <a:pt x="44779" y="4353"/>
                  </a:lnTo>
                  <a:lnTo>
                    <a:pt x="63597" y="0"/>
                  </a:lnTo>
                  <a:lnTo>
                    <a:pt x="76244" y="1805"/>
                  </a:lnTo>
                  <a:lnTo>
                    <a:pt x="104775" y="769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703" name="SMARTInkShape-3910">
              <a:extLst>
                <a:ext uri="{FF2B5EF4-FFF2-40B4-BE49-F238E27FC236}">
                  <a16:creationId xmlns:a16="http://schemas.microsoft.com/office/drawing/2014/main" id="{F06F04E8-A820-190F-6477-2D5784CB5A78}"/>
                </a:ext>
              </a:extLst>
            </p:cNvPr>
            <p:cNvSpPr/>
            <p:nvPr>
              <p:custDataLst>
                <p:tags r:id="rId153"/>
              </p:custDataLst>
            </p:nvPr>
          </p:nvSpPr>
          <p:spPr>
            <a:xfrm>
              <a:off x="8669466" y="3286160"/>
              <a:ext cx="79356" cy="104531"/>
            </a:xfrm>
            <a:custGeom>
              <a:avLst/>
              <a:gdLst/>
              <a:ahLst/>
              <a:cxnLst/>
              <a:rect l="0" t="0" r="0" b="0"/>
              <a:pathLst>
                <a:path w="79356" h="104531">
                  <a:moveTo>
                    <a:pt x="7809" y="19015"/>
                  </a:moveTo>
                  <a:lnTo>
                    <a:pt x="7809" y="19015"/>
                  </a:lnTo>
                  <a:lnTo>
                    <a:pt x="16943" y="9883"/>
                  </a:lnTo>
                  <a:lnTo>
                    <a:pt x="17333" y="0"/>
                  </a:lnTo>
                  <a:lnTo>
                    <a:pt x="9728" y="8635"/>
                  </a:lnTo>
                  <a:lnTo>
                    <a:pt x="0" y="25501"/>
                  </a:lnTo>
                  <a:lnTo>
                    <a:pt x="488" y="27572"/>
                  </a:lnTo>
                  <a:lnTo>
                    <a:pt x="6636" y="36474"/>
                  </a:lnTo>
                  <a:lnTo>
                    <a:pt x="10110" y="37358"/>
                  </a:lnTo>
                  <a:lnTo>
                    <a:pt x="53964" y="38065"/>
                  </a:lnTo>
                  <a:lnTo>
                    <a:pt x="63954" y="38065"/>
                  </a:lnTo>
                  <a:lnTo>
                    <a:pt x="67462" y="39123"/>
                  </a:lnTo>
                  <a:lnTo>
                    <a:pt x="69803" y="40887"/>
                  </a:lnTo>
                  <a:lnTo>
                    <a:pt x="78616" y="51322"/>
                  </a:lnTo>
                  <a:lnTo>
                    <a:pt x="79355" y="55370"/>
                  </a:lnTo>
                  <a:lnTo>
                    <a:pt x="77355" y="65511"/>
                  </a:lnTo>
                  <a:lnTo>
                    <a:pt x="67448" y="88211"/>
                  </a:lnTo>
                  <a:lnTo>
                    <a:pt x="61479" y="96688"/>
                  </a:lnTo>
                  <a:lnTo>
                    <a:pt x="55298" y="101162"/>
                  </a:lnTo>
                  <a:lnTo>
                    <a:pt x="47965" y="103149"/>
                  </a:lnTo>
                  <a:lnTo>
                    <a:pt x="30056" y="104530"/>
                  </a:lnTo>
                  <a:lnTo>
                    <a:pt x="25458" y="101825"/>
                  </a:lnTo>
                  <a:lnTo>
                    <a:pt x="17334" y="9521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704" name="SMARTInkShape-3911">
              <a:extLst>
                <a:ext uri="{FF2B5EF4-FFF2-40B4-BE49-F238E27FC236}">
                  <a16:creationId xmlns:a16="http://schemas.microsoft.com/office/drawing/2014/main" id="{EFBB3A26-5BBD-5EFB-22F7-D8579BC818BD}"/>
                </a:ext>
              </a:extLst>
            </p:cNvPr>
            <p:cNvSpPr/>
            <p:nvPr>
              <p:custDataLst>
                <p:tags r:id="rId154"/>
              </p:custDataLst>
            </p:nvPr>
          </p:nvSpPr>
          <p:spPr>
            <a:xfrm>
              <a:off x="8629650" y="3371850"/>
              <a:ext cx="1" cy="19051"/>
            </a:xfrm>
            <a:custGeom>
              <a:avLst/>
              <a:gdLst/>
              <a:ahLst/>
              <a:cxnLst/>
              <a:rect l="0" t="0" r="0" b="0"/>
              <a:pathLst>
                <a:path w="1" h="19051">
                  <a:moveTo>
                    <a:pt x="0" y="19050"/>
                  </a:moveTo>
                  <a:lnTo>
                    <a:pt x="0" y="190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705" name="SMARTInkShape-3912">
              <a:extLst>
                <a:ext uri="{FF2B5EF4-FFF2-40B4-BE49-F238E27FC236}">
                  <a16:creationId xmlns:a16="http://schemas.microsoft.com/office/drawing/2014/main" id="{FC3B31FB-F7B1-DF2D-6320-224C086A2F34}"/>
                </a:ext>
              </a:extLst>
            </p:cNvPr>
            <p:cNvSpPr/>
            <p:nvPr>
              <p:custDataLst>
                <p:tags r:id="rId155"/>
              </p:custDataLst>
            </p:nvPr>
          </p:nvSpPr>
          <p:spPr>
            <a:xfrm>
              <a:off x="8448675" y="3261596"/>
              <a:ext cx="95251" cy="129305"/>
            </a:xfrm>
            <a:custGeom>
              <a:avLst/>
              <a:gdLst/>
              <a:ahLst/>
              <a:cxnLst/>
              <a:rect l="0" t="0" r="0" b="0"/>
              <a:pathLst>
                <a:path w="95251" h="129305">
                  <a:moveTo>
                    <a:pt x="0" y="34054"/>
                  </a:moveTo>
                  <a:lnTo>
                    <a:pt x="0" y="34054"/>
                  </a:lnTo>
                  <a:lnTo>
                    <a:pt x="8202" y="25853"/>
                  </a:lnTo>
                  <a:lnTo>
                    <a:pt x="16868" y="23732"/>
                  </a:lnTo>
                  <a:lnTo>
                    <a:pt x="22668" y="19589"/>
                  </a:lnTo>
                  <a:lnTo>
                    <a:pt x="25948" y="14220"/>
                  </a:lnTo>
                  <a:lnTo>
                    <a:pt x="28056" y="7206"/>
                  </a:lnTo>
                  <a:lnTo>
                    <a:pt x="29287" y="6630"/>
                  </a:lnTo>
                  <a:lnTo>
                    <a:pt x="45896" y="5524"/>
                  </a:lnTo>
                  <a:lnTo>
                    <a:pt x="52169" y="436"/>
                  </a:lnTo>
                  <a:lnTo>
                    <a:pt x="54889" y="0"/>
                  </a:lnTo>
                  <a:lnTo>
                    <a:pt x="57759" y="768"/>
                  </a:lnTo>
                  <a:lnTo>
                    <a:pt x="63771" y="3385"/>
                  </a:lnTo>
                  <a:lnTo>
                    <a:pt x="74354" y="5203"/>
                  </a:lnTo>
                  <a:lnTo>
                    <a:pt x="74968" y="6354"/>
                  </a:lnTo>
                  <a:lnTo>
                    <a:pt x="76186" y="46409"/>
                  </a:lnTo>
                  <a:lnTo>
                    <a:pt x="70549" y="55773"/>
                  </a:lnTo>
                  <a:lnTo>
                    <a:pt x="63105" y="65932"/>
                  </a:lnTo>
                  <a:lnTo>
                    <a:pt x="59796" y="73974"/>
                  </a:lnTo>
                  <a:lnTo>
                    <a:pt x="52681" y="81077"/>
                  </a:lnTo>
                  <a:lnTo>
                    <a:pt x="35923" y="94260"/>
                  </a:lnTo>
                  <a:lnTo>
                    <a:pt x="31841" y="100676"/>
                  </a:lnTo>
                  <a:lnTo>
                    <a:pt x="30752" y="103869"/>
                  </a:lnTo>
                  <a:lnTo>
                    <a:pt x="28968" y="105997"/>
                  </a:lnTo>
                  <a:lnTo>
                    <a:pt x="24164" y="108362"/>
                  </a:lnTo>
                  <a:lnTo>
                    <a:pt x="15508" y="109693"/>
                  </a:lnTo>
                  <a:lnTo>
                    <a:pt x="13515" y="110938"/>
                  </a:lnTo>
                  <a:lnTo>
                    <a:pt x="12185" y="112827"/>
                  </a:lnTo>
                  <a:lnTo>
                    <a:pt x="11298" y="115144"/>
                  </a:lnTo>
                  <a:lnTo>
                    <a:pt x="9648" y="116689"/>
                  </a:lnTo>
                  <a:lnTo>
                    <a:pt x="4994" y="118406"/>
                  </a:lnTo>
                  <a:lnTo>
                    <a:pt x="3329" y="119922"/>
                  </a:lnTo>
                  <a:lnTo>
                    <a:pt x="5" y="129287"/>
                  </a:lnTo>
                  <a:lnTo>
                    <a:pt x="4" y="129293"/>
                  </a:lnTo>
                  <a:lnTo>
                    <a:pt x="44665" y="129304"/>
                  </a:lnTo>
                  <a:lnTo>
                    <a:pt x="91278" y="129304"/>
                  </a:lnTo>
                  <a:lnTo>
                    <a:pt x="95250" y="12930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706" name="SMARTInkShape-3913">
              <a:extLst>
                <a:ext uri="{FF2B5EF4-FFF2-40B4-BE49-F238E27FC236}">
                  <a16:creationId xmlns:a16="http://schemas.microsoft.com/office/drawing/2014/main" id="{24BC1C03-5E83-0A45-4369-F974AA9D1DBB}"/>
                </a:ext>
              </a:extLst>
            </p:cNvPr>
            <p:cNvSpPr/>
            <p:nvPr>
              <p:custDataLst>
                <p:tags r:id="rId156"/>
              </p:custDataLst>
            </p:nvPr>
          </p:nvSpPr>
          <p:spPr>
            <a:xfrm>
              <a:off x="8373798" y="3086100"/>
              <a:ext cx="14329" cy="142876"/>
            </a:xfrm>
            <a:custGeom>
              <a:avLst/>
              <a:gdLst/>
              <a:ahLst/>
              <a:cxnLst/>
              <a:rect l="0" t="0" r="0" b="0"/>
              <a:pathLst>
                <a:path w="14329" h="142876">
                  <a:moveTo>
                    <a:pt x="8202" y="9525"/>
                  </a:moveTo>
                  <a:lnTo>
                    <a:pt x="8202" y="9525"/>
                  </a:lnTo>
                  <a:lnTo>
                    <a:pt x="13690" y="4037"/>
                  </a:lnTo>
                  <a:lnTo>
                    <a:pt x="11347" y="6380"/>
                  </a:lnTo>
                  <a:lnTo>
                    <a:pt x="10299" y="6370"/>
                  </a:lnTo>
                  <a:lnTo>
                    <a:pt x="9600" y="5305"/>
                  </a:lnTo>
                  <a:lnTo>
                    <a:pt x="8285" y="311"/>
                  </a:lnTo>
                  <a:lnTo>
                    <a:pt x="13706" y="61"/>
                  </a:lnTo>
                  <a:lnTo>
                    <a:pt x="9136" y="8"/>
                  </a:lnTo>
                  <a:lnTo>
                    <a:pt x="13874" y="2"/>
                  </a:lnTo>
                  <a:lnTo>
                    <a:pt x="11412" y="1"/>
                  </a:lnTo>
                  <a:lnTo>
                    <a:pt x="14328" y="0"/>
                  </a:lnTo>
                  <a:lnTo>
                    <a:pt x="11630" y="0"/>
                  </a:lnTo>
                  <a:lnTo>
                    <a:pt x="10488" y="1058"/>
                  </a:lnTo>
                  <a:lnTo>
                    <a:pt x="8504" y="8201"/>
                  </a:lnTo>
                  <a:lnTo>
                    <a:pt x="8202" y="55280"/>
                  </a:lnTo>
                  <a:lnTo>
                    <a:pt x="8202" y="102116"/>
                  </a:lnTo>
                  <a:lnTo>
                    <a:pt x="8202" y="112820"/>
                  </a:lnTo>
                  <a:lnTo>
                    <a:pt x="1656" y="121612"/>
                  </a:lnTo>
                  <a:lnTo>
                    <a:pt x="0" y="127427"/>
                  </a:lnTo>
                  <a:lnTo>
                    <a:pt x="617" y="129402"/>
                  </a:lnTo>
                  <a:lnTo>
                    <a:pt x="2087" y="130718"/>
                  </a:lnTo>
                  <a:lnTo>
                    <a:pt x="8170" y="133337"/>
                  </a:lnTo>
                  <a:lnTo>
                    <a:pt x="8202" y="14287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7712" name="SMARTInkShape-Group677">
            <a:extLst>
              <a:ext uri="{FF2B5EF4-FFF2-40B4-BE49-F238E27FC236}">
                <a16:creationId xmlns:a16="http://schemas.microsoft.com/office/drawing/2014/main" id="{DF5E1CFA-0C64-4E0A-ED57-B6B6C0D9C3CA}"/>
              </a:ext>
            </a:extLst>
          </p:cNvPr>
          <p:cNvGrpSpPr/>
          <p:nvPr/>
        </p:nvGrpSpPr>
        <p:grpSpPr>
          <a:xfrm>
            <a:off x="7896399" y="3352800"/>
            <a:ext cx="475600" cy="152401"/>
            <a:chOff x="7896399" y="3352800"/>
            <a:chExt cx="475600" cy="152401"/>
          </a:xfrm>
        </p:grpSpPr>
        <p:sp>
          <p:nvSpPr>
            <p:cNvPr id="97708" name="SMARTInkShape-3914">
              <a:extLst>
                <a:ext uri="{FF2B5EF4-FFF2-40B4-BE49-F238E27FC236}">
                  <a16:creationId xmlns:a16="http://schemas.microsoft.com/office/drawing/2014/main" id="{3E1CEE8E-FC7C-92C1-36CE-51D8C007D8B4}"/>
                </a:ext>
              </a:extLst>
            </p:cNvPr>
            <p:cNvSpPr/>
            <p:nvPr>
              <p:custDataLst>
                <p:tags r:id="rId147"/>
              </p:custDataLst>
            </p:nvPr>
          </p:nvSpPr>
          <p:spPr>
            <a:xfrm>
              <a:off x="8277225" y="3352800"/>
              <a:ext cx="94774" cy="95251"/>
            </a:xfrm>
            <a:custGeom>
              <a:avLst/>
              <a:gdLst/>
              <a:ahLst/>
              <a:cxnLst/>
              <a:rect l="0" t="0" r="0" b="0"/>
              <a:pathLst>
                <a:path w="94774" h="95251">
                  <a:moveTo>
                    <a:pt x="0" y="0"/>
                  </a:moveTo>
                  <a:lnTo>
                    <a:pt x="0" y="0"/>
                  </a:lnTo>
                  <a:lnTo>
                    <a:pt x="0" y="5488"/>
                  </a:lnTo>
                  <a:lnTo>
                    <a:pt x="0" y="932"/>
                  </a:lnTo>
                  <a:lnTo>
                    <a:pt x="7539" y="122"/>
                  </a:lnTo>
                  <a:lnTo>
                    <a:pt x="50464" y="0"/>
                  </a:lnTo>
                  <a:lnTo>
                    <a:pt x="65726" y="0"/>
                  </a:lnTo>
                  <a:lnTo>
                    <a:pt x="66253" y="2822"/>
                  </a:lnTo>
                  <a:lnTo>
                    <a:pt x="66591" y="13257"/>
                  </a:lnTo>
                  <a:lnTo>
                    <a:pt x="65561" y="15188"/>
                  </a:lnTo>
                  <a:lnTo>
                    <a:pt x="63815" y="16475"/>
                  </a:lnTo>
                  <a:lnTo>
                    <a:pt x="43877" y="26315"/>
                  </a:lnTo>
                  <a:lnTo>
                    <a:pt x="32521" y="34138"/>
                  </a:lnTo>
                  <a:lnTo>
                    <a:pt x="19637" y="37946"/>
                  </a:lnTo>
                  <a:lnTo>
                    <a:pt x="37416" y="38086"/>
                  </a:lnTo>
                  <a:lnTo>
                    <a:pt x="45910" y="35272"/>
                  </a:lnTo>
                  <a:lnTo>
                    <a:pt x="53213" y="31551"/>
                  </a:lnTo>
                  <a:lnTo>
                    <a:pt x="69347" y="29163"/>
                  </a:lnTo>
                  <a:lnTo>
                    <a:pt x="82489" y="28691"/>
                  </a:lnTo>
                  <a:lnTo>
                    <a:pt x="87109" y="31449"/>
                  </a:lnTo>
                  <a:lnTo>
                    <a:pt x="89822" y="33666"/>
                  </a:lnTo>
                  <a:lnTo>
                    <a:pt x="92837" y="38951"/>
                  </a:lnTo>
                  <a:lnTo>
                    <a:pt x="94773" y="50968"/>
                  </a:lnTo>
                  <a:lnTo>
                    <a:pt x="92215" y="57225"/>
                  </a:lnTo>
                  <a:lnTo>
                    <a:pt x="81951" y="69864"/>
                  </a:lnTo>
                  <a:lnTo>
                    <a:pt x="73112" y="73384"/>
                  </a:lnTo>
                  <a:lnTo>
                    <a:pt x="63186" y="76007"/>
                  </a:lnTo>
                  <a:lnTo>
                    <a:pt x="50588" y="82375"/>
                  </a:lnTo>
                  <a:lnTo>
                    <a:pt x="11327" y="85714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709" name="SMARTInkShape-3915">
              <a:extLst>
                <a:ext uri="{FF2B5EF4-FFF2-40B4-BE49-F238E27FC236}">
                  <a16:creationId xmlns:a16="http://schemas.microsoft.com/office/drawing/2014/main" id="{2857F746-88A7-4D1A-65D5-FC8BC6AD99E2}"/>
                </a:ext>
              </a:extLst>
            </p:cNvPr>
            <p:cNvSpPr/>
            <p:nvPr>
              <p:custDataLst>
                <p:tags r:id="rId148"/>
              </p:custDataLst>
            </p:nvPr>
          </p:nvSpPr>
          <p:spPr>
            <a:xfrm>
              <a:off x="8134350" y="3354240"/>
              <a:ext cx="102840" cy="101755"/>
            </a:xfrm>
            <a:custGeom>
              <a:avLst/>
              <a:gdLst/>
              <a:ahLst/>
              <a:cxnLst/>
              <a:rect l="0" t="0" r="0" b="0"/>
              <a:pathLst>
                <a:path w="102840" h="101755">
                  <a:moveTo>
                    <a:pt x="0" y="17610"/>
                  </a:moveTo>
                  <a:lnTo>
                    <a:pt x="0" y="17610"/>
                  </a:lnTo>
                  <a:lnTo>
                    <a:pt x="5056" y="12553"/>
                  </a:lnTo>
                  <a:lnTo>
                    <a:pt x="10361" y="10071"/>
                  </a:lnTo>
                  <a:lnTo>
                    <a:pt x="45057" y="0"/>
                  </a:lnTo>
                  <a:lnTo>
                    <a:pt x="49088" y="578"/>
                  </a:lnTo>
                  <a:lnTo>
                    <a:pt x="51774" y="2022"/>
                  </a:lnTo>
                  <a:lnTo>
                    <a:pt x="53566" y="4043"/>
                  </a:lnTo>
                  <a:lnTo>
                    <a:pt x="55557" y="9111"/>
                  </a:lnTo>
                  <a:lnTo>
                    <a:pt x="56836" y="20988"/>
                  </a:lnTo>
                  <a:lnTo>
                    <a:pt x="48544" y="30047"/>
                  </a:lnTo>
                  <a:lnTo>
                    <a:pt x="35333" y="39013"/>
                  </a:lnTo>
                  <a:lnTo>
                    <a:pt x="12428" y="47591"/>
                  </a:lnTo>
                  <a:lnTo>
                    <a:pt x="2455" y="54106"/>
                  </a:lnTo>
                  <a:lnTo>
                    <a:pt x="2695" y="54641"/>
                  </a:lnTo>
                  <a:lnTo>
                    <a:pt x="5785" y="55234"/>
                  </a:lnTo>
                  <a:lnTo>
                    <a:pt x="10685" y="52676"/>
                  </a:lnTo>
                  <a:lnTo>
                    <a:pt x="16390" y="49070"/>
                  </a:lnTo>
                  <a:lnTo>
                    <a:pt x="62754" y="38097"/>
                  </a:lnTo>
                  <a:lnTo>
                    <a:pt x="73046" y="40121"/>
                  </a:lnTo>
                  <a:lnTo>
                    <a:pt x="84791" y="47210"/>
                  </a:lnTo>
                  <a:lnTo>
                    <a:pt x="91660" y="54049"/>
                  </a:lnTo>
                  <a:lnTo>
                    <a:pt x="102839" y="71614"/>
                  </a:lnTo>
                  <a:lnTo>
                    <a:pt x="98269" y="79007"/>
                  </a:lnTo>
                  <a:lnTo>
                    <a:pt x="94088" y="83941"/>
                  </a:lnTo>
                  <a:lnTo>
                    <a:pt x="80975" y="89424"/>
                  </a:lnTo>
                  <a:lnTo>
                    <a:pt x="66680" y="92919"/>
                  </a:lnTo>
                  <a:lnTo>
                    <a:pt x="46058" y="100964"/>
                  </a:lnTo>
                  <a:lnTo>
                    <a:pt x="40231" y="101754"/>
                  </a:lnTo>
                  <a:lnTo>
                    <a:pt x="19050" y="938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710" name="SMARTInkShape-3916">
              <a:extLst>
                <a:ext uri="{FF2B5EF4-FFF2-40B4-BE49-F238E27FC236}">
                  <a16:creationId xmlns:a16="http://schemas.microsoft.com/office/drawing/2014/main" id="{F083E40E-E456-312C-B6A9-A969C63116D2}"/>
                </a:ext>
              </a:extLst>
            </p:cNvPr>
            <p:cNvSpPr/>
            <p:nvPr>
              <p:custDataLst>
                <p:tags r:id="rId149"/>
              </p:custDataLst>
            </p:nvPr>
          </p:nvSpPr>
          <p:spPr>
            <a:xfrm>
              <a:off x="8077200" y="3467100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0" y="9525"/>
                  </a:moveTo>
                  <a:lnTo>
                    <a:pt x="0" y="9525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711" name="SMARTInkShape-3917">
              <a:extLst>
                <a:ext uri="{FF2B5EF4-FFF2-40B4-BE49-F238E27FC236}">
                  <a16:creationId xmlns:a16="http://schemas.microsoft.com/office/drawing/2014/main" id="{DF1DBB90-EF30-357C-0A31-12F5C314484E}"/>
                </a:ext>
              </a:extLst>
            </p:cNvPr>
            <p:cNvSpPr/>
            <p:nvPr>
              <p:custDataLst>
                <p:tags r:id="rId150"/>
              </p:custDataLst>
            </p:nvPr>
          </p:nvSpPr>
          <p:spPr>
            <a:xfrm>
              <a:off x="7896399" y="3352803"/>
              <a:ext cx="133177" cy="152398"/>
            </a:xfrm>
            <a:custGeom>
              <a:avLst/>
              <a:gdLst/>
              <a:ahLst/>
              <a:cxnLst/>
              <a:rect l="0" t="0" r="0" b="0"/>
              <a:pathLst>
                <a:path w="133177" h="152398">
                  <a:moveTo>
                    <a:pt x="9351" y="38097"/>
                  </a:moveTo>
                  <a:lnTo>
                    <a:pt x="9351" y="38097"/>
                  </a:lnTo>
                  <a:lnTo>
                    <a:pt x="9351" y="29896"/>
                  </a:lnTo>
                  <a:lnTo>
                    <a:pt x="10409" y="29455"/>
                  </a:lnTo>
                  <a:lnTo>
                    <a:pt x="14407" y="28965"/>
                  </a:lnTo>
                  <a:lnTo>
                    <a:pt x="15898" y="27775"/>
                  </a:lnTo>
                  <a:lnTo>
                    <a:pt x="17552" y="23632"/>
                  </a:lnTo>
                  <a:lnTo>
                    <a:pt x="19052" y="22103"/>
                  </a:lnTo>
                  <a:lnTo>
                    <a:pt x="23541" y="20405"/>
                  </a:lnTo>
                  <a:lnTo>
                    <a:pt x="25160" y="18894"/>
                  </a:lnTo>
                  <a:lnTo>
                    <a:pt x="26961" y="14393"/>
                  </a:lnTo>
                  <a:lnTo>
                    <a:pt x="28499" y="12769"/>
                  </a:lnTo>
                  <a:lnTo>
                    <a:pt x="47340" y="964"/>
                  </a:lnTo>
                  <a:lnTo>
                    <a:pt x="83681" y="0"/>
                  </a:lnTo>
                  <a:lnTo>
                    <a:pt x="90053" y="5054"/>
                  </a:lnTo>
                  <a:lnTo>
                    <a:pt x="92844" y="10359"/>
                  </a:lnTo>
                  <a:lnTo>
                    <a:pt x="93588" y="13255"/>
                  </a:lnTo>
                  <a:lnTo>
                    <a:pt x="99692" y="22387"/>
                  </a:lnTo>
                  <a:lnTo>
                    <a:pt x="100270" y="26566"/>
                  </a:lnTo>
                  <a:lnTo>
                    <a:pt x="95970" y="49487"/>
                  </a:lnTo>
                  <a:lnTo>
                    <a:pt x="85228" y="70047"/>
                  </a:lnTo>
                  <a:lnTo>
                    <a:pt x="41598" y="110849"/>
                  </a:lnTo>
                  <a:lnTo>
                    <a:pt x="0" y="142709"/>
                  </a:lnTo>
                  <a:lnTo>
                    <a:pt x="4933" y="147880"/>
                  </a:lnTo>
                  <a:lnTo>
                    <a:pt x="10210" y="150389"/>
                  </a:lnTo>
                  <a:lnTo>
                    <a:pt x="53085" y="152279"/>
                  </a:lnTo>
                  <a:lnTo>
                    <a:pt x="79059" y="151315"/>
                  </a:lnTo>
                  <a:lnTo>
                    <a:pt x="98209" y="146902"/>
                  </a:lnTo>
                  <a:lnTo>
                    <a:pt x="133176" y="1523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7716" name="SMARTInkShape-Group678">
            <a:extLst>
              <a:ext uri="{FF2B5EF4-FFF2-40B4-BE49-F238E27FC236}">
                <a16:creationId xmlns:a16="http://schemas.microsoft.com/office/drawing/2014/main" id="{D6676D3B-9E4E-C1FA-E589-6BE70DDC3B31}"/>
              </a:ext>
            </a:extLst>
          </p:cNvPr>
          <p:cNvGrpSpPr/>
          <p:nvPr/>
        </p:nvGrpSpPr>
        <p:grpSpPr>
          <a:xfrm>
            <a:off x="266700" y="318483"/>
            <a:ext cx="571501" cy="214918"/>
            <a:chOff x="266700" y="318483"/>
            <a:chExt cx="571501" cy="214918"/>
          </a:xfrm>
        </p:grpSpPr>
        <p:sp>
          <p:nvSpPr>
            <p:cNvPr id="97713" name="SMARTInkShape-3918">
              <a:extLst>
                <a:ext uri="{FF2B5EF4-FFF2-40B4-BE49-F238E27FC236}">
                  <a16:creationId xmlns:a16="http://schemas.microsoft.com/office/drawing/2014/main" id="{BA1BB2AF-CA03-29E8-FE48-FE5BB6DD6150}"/>
                </a:ext>
              </a:extLst>
            </p:cNvPr>
            <p:cNvSpPr/>
            <p:nvPr>
              <p:custDataLst>
                <p:tags r:id="rId144"/>
              </p:custDataLst>
            </p:nvPr>
          </p:nvSpPr>
          <p:spPr>
            <a:xfrm>
              <a:off x="823187" y="476250"/>
              <a:ext cx="15014" cy="9134"/>
            </a:xfrm>
            <a:custGeom>
              <a:avLst/>
              <a:gdLst/>
              <a:ahLst/>
              <a:cxnLst/>
              <a:rect l="0" t="0" r="0" b="0"/>
              <a:pathLst>
                <a:path w="15014" h="9134">
                  <a:moveTo>
                    <a:pt x="5488" y="0"/>
                  </a:moveTo>
                  <a:lnTo>
                    <a:pt x="5488" y="0"/>
                  </a:lnTo>
                  <a:lnTo>
                    <a:pt x="431" y="5056"/>
                  </a:lnTo>
                  <a:lnTo>
                    <a:pt x="0" y="6546"/>
                  </a:lnTo>
                  <a:lnTo>
                    <a:pt x="771" y="7539"/>
                  </a:lnTo>
                  <a:lnTo>
                    <a:pt x="4556" y="9133"/>
                  </a:lnTo>
                  <a:lnTo>
                    <a:pt x="1501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714" name="SMARTInkShape-3919">
              <a:extLst>
                <a:ext uri="{FF2B5EF4-FFF2-40B4-BE49-F238E27FC236}">
                  <a16:creationId xmlns:a16="http://schemas.microsoft.com/office/drawing/2014/main" id="{41D78FDD-C853-1DDF-E640-15961F46EA64}"/>
                </a:ext>
              </a:extLst>
            </p:cNvPr>
            <p:cNvSpPr/>
            <p:nvPr>
              <p:custDataLst>
                <p:tags r:id="rId145"/>
              </p:custDataLst>
            </p:nvPr>
          </p:nvSpPr>
          <p:spPr>
            <a:xfrm>
              <a:off x="819150" y="352425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715" name="SMARTInkShape-3920">
              <a:extLst>
                <a:ext uri="{FF2B5EF4-FFF2-40B4-BE49-F238E27FC236}">
                  <a16:creationId xmlns:a16="http://schemas.microsoft.com/office/drawing/2014/main" id="{BC1F8544-B7F2-62D0-880E-66FF4BA6B170}"/>
                </a:ext>
              </a:extLst>
            </p:cNvPr>
            <p:cNvSpPr/>
            <p:nvPr>
              <p:custDataLst>
                <p:tags r:id="rId146"/>
              </p:custDataLst>
            </p:nvPr>
          </p:nvSpPr>
          <p:spPr>
            <a:xfrm>
              <a:off x="266700" y="318483"/>
              <a:ext cx="438151" cy="214918"/>
            </a:xfrm>
            <a:custGeom>
              <a:avLst/>
              <a:gdLst/>
              <a:ahLst/>
              <a:cxnLst/>
              <a:rect l="0" t="0" r="0" b="0"/>
              <a:pathLst>
                <a:path w="438151" h="214918">
                  <a:moveTo>
                    <a:pt x="0" y="214917"/>
                  </a:moveTo>
                  <a:lnTo>
                    <a:pt x="0" y="214917"/>
                  </a:lnTo>
                  <a:lnTo>
                    <a:pt x="33879" y="172102"/>
                  </a:lnTo>
                  <a:lnTo>
                    <a:pt x="74102" y="126268"/>
                  </a:lnTo>
                  <a:lnTo>
                    <a:pt x="106812" y="94365"/>
                  </a:lnTo>
                  <a:lnTo>
                    <a:pt x="136801" y="51669"/>
                  </a:lnTo>
                  <a:lnTo>
                    <a:pt x="158933" y="15837"/>
                  </a:lnTo>
                  <a:lnTo>
                    <a:pt x="159930" y="12347"/>
                  </a:lnTo>
                  <a:lnTo>
                    <a:pt x="161654" y="10020"/>
                  </a:lnTo>
                  <a:lnTo>
                    <a:pt x="163861" y="8469"/>
                  </a:lnTo>
                  <a:lnTo>
                    <a:pt x="169951" y="5980"/>
                  </a:lnTo>
                  <a:lnTo>
                    <a:pt x="170784" y="2817"/>
                  </a:lnTo>
                  <a:lnTo>
                    <a:pt x="171154" y="0"/>
                  </a:lnTo>
                  <a:lnTo>
                    <a:pt x="171439" y="15209"/>
                  </a:lnTo>
                  <a:lnTo>
                    <a:pt x="161087" y="54288"/>
                  </a:lnTo>
                  <a:lnTo>
                    <a:pt x="149060" y="96405"/>
                  </a:lnTo>
                  <a:lnTo>
                    <a:pt x="150643" y="136827"/>
                  </a:lnTo>
                  <a:lnTo>
                    <a:pt x="154875" y="166291"/>
                  </a:lnTo>
                  <a:lnTo>
                    <a:pt x="170645" y="197551"/>
                  </a:lnTo>
                  <a:lnTo>
                    <a:pt x="182028" y="207199"/>
                  </a:lnTo>
                  <a:lnTo>
                    <a:pt x="188027" y="209771"/>
                  </a:lnTo>
                  <a:lnTo>
                    <a:pt x="200337" y="209808"/>
                  </a:lnTo>
                  <a:lnTo>
                    <a:pt x="225487" y="201208"/>
                  </a:lnTo>
                  <a:lnTo>
                    <a:pt x="239437" y="192393"/>
                  </a:lnTo>
                  <a:lnTo>
                    <a:pt x="260178" y="164724"/>
                  </a:lnTo>
                  <a:lnTo>
                    <a:pt x="287769" y="117521"/>
                  </a:lnTo>
                  <a:lnTo>
                    <a:pt x="305197" y="72102"/>
                  </a:lnTo>
                  <a:lnTo>
                    <a:pt x="311620" y="55832"/>
                  </a:lnTo>
                  <a:lnTo>
                    <a:pt x="314278" y="43681"/>
                  </a:lnTo>
                  <a:lnTo>
                    <a:pt x="314322" y="83577"/>
                  </a:lnTo>
                  <a:lnTo>
                    <a:pt x="314324" y="122886"/>
                  </a:lnTo>
                  <a:lnTo>
                    <a:pt x="317147" y="153076"/>
                  </a:lnTo>
                  <a:lnTo>
                    <a:pt x="324686" y="172605"/>
                  </a:lnTo>
                  <a:lnTo>
                    <a:pt x="341425" y="194305"/>
                  </a:lnTo>
                  <a:lnTo>
                    <a:pt x="352576" y="195404"/>
                  </a:lnTo>
                  <a:lnTo>
                    <a:pt x="393895" y="185081"/>
                  </a:lnTo>
                  <a:lnTo>
                    <a:pt x="420419" y="170053"/>
                  </a:lnTo>
                  <a:lnTo>
                    <a:pt x="438150" y="1672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7721" name="SMARTInkShape-Group679">
            <a:extLst>
              <a:ext uri="{FF2B5EF4-FFF2-40B4-BE49-F238E27FC236}">
                <a16:creationId xmlns:a16="http://schemas.microsoft.com/office/drawing/2014/main" id="{98880FCD-850D-BF39-4704-8A87EF352BFF}"/>
              </a:ext>
            </a:extLst>
          </p:cNvPr>
          <p:cNvGrpSpPr/>
          <p:nvPr/>
        </p:nvGrpSpPr>
        <p:grpSpPr>
          <a:xfrm>
            <a:off x="1060831" y="306527"/>
            <a:ext cx="606045" cy="283681"/>
            <a:chOff x="1060831" y="306527"/>
            <a:chExt cx="606045" cy="283681"/>
          </a:xfrm>
        </p:grpSpPr>
        <p:sp>
          <p:nvSpPr>
            <p:cNvPr id="97717" name="SMARTInkShape-3921">
              <a:extLst>
                <a:ext uri="{FF2B5EF4-FFF2-40B4-BE49-F238E27FC236}">
                  <a16:creationId xmlns:a16="http://schemas.microsoft.com/office/drawing/2014/main" id="{CCECF89D-F76C-32BA-7C9A-B79AE46E3EC8}"/>
                </a:ext>
              </a:extLst>
            </p:cNvPr>
            <p:cNvSpPr/>
            <p:nvPr>
              <p:custDataLst>
                <p:tags r:id="rId140"/>
              </p:custDataLst>
            </p:nvPr>
          </p:nvSpPr>
          <p:spPr>
            <a:xfrm>
              <a:off x="1060831" y="306527"/>
              <a:ext cx="196470" cy="160031"/>
            </a:xfrm>
            <a:custGeom>
              <a:avLst/>
              <a:gdLst/>
              <a:ahLst/>
              <a:cxnLst/>
              <a:rect l="0" t="0" r="0" b="0"/>
              <a:pathLst>
                <a:path w="196470" h="160031">
                  <a:moveTo>
                    <a:pt x="82169" y="26848"/>
                  </a:moveTo>
                  <a:lnTo>
                    <a:pt x="82169" y="26848"/>
                  </a:lnTo>
                  <a:lnTo>
                    <a:pt x="96920" y="26848"/>
                  </a:lnTo>
                  <a:lnTo>
                    <a:pt x="91960" y="26848"/>
                  </a:lnTo>
                  <a:lnTo>
                    <a:pt x="100833" y="26848"/>
                  </a:lnTo>
                  <a:lnTo>
                    <a:pt x="96048" y="26848"/>
                  </a:lnTo>
                  <a:lnTo>
                    <a:pt x="94597" y="25790"/>
                  </a:lnTo>
                  <a:lnTo>
                    <a:pt x="91807" y="17715"/>
                  </a:lnTo>
                  <a:lnTo>
                    <a:pt x="78446" y="4100"/>
                  </a:lnTo>
                  <a:lnTo>
                    <a:pt x="69578" y="863"/>
                  </a:lnTo>
                  <a:lnTo>
                    <a:pt x="64250" y="0"/>
                  </a:lnTo>
                  <a:lnTo>
                    <a:pt x="58582" y="1541"/>
                  </a:lnTo>
                  <a:lnTo>
                    <a:pt x="40490" y="13823"/>
                  </a:lnTo>
                  <a:lnTo>
                    <a:pt x="9091" y="48155"/>
                  </a:lnTo>
                  <a:lnTo>
                    <a:pt x="2065" y="65951"/>
                  </a:lnTo>
                  <a:lnTo>
                    <a:pt x="0" y="84444"/>
                  </a:lnTo>
                  <a:lnTo>
                    <a:pt x="6364" y="125979"/>
                  </a:lnTo>
                  <a:lnTo>
                    <a:pt x="13377" y="137241"/>
                  </a:lnTo>
                  <a:lnTo>
                    <a:pt x="21099" y="147281"/>
                  </a:lnTo>
                  <a:lnTo>
                    <a:pt x="23277" y="153752"/>
                  </a:lnTo>
                  <a:lnTo>
                    <a:pt x="24916" y="155900"/>
                  </a:lnTo>
                  <a:lnTo>
                    <a:pt x="34106" y="160030"/>
                  </a:lnTo>
                  <a:lnTo>
                    <a:pt x="44527" y="155092"/>
                  </a:lnTo>
                  <a:lnTo>
                    <a:pt x="52387" y="146992"/>
                  </a:lnTo>
                  <a:lnTo>
                    <a:pt x="78893" y="111064"/>
                  </a:lnTo>
                  <a:lnTo>
                    <a:pt x="82580" y="97027"/>
                  </a:lnTo>
                  <a:lnTo>
                    <a:pt x="88523" y="87270"/>
                  </a:lnTo>
                  <a:lnTo>
                    <a:pt x="91068" y="74492"/>
                  </a:lnTo>
                  <a:lnTo>
                    <a:pt x="91693" y="55554"/>
                  </a:lnTo>
                  <a:lnTo>
                    <a:pt x="92752" y="97625"/>
                  </a:lnTo>
                  <a:lnTo>
                    <a:pt x="96751" y="114396"/>
                  </a:lnTo>
                  <a:lnTo>
                    <a:pt x="104877" y="126789"/>
                  </a:lnTo>
                  <a:lnTo>
                    <a:pt x="114487" y="134766"/>
                  </a:lnTo>
                  <a:lnTo>
                    <a:pt x="122285" y="138312"/>
                  </a:lnTo>
                  <a:lnTo>
                    <a:pt x="137682" y="140308"/>
                  </a:lnTo>
                  <a:lnTo>
                    <a:pt x="146705" y="137952"/>
                  </a:lnTo>
                  <a:lnTo>
                    <a:pt x="196469" y="1030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718" name="SMARTInkShape-3922">
              <a:extLst>
                <a:ext uri="{FF2B5EF4-FFF2-40B4-BE49-F238E27FC236}">
                  <a16:creationId xmlns:a16="http://schemas.microsoft.com/office/drawing/2014/main" id="{5A9E82DE-2827-4DC7-A2EE-79117485623E}"/>
                </a:ext>
              </a:extLst>
            </p:cNvPr>
            <p:cNvSpPr/>
            <p:nvPr>
              <p:custDataLst>
                <p:tags r:id="rId141"/>
              </p:custDataLst>
            </p:nvPr>
          </p:nvSpPr>
          <p:spPr>
            <a:xfrm>
              <a:off x="1314450" y="342920"/>
              <a:ext cx="114301" cy="133253"/>
            </a:xfrm>
            <a:custGeom>
              <a:avLst/>
              <a:gdLst/>
              <a:ahLst/>
              <a:cxnLst/>
              <a:rect l="0" t="0" r="0" b="0"/>
              <a:pathLst>
                <a:path w="114301" h="133253">
                  <a:moveTo>
                    <a:pt x="0" y="19030"/>
                  </a:moveTo>
                  <a:lnTo>
                    <a:pt x="0" y="19030"/>
                  </a:lnTo>
                  <a:lnTo>
                    <a:pt x="9515" y="0"/>
                  </a:lnTo>
                  <a:lnTo>
                    <a:pt x="14581" y="45741"/>
                  </a:lnTo>
                  <a:lnTo>
                    <a:pt x="20284" y="85337"/>
                  </a:lnTo>
                  <a:lnTo>
                    <a:pt x="36776" y="118088"/>
                  </a:lnTo>
                  <a:lnTo>
                    <a:pt x="46990" y="132438"/>
                  </a:lnTo>
                  <a:lnTo>
                    <a:pt x="60827" y="133252"/>
                  </a:lnTo>
                  <a:lnTo>
                    <a:pt x="63834" y="131161"/>
                  </a:lnTo>
                  <a:lnTo>
                    <a:pt x="69999" y="123194"/>
                  </a:lnTo>
                  <a:lnTo>
                    <a:pt x="89296" y="78864"/>
                  </a:lnTo>
                  <a:lnTo>
                    <a:pt x="111493" y="47834"/>
                  </a:lnTo>
                  <a:lnTo>
                    <a:pt x="114300" y="380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719" name="SMARTInkShape-3923">
              <a:extLst>
                <a:ext uri="{FF2B5EF4-FFF2-40B4-BE49-F238E27FC236}">
                  <a16:creationId xmlns:a16="http://schemas.microsoft.com/office/drawing/2014/main" id="{FC26F87D-480C-E075-C1FF-E543046C66EE}"/>
                </a:ext>
              </a:extLst>
            </p:cNvPr>
            <p:cNvSpPr/>
            <p:nvPr>
              <p:custDataLst>
                <p:tags r:id="rId142"/>
              </p:custDataLst>
            </p:nvPr>
          </p:nvSpPr>
          <p:spPr>
            <a:xfrm>
              <a:off x="1647825" y="476250"/>
              <a:ext cx="19051" cy="1"/>
            </a:xfrm>
            <a:custGeom>
              <a:avLst/>
              <a:gdLst/>
              <a:ahLst/>
              <a:cxnLst/>
              <a:rect l="0" t="0" r="0" b="0"/>
              <a:pathLst>
                <a:path w="19051" h="1">
                  <a:moveTo>
                    <a:pt x="0" y="0"/>
                  </a:moveTo>
                  <a:lnTo>
                    <a:pt x="0" y="0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720" name="SMARTInkShape-3924">
              <a:extLst>
                <a:ext uri="{FF2B5EF4-FFF2-40B4-BE49-F238E27FC236}">
                  <a16:creationId xmlns:a16="http://schemas.microsoft.com/office/drawing/2014/main" id="{9E924715-346F-CD52-10E9-D1530500E200}"/>
                </a:ext>
              </a:extLst>
            </p:cNvPr>
            <p:cNvSpPr/>
            <p:nvPr>
              <p:custDataLst>
                <p:tags r:id="rId143"/>
              </p:custDataLst>
            </p:nvPr>
          </p:nvSpPr>
          <p:spPr>
            <a:xfrm>
              <a:off x="1442953" y="343419"/>
              <a:ext cx="90573" cy="246789"/>
            </a:xfrm>
            <a:custGeom>
              <a:avLst/>
              <a:gdLst/>
              <a:ahLst/>
              <a:cxnLst/>
              <a:rect l="0" t="0" r="0" b="0"/>
              <a:pathLst>
                <a:path w="90573" h="246789">
                  <a:moveTo>
                    <a:pt x="90572" y="37581"/>
                  </a:moveTo>
                  <a:lnTo>
                    <a:pt x="90572" y="37581"/>
                  </a:lnTo>
                  <a:lnTo>
                    <a:pt x="90572" y="28090"/>
                  </a:lnTo>
                  <a:lnTo>
                    <a:pt x="82371" y="19858"/>
                  </a:lnTo>
                  <a:lnTo>
                    <a:pt x="80250" y="11189"/>
                  </a:lnTo>
                  <a:lnTo>
                    <a:pt x="76107" y="5390"/>
                  </a:lnTo>
                  <a:lnTo>
                    <a:pt x="70737" y="2107"/>
                  </a:lnTo>
                  <a:lnTo>
                    <a:pt x="58667" y="0"/>
                  </a:lnTo>
                  <a:lnTo>
                    <a:pt x="44195" y="4691"/>
                  </a:lnTo>
                  <a:lnTo>
                    <a:pt x="12909" y="33230"/>
                  </a:lnTo>
                  <a:lnTo>
                    <a:pt x="10222" y="36797"/>
                  </a:lnTo>
                  <a:lnTo>
                    <a:pt x="6440" y="50872"/>
                  </a:lnTo>
                  <a:lnTo>
                    <a:pt x="4261" y="62215"/>
                  </a:lnTo>
                  <a:lnTo>
                    <a:pt x="0" y="68991"/>
                  </a:lnTo>
                  <a:lnTo>
                    <a:pt x="558" y="72279"/>
                  </a:lnTo>
                  <a:lnTo>
                    <a:pt x="17191" y="88351"/>
                  </a:lnTo>
                  <a:lnTo>
                    <a:pt x="20485" y="89419"/>
                  </a:lnTo>
                  <a:lnTo>
                    <a:pt x="23739" y="89073"/>
                  </a:lnTo>
                  <a:lnTo>
                    <a:pt x="46297" y="78111"/>
                  </a:lnTo>
                  <a:lnTo>
                    <a:pt x="64777" y="62883"/>
                  </a:lnTo>
                  <a:lnTo>
                    <a:pt x="74580" y="48370"/>
                  </a:lnTo>
                  <a:lnTo>
                    <a:pt x="80479" y="30327"/>
                  </a:lnTo>
                  <a:lnTo>
                    <a:pt x="81727" y="29570"/>
                  </a:lnTo>
                  <a:lnTo>
                    <a:pt x="85935" y="28729"/>
                  </a:lnTo>
                  <a:lnTo>
                    <a:pt x="87481" y="29563"/>
                  </a:lnTo>
                  <a:lnTo>
                    <a:pt x="88511" y="31177"/>
                  </a:lnTo>
                  <a:lnTo>
                    <a:pt x="89198" y="33312"/>
                  </a:lnTo>
                  <a:lnTo>
                    <a:pt x="84813" y="53005"/>
                  </a:lnTo>
                  <a:lnTo>
                    <a:pt x="89605" y="100564"/>
                  </a:lnTo>
                  <a:lnTo>
                    <a:pt x="90381" y="147114"/>
                  </a:lnTo>
                  <a:lnTo>
                    <a:pt x="90547" y="190817"/>
                  </a:lnTo>
                  <a:lnTo>
                    <a:pt x="81928" y="238342"/>
                  </a:lnTo>
                  <a:lnTo>
                    <a:pt x="81163" y="245974"/>
                  </a:lnTo>
                  <a:lnTo>
                    <a:pt x="78276" y="246617"/>
                  </a:lnTo>
                  <a:lnTo>
                    <a:pt x="76025" y="246788"/>
                  </a:lnTo>
                  <a:lnTo>
                    <a:pt x="62743" y="236916"/>
                  </a:lnTo>
                  <a:lnTo>
                    <a:pt x="50459" y="215529"/>
                  </a:lnTo>
                  <a:lnTo>
                    <a:pt x="45172" y="194141"/>
                  </a:lnTo>
                  <a:lnTo>
                    <a:pt x="46758" y="180894"/>
                  </a:lnTo>
                  <a:lnTo>
                    <a:pt x="48663" y="174398"/>
                  </a:lnTo>
                  <a:lnTo>
                    <a:pt x="81047" y="1328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7728" name="SMARTInkShape-Group680">
            <a:extLst>
              <a:ext uri="{FF2B5EF4-FFF2-40B4-BE49-F238E27FC236}">
                <a16:creationId xmlns:a16="http://schemas.microsoft.com/office/drawing/2014/main" id="{3FC8E0AA-88BB-2800-457D-161D4C03CCC8}"/>
              </a:ext>
            </a:extLst>
          </p:cNvPr>
          <p:cNvGrpSpPr/>
          <p:nvPr/>
        </p:nvGrpSpPr>
        <p:grpSpPr>
          <a:xfrm>
            <a:off x="1924050" y="190892"/>
            <a:ext cx="485776" cy="285359"/>
            <a:chOff x="1924050" y="190892"/>
            <a:chExt cx="485776" cy="285359"/>
          </a:xfrm>
        </p:grpSpPr>
        <p:sp>
          <p:nvSpPr>
            <p:cNvPr id="97722" name="SMARTInkShape-3925">
              <a:extLst>
                <a:ext uri="{FF2B5EF4-FFF2-40B4-BE49-F238E27FC236}">
                  <a16:creationId xmlns:a16="http://schemas.microsoft.com/office/drawing/2014/main" id="{229D7416-585A-3543-F6F8-65621DB5B227}"/>
                </a:ext>
              </a:extLst>
            </p:cNvPr>
            <p:cNvSpPr/>
            <p:nvPr>
              <p:custDataLst>
                <p:tags r:id="rId134"/>
              </p:custDataLst>
            </p:nvPr>
          </p:nvSpPr>
          <p:spPr>
            <a:xfrm>
              <a:off x="1924050" y="190892"/>
              <a:ext cx="18000" cy="237734"/>
            </a:xfrm>
            <a:custGeom>
              <a:avLst/>
              <a:gdLst/>
              <a:ahLst/>
              <a:cxnLst/>
              <a:rect l="0" t="0" r="0" b="0"/>
              <a:pathLst>
                <a:path w="18000" h="237734">
                  <a:moveTo>
                    <a:pt x="0" y="9133"/>
                  </a:moveTo>
                  <a:lnTo>
                    <a:pt x="0" y="9133"/>
                  </a:lnTo>
                  <a:lnTo>
                    <a:pt x="5057" y="9133"/>
                  </a:lnTo>
                  <a:lnTo>
                    <a:pt x="6546" y="8075"/>
                  </a:lnTo>
                  <a:lnTo>
                    <a:pt x="7539" y="6311"/>
                  </a:lnTo>
                  <a:lnTo>
                    <a:pt x="9133" y="932"/>
                  </a:lnTo>
                  <a:lnTo>
                    <a:pt x="12173" y="196"/>
                  </a:lnTo>
                  <a:lnTo>
                    <a:pt x="14465" y="0"/>
                  </a:lnTo>
                  <a:lnTo>
                    <a:pt x="14935" y="928"/>
                  </a:lnTo>
                  <a:lnTo>
                    <a:pt x="12635" y="4781"/>
                  </a:lnTo>
                  <a:lnTo>
                    <a:pt x="12657" y="6231"/>
                  </a:lnTo>
                  <a:lnTo>
                    <a:pt x="13730" y="7199"/>
                  </a:lnTo>
                  <a:lnTo>
                    <a:pt x="15503" y="7843"/>
                  </a:lnTo>
                  <a:lnTo>
                    <a:pt x="16685" y="10390"/>
                  </a:lnTo>
                  <a:lnTo>
                    <a:pt x="17999" y="18864"/>
                  </a:lnTo>
                  <a:lnTo>
                    <a:pt x="13355" y="48097"/>
                  </a:lnTo>
                  <a:lnTo>
                    <a:pt x="14789" y="80996"/>
                  </a:lnTo>
                  <a:lnTo>
                    <a:pt x="10565" y="127633"/>
                  </a:lnTo>
                  <a:lnTo>
                    <a:pt x="4777" y="170068"/>
                  </a:lnTo>
                  <a:lnTo>
                    <a:pt x="944" y="214489"/>
                  </a:lnTo>
                  <a:lnTo>
                    <a:pt x="0" y="2377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723" name="SMARTInkShape-3926">
              <a:extLst>
                <a:ext uri="{FF2B5EF4-FFF2-40B4-BE49-F238E27FC236}">
                  <a16:creationId xmlns:a16="http://schemas.microsoft.com/office/drawing/2014/main" id="{2F67A799-D69A-D445-74D0-28480AF94AE9}"/>
                </a:ext>
              </a:extLst>
            </p:cNvPr>
            <p:cNvSpPr/>
            <p:nvPr>
              <p:custDataLst>
                <p:tags r:id="rId135"/>
              </p:custDataLst>
            </p:nvPr>
          </p:nvSpPr>
          <p:spPr>
            <a:xfrm>
              <a:off x="2066925" y="327887"/>
              <a:ext cx="5489" cy="100739"/>
            </a:xfrm>
            <a:custGeom>
              <a:avLst/>
              <a:gdLst/>
              <a:ahLst/>
              <a:cxnLst/>
              <a:rect l="0" t="0" r="0" b="0"/>
              <a:pathLst>
                <a:path w="5489" h="100739">
                  <a:moveTo>
                    <a:pt x="0" y="5488"/>
                  </a:moveTo>
                  <a:lnTo>
                    <a:pt x="0" y="5488"/>
                  </a:lnTo>
                  <a:lnTo>
                    <a:pt x="0" y="0"/>
                  </a:lnTo>
                  <a:lnTo>
                    <a:pt x="0" y="10463"/>
                  </a:lnTo>
                  <a:lnTo>
                    <a:pt x="2822" y="15813"/>
                  </a:lnTo>
                  <a:lnTo>
                    <a:pt x="5057" y="18721"/>
                  </a:lnTo>
                  <a:lnTo>
                    <a:pt x="5488" y="22777"/>
                  </a:lnTo>
                  <a:lnTo>
                    <a:pt x="54" y="68913"/>
                  </a:lnTo>
                  <a:lnTo>
                    <a:pt x="0" y="1007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724" name="SMARTInkShape-3927">
              <a:extLst>
                <a:ext uri="{FF2B5EF4-FFF2-40B4-BE49-F238E27FC236}">
                  <a16:creationId xmlns:a16="http://schemas.microsoft.com/office/drawing/2014/main" id="{BDC28CB4-B27A-A2B1-522F-104657C5A1C5}"/>
                </a:ext>
              </a:extLst>
            </p:cNvPr>
            <p:cNvSpPr/>
            <p:nvPr>
              <p:custDataLst>
                <p:tags r:id="rId136"/>
              </p:custDataLst>
            </p:nvPr>
          </p:nvSpPr>
          <p:spPr>
            <a:xfrm>
              <a:off x="2095500" y="266700"/>
              <a:ext cx="9526" cy="19051"/>
            </a:xfrm>
            <a:custGeom>
              <a:avLst/>
              <a:gdLst/>
              <a:ahLst/>
              <a:cxnLst/>
              <a:rect l="0" t="0" r="0" b="0"/>
              <a:pathLst>
                <a:path w="9526" h="19051">
                  <a:moveTo>
                    <a:pt x="0" y="19050"/>
                  </a:moveTo>
                  <a:lnTo>
                    <a:pt x="0" y="19050"/>
                  </a:lnTo>
                  <a:lnTo>
                    <a:pt x="0" y="9917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725" name="SMARTInkShape-3928">
              <a:extLst>
                <a:ext uri="{FF2B5EF4-FFF2-40B4-BE49-F238E27FC236}">
                  <a16:creationId xmlns:a16="http://schemas.microsoft.com/office/drawing/2014/main" id="{4BE80382-3EC9-6BE4-32B9-6C4F7515BDBD}"/>
                </a:ext>
              </a:extLst>
            </p:cNvPr>
            <p:cNvSpPr/>
            <p:nvPr>
              <p:custDataLst>
                <p:tags r:id="rId137"/>
              </p:custDataLst>
            </p:nvPr>
          </p:nvSpPr>
          <p:spPr>
            <a:xfrm>
              <a:off x="2147535" y="201902"/>
              <a:ext cx="109891" cy="274349"/>
            </a:xfrm>
            <a:custGeom>
              <a:avLst/>
              <a:gdLst/>
              <a:ahLst/>
              <a:cxnLst/>
              <a:rect l="0" t="0" r="0" b="0"/>
              <a:pathLst>
                <a:path w="109891" h="274349">
                  <a:moveTo>
                    <a:pt x="109890" y="45748"/>
                  </a:moveTo>
                  <a:lnTo>
                    <a:pt x="109890" y="45748"/>
                  </a:lnTo>
                  <a:lnTo>
                    <a:pt x="109890" y="23358"/>
                  </a:lnTo>
                  <a:lnTo>
                    <a:pt x="107068" y="17100"/>
                  </a:lnTo>
                  <a:lnTo>
                    <a:pt x="92556" y="0"/>
                  </a:lnTo>
                  <a:lnTo>
                    <a:pt x="90926" y="433"/>
                  </a:lnTo>
                  <a:lnTo>
                    <a:pt x="67620" y="16602"/>
                  </a:lnTo>
                  <a:lnTo>
                    <a:pt x="56531" y="30677"/>
                  </a:lnTo>
                  <a:lnTo>
                    <a:pt x="37364" y="75905"/>
                  </a:lnTo>
                  <a:lnTo>
                    <a:pt x="24264" y="117243"/>
                  </a:lnTo>
                  <a:lnTo>
                    <a:pt x="11485" y="156532"/>
                  </a:lnTo>
                  <a:lnTo>
                    <a:pt x="5315" y="197453"/>
                  </a:lnTo>
                  <a:lnTo>
                    <a:pt x="0" y="226517"/>
                  </a:lnTo>
                  <a:lnTo>
                    <a:pt x="5115" y="2743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726" name="SMARTInkShape-3929">
              <a:extLst>
                <a:ext uri="{FF2B5EF4-FFF2-40B4-BE49-F238E27FC236}">
                  <a16:creationId xmlns:a16="http://schemas.microsoft.com/office/drawing/2014/main" id="{17A0977E-19E8-A130-02C7-BA50E195A254}"/>
                </a:ext>
              </a:extLst>
            </p:cNvPr>
            <p:cNvSpPr/>
            <p:nvPr>
              <p:custDataLst>
                <p:tags r:id="rId138"/>
              </p:custDataLst>
            </p:nvPr>
          </p:nvSpPr>
          <p:spPr>
            <a:xfrm>
              <a:off x="2133600" y="323850"/>
              <a:ext cx="104776" cy="19051"/>
            </a:xfrm>
            <a:custGeom>
              <a:avLst/>
              <a:gdLst/>
              <a:ahLst/>
              <a:cxnLst/>
              <a:rect l="0" t="0" r="0" b="0"/>
              <a:pathLst>
                <a:path w="104776" h="19051">
                  <a:moveTo>
                    <a:pt x="0" y="19050"/>
                  </a:moveTo>
                  <a:lnTo>
                    <a:pt x="0" y="19050"/>
                  </a:lnTo>
                  <a:lnTo>
                    <a:pt x="5057" y="13994"/>
                  </a:lnTo>
                  <a:lnTo>
                    <a:pt x="13183" y="11511"/>
                  </a:lnTo>
                  <a:lnTo>
                    <a:pt x="59245" y="4585"/>
                  </a:lnTo>
                  <a:lnTo>
                    <a:pt x="1047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727" name="SMARTInkShape-3930">
              <a:extLst>
                <a:ext uri="{FF2B5EF4-FFF2-40B4-BE49-F238E27FC236}">
                  <a16:creationId xmlns:a16="http://schemas.microsoft.com/office/drawing/2014/main" id="{64077037-65C6-3A33-8CA7-281F1FD4F792}"/>
                </a:ext>
              </a:extLst>
            </p:cNvPr>
            <p:cNvSpPr/>
            <p:nvPr>
              <p:custDataLst>
                <p:tags r:id="rId139"/>
              </p:custDataLst>
            </p:nvPr>
          </p:nvSpPr>
          <p:spPr>
            <a:xfrm>
              <a:off x="2288433" y="290761"/>
              <a:ext cx="121393" cy="128137"/>
            </a:xfrm>
            <a:custGeom>
              <a:avLst/>
              <a:gdLst/>
              <a:ahLst/>
              <a:cxnLst/>
              <a:rect l="0" t="0" r="0" b="0"/>
              <a:pathLst>
                <a:path w="121393" h="128137">
                  <a:moveTo>
                    <a:pt x="45192" y="33089"/>
                  </a:moveTo>
                  <a:lnTo>
                    <a:pt x="45192" y="33089"/>
                  </a:lnTo>
                  <a:lnTo>
                    <a:pt x="67582" y="33089"/>
                  </a:lnTo>
                  <a:lnTo>
                    <a:pt x="73840" y="30267"/>
                  </a:lnTo>
                  <a:lnTo>
                    <a:pt x="86482" y="19832"/>
                  </a:lnTo>
                  <a:lnTo>
                    <a:pt x="90001" y="13791"/>
                  </a:lnTo>
                  <a:lnTo>
                    <a:pt x="90940" y="10699"/>
                  </a:lnTo>
                  <a:lnTo>
                    <a:pt x="90508" y="8637"/>
                  </a:lnTo>
                  <a:lnTo>
                    <a:pt x="89161" y="7263"/>
                  </a:lnTo>
                  <a:lnTo>
                    <a:pt x="74338" y="0"/>
                  </a:lnTo>
                  <a:lnTo>
                    <a:pt x="68856" y="447"/>
                  </a:lnTo>
                  <a:lnTo>
                    <a:pt x="32339" y="21230"/>
                  </a:lnTo>
                  <a:lnTo>
                    <a:pt x="19724" y="31699"/>
                  </a:lnTo>
                  <a:lnTo>
                    <a:pt x="5779" y="54549"/>
                  </a:lnTo>
                  <a:lnTo>
                    <a:pt x="0" y="86485"/>
                  </a:lnTo>
                  <a:lnTo>
                    <a:pt x="1471" y="101976"/>
                  </a:lnTo>
                  <a:lnTo>
                    <a:pt x="5652" y="112389"/>
                  </a:lnTo>
                  <a:lnTo>
                    <a:pt x="11038" y="120544"/>
                  </a:lnTo>
                  <a:lnTo>
                    <a:pt x="16960" y="124875"/>
                  </a:lnTo>
                  <a:lnTo>
                    <a:pt x="24178" y="126799"/>
                  </a:lnTo>
                  <a:lnTo>
                    <a:pt x="62233" y="128136"/>
                  </a:lnTo>
                  <a:lnTo>
                    <a:pt x="99828" y="127241"/>
                  </a:lnTo>
                  <a:lnTo>
                    <a:pt x="121392" y="1188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7732" name="SMARTInkShape-Group681">
            <a:extLst>
              <a:ext uri="{FF2B5EF4-FFF2-40B4-BE49-F238E27FC236}">
                <a16:creationId xmlns:a16="http://schemas.microsoft.com/office/drawing/2014/main" id="{86B441C0-F2C6-F9B7-9F22-B2613B654B09}"/>
              </a:ext>
            </a:extLst>
          </p:cNvPr>
          <p:cNvGrpSpPr/>
          <p:nvPr/>
        </p:nvGrpSpPr>
        <p:grpSpPr>
          <a:xfrm>
            <a:off x="2756886" y="201537"/>
            <a:ext cx="272065" cy="274714"/>
            <a:chOff x="2756886" y="201537"/>
            <a:chExt cx="272065" cy="274714"/>
          </a:xfrm>
        </p:grpSpPr>
        <p:sp>
          <p:nvSpPr>
            <p:cNvPr id="97729" name="SMARTInkShape-3931">
              <a:extLst>
                <a:ext uri="{FF2B5EF4-FFF2-40B4-BE49-F238E27FC236}">
                  <a16:creationId xmlns:a16="http://schemas.microsoft.com/office/drawing/2014/main" id="{0ED30501-2D5C-896C-E044-BC117E1E4E3C}"/>
                </a:ext>
              </a:extLst>
            </p:cNvPr>
            <p:cNvSpPr/>
            <p:nvPr>
              <p:custDataLst>
                <p:tags r:id="rId131"/>
              </p:custDataLst>
            </p:nvPr>
          </p:nvSpPr>
          <p:spPr>
            <a:xfrm>
              <a:off x="2756886" y="308845"/>
              <a:ext cx="57096" cy="85315"/>
            </a:xfrm>
            <a:custGeom>
              <a:avLst/>
              <a:gdLst/>
              <a:ahLst/>
              <a:cxnLst/>
              <a:rect l="0" t="0" r="0" b="0"/>
              <a:pathLst>
                <a:path w="57096" h="85315">
                  <a:moveTo>
                    <a:pt x="24414" y="24530"/>
                  </a:moveTo>
                  <a:lnTo>
                    <a:pt x="24414" y="24530"/>
                  </a:lnTo>
                  <a:lnTo>
                    <a:pt x="33939" y="24530"/>
                  </a:lnTo>
                  <a:lnTo>
                    <a:pt x="42140" y="16329"/>
                  </a:lnTo>
                  <a:lnTo>
                    <a:pt x="43072" y="10341"/>
                  </a:lnTo>
                  <a:lnTo>
                    <a:pt x="42144" y="8721"/>
                  </a:lnTo>
                  <a:lnTo>
                    <a:pt x="40467" y="7640"/>
                  </a:lnTo>
                  <a:lnTo>
                    <a:pt x="38291" y="6920"/>
                  </a:lnTo>
                  <a:lnTo>
                    <a:pt x="37899" y="6440"/>
                  </a:lnTo>
                  <a:lnTo>
                    <a:pt x="38695" y="6120"/>
                  </a:lnTo>
                  <a:lnTo>
                    <a:pt x="40285" y="5907"/>
                  </a:lnTo>
                  <a:lnTo>
                    <a:pt x="40286" y="5765"/>
                  </a:lnTo>
                  <a:lnTo>
                    <a:pt x="34984" y="5517"/>
                  </a:lnTo>
                  <a:lnTo>
                    <a:pt x="34403" y="2674"/>
                  </a:lnTo>
                  <a:lnTo>
                    <a:pt x="34248" y="435"/>
                  </a:lnTo>
                  <a:lnTo>
                    <a:pt x="32028" y="0"/>
                  </a:lnTo>
                  <a:lnTo>
                    <a:pt x="23918" y="2339"/>
                  </a:lnTo>
                  <a:lnTo>
                    <a:pt x="12508" y="9606"/>
                  </a:lnTo>
                  <a:lnTo>
                    <a:pt x="8539" y="15428"/>
                  </a:lnTo>
                  <a:lnTo>
                    <a:pt x="6775" y="22601"/>
                  </a:lnTo>
                  <a:lnTo>
                    <a:pt x="0" y="62156"/>
                  </a:lnTo>
                  <a:lnTo>
                    <a:pt x="4449" y="83956"/>
                  </a:lnTo>
                  <a:lnTo>
                    <a:pt x="7929" y="85314"/>
                  </a:lnTo>
                  <a:lnTo>
                    <a:pt x="20262" y="84001"/>
                  </a:lnTo>
                  <a:lnTo>
                    <a:pt x="25879" y="81111"/>
                  </a:lnTo>
                  <a:lnTo>
                    <a:pt x="45996" y="60425"/>
                  </a:lnTo>
                  <a:lnTo>
                    <a:pt x="55973" y="40105"/>
                  </a:lnTo>
                  <a:lnTo>
                    <a:pt x="57095" y="33855"/>
                  </a:lnTo>
                  <a:lnTo>
                    <a:pt x="43464" y="54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730" name="SMARTInkShape-3932">
              <a:extLst>
                <a:ext uri="{FF2B5EF4-FFF2-40B4-BE49-F238E27FC236}">
                  <a16:creationId xmlns:a16="http://schemas.microsoft.com/office/drawing/2014/main" id="{86915882-3A4B-0CBD-E810-566268FB9181}"/>
                </a:ext>
              </a:extLst>
            </p:cNvPr>
            <p:cNvSpPr/>
            <p:nvPr>
              <p:custDataLst>
                <p:tags r:id="rId132"/>
              </p:custDataLst>
            </p:nvPr>
          </p:nvSpPr>
          <p:spPr>
            <a:xfrm>
              <a:off x="2896929" y="201537"/>
              <a:ext cx="93922" cy="274714"/>
            </a:xfrm>
            <a:custGeom>
              <a:avLst/>
              <a:gdLst/>
              <a:ahLst/>
              <a:cxnLst/>
              <a:rect l="0" t="0" r="0" b="0"/>
              <a:pathLst>
                <a:path w="93922" h="274714">
                  <a:moveTo>
                    <a:pt x="93921" y="46113"/>
                  </a:moveTo>
                  <a:lnTo>
                    <a:pt x="93921" y="46113"/>
                  </a:lnTo>
                  <a:lnTo>
                    <a:pt x="93921" y="15246"/>
                  </a:lnTo>
                  <a:lnTo>
                    <a:pt x="92863" y="12835"/>
                  </a:lnTo>
                  <a:lnTo>
                    <a:pt x="91099" y="11228"/>
                  </a:lnTo>
                  <a:lnTo>
                    <a:pt x="88865" y="10156"/>
                  </a:lnTo>
                  <a:lnTo>
                    <a:pt x="87375" y="8383"/>
                  </a:lnTo>
                  <a:lnTo>
                    <a:pt x="85721" y="3591"/>
                  </a:lnTo>
                  <a:lnTo>
                    <a:pt x="84220" y="1890"/>
                  </a:lnTo>
                  <a:lnTo>
                    <a:pt x="79732" y="0"/>
                  </a:lnTo>
                  <a:lnTo>
                    <a:pt x="77053" y="554"/>
                  </a:lnTo>
                  <a:lnTo>
                    <a:pt x="71255" y="3993"/>
                  </a:lnTo>
                  <a:lnTo>
                    <a:pt x="56984" y="16935"/>
                  </a:lnTo>
                  <a:lnTo>
                    <a:pt x="35315" y="53363"/>
                  </a:lnTo>
                  <a:lnTo>
                    <a:pt x="20350" y="96435"/>
                  </a:lnTo>
                  <a:lnTo>
                    <a:pt x="10911" y="122219"/>
                  </a:lnTo>
                  <a:lnTo>
                    <a:pt x="7495" y="168201"/>
                  </a:lnTo>
                  <a:lnTo>
                    <a:pt x="728" y="207695"/>
                  </a:lnTo>
                  <a:lnTo>
                    <a:pt x="0" y="253501"/>
                  </a:lnTo>
                  <a:lnTo>
                    <a:pt x="8196" y="2747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731" name="SMARTInkShape-3933">
              <a:extLst>
                <a:ext uri="{FF2B5EF4-FFF2-40B4-BE49-F238E27FC236}">
                  <a16:creationId xmlns:a16="http://schemas.microsoft.com/office/drawing/2014/main" id="{A23F6CAC-739C-B7DA-32B3-CCA4F96B83AC}"/>
                </a:ext>
              </a:extLst>
            </p:cNvPr>
            <p:cNvSpPr/>
            <p:nvPr>
              <p:custDataLst>
                <p:tags r:id="rId133"/>
              </p:custDataLst>
            </p:nvPr>
          </p:nvSpPr>
          <p:spPr>
            <a:xfrm>
              <a:off x="2886075" y="318463"/>
              <a:ext cx="142876" cy="24438"/>
            </a:xfrm>
            <a:custGeom>
              <a:avLst/>
              <a:gdLst/>
              <a:ahLst/>
              <a:cxnLst/>
              <a:rect l="0" t="0" r="0" b="0"/>
              <a:pathLst>
                <a:path w="142876" h="24438">
                  <a:moveTo>
                    <a:pt x="0" y="24437"/>
                  </a:moveTo>
                  <a:lnTo>
                    <a:pt x="0" y="24437"/>
                  </a:lnTo>
                  <a:lnTo>
                    <a:pt x="38622" y="14076"/>
                  </a:lnTo>
                  <a:lnTo>
                    <a:pt x="78190" y="6531"/>
                  </a:lnTo>
                  <a:lnTo>
                    <a:pt x="98074" y="4668"/>
                  </a:lnTo>
                  <a:lnTo>
                    <a:pt x="117371" y="0"/>
                  </a:lnTo>
                  <a:lnTo>
                    <a:pt x="142875" y="53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7736" name="SMARTInkShape-Group682">
            <a:extLst>
              <a:ext uri="{FF2B5EF4-FFF2-40B4-BE49-F238E27FC236}">
                <a16:creationId xmlns:a16="http://schemas.microsoft.com/office/drawing/2014/main" id="{F1BD3BF5-B232-4F70-EEAA-957C49A2C7E3}"/>
              </a:ext>
            </a:extLst>
          </p:cNvPr>
          <p:cNvGrpSpPr/>
          <p:nvPr/>
        </p:nvGrpSpPr>
        <p:grpSpPr>
          <a:xfrm>
            <a:off x="3400425" y="248078"/>
            <a:ext cx="552451" cy="119720"/>
            <a:chOff x="3400425" y="248078"/>
            <a:chExt cx="552451" cy="119720"/>
          </a:xfrm>
        </p:grpSpPr>
        <p:sp>
          <p:nvSpPr>
            <p:cNvPr id="97733" name="SMARTInkShape-3934">
              <a:extLst>
                <a:ext uri="{FF2B5EF4-FFF2-40B4-BE49-F238E27FC236}">
                  <a16:creationId xmlns:a16="http://schemas.microsoft.com/office/drawing/2014/main" id="{C96AD29C-D904-949C-2F2A-84146C6AA556}"/>
                </a:ext>
              </a:extLst>
            </p:cNvPr>
            <p:cNvSpPr/>
            <p:nvPr>
              <p:custDataLst>
                <p:tags r:id="rId128"/>
              </p:custDataLst>
            </p:nvPr>
          </p:nvSpPr>
          <p:spPr>
            <a:xfrm>
              <a:off x="3400425" y="248078"/>
              <a:ext cx="190501" cy="113873"/>
            </a:xfrm>
            <a:custGeom>
              <a:avLst/>
              <a:gdLst/>
              <a:ahLst/>
              <a:cxnLst/>
              <a:rect l="0" t="0" r="0" b="0"/>
              <a:pathLst>
                <a:path w="190501" h="113873">
                  <a:moveTo>
                    <a:pt x="0" y="28147"/>
                  </a:moveTo>
                  <a:lnTo>
                    <a:pt x="0" y="28147"/>
                  </a:lnTo>
                  <a:lnTo>
                    <a:pt x="17692" y="10455"/>
                  </a:lnTo>
                  <a:lnTo>
                    <a:pt x="32932" y="2819"/>
                  </a:lnTo>
                  <a:lnTo>
                    <a:pt x="50538" y="0"/>
                  </a:lnTo>
                  <a:lnTo>
                    <a:pt x="52741" y="915"/>
                  </a:lnTo>
                  <a:lnTo>
                    <a:pt x="54211" y="2584"/>
                  </a:lnTo>
                  <a:lnTo>
                    <a:pt x="63309" y="31052"/>
                  </a:lnTo>
                  <a:lnTo>
                    <a:pt x="66231" y="71098"/>
                  </a:lnTo>
                  <a:lnTo>
                    <a:pt x="63655" y="81809"/>
                  </a:lnTo>
                  <a:lnTo>
                    <a:pt x="59078" y="93788"/>
                  </a:lnTo>
                  <a:lnTo>
                    <a:pt x="57150" y="104342"/>
                  </a:lnTo>
                  <a:lnTo>
                    <a:pt x="62207" y="94233"/>
                  </a:lnTo>
                  <a:lnTo>
                    <a:pt x="64754" y="91254"/>
                  </a:lnTo>
                  <a:lnTo>
                    <a:pt x="108553" y="57919"/>
                  </a:lnTo>
                  <a:lnTo>
                    <a:pt x="133901" y="41711"/>
                  </a:lnTo>
                  <a:lnTo>
                    <a:pt x="138886" y="34881"/>
                  </a:lnTo>
                  <a:lnTo>
                    <a:pt x="142333" y="32636"/>
                  </a:lnTo>
                  <a:lnTo>
                    <a:pt x="160250" y="29034"/>
                  </a:lnTo>
                  <a:lnTo>
                    <a:pt x="163983" y="28738"/>
                  </a:lnTo>
                  <a:lnTo>
                    <a:pt x="166472" y="29599"/>
                  </a:lnTo>
                  <a:lnTo>
                    <a:pt x="168132" y="31232"/>
                  </a:lnTo>
                  <a:lnTo>
                    <a:pt x="169976" y="35868"/>
                  </a:lnTo>
                  <a:lnTo>
                    <a:pt x="171447" y="82125"/>
                  </a:lnTo>
                  <a:lnTo>
                    <a:pt x="171450" y="97997"/>
                  </a:lnTo>
                  <a:lnTo>
                    <a:pt x="174272" y="104347"/>
                  </a:lnTo>
                  <a:lnTo>
                    <a:pt x="179651" y="111991"/>
                  </a:lnTo>
                  <a:lnTo>
                    <a:pt x="190500" y="1138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734" name="SMARTInkShape-3935">
              <a:extLst>
                <a:ext uri="{FF2B5EF4-FFF2-40B4-BE49-F238E27FC236}">
                  <a16:creationId xmlns:a16="http://schemas.microsoft.com/office/drawing/2014/main" id="{7592A03E-9B69-0BB7-5711-6A0185021B3B}"/>
                </a:ext>
              </a:extLst>
            </p:cNvPr>
            <p:cNvSpPr/>
            <p:nvPr>
              <p:custDataLst>
                <p:tags r:id="rId129"/>
              </p:custDataLst>
            </p:nvPr>
          </p:nvSpPr>
          <p:spPr>
            <a:xfrm>
              <a:off x="3650235" y="259053"/>
              <a:ext cx="102616" cy="108745"/>
            </a:xfrm>
            <a:custGeom>
              <a:avLst/>
              <a:gdLst/>
              <a:ahLst/>
              <a:cxnLst/>
              <a:rect l="0" t="0" r="0" b="0"/>
              <a:pathLst>
                <a:path w="102616" h="108745">
                  <a:moveTo>
                    <a:pt x="16890" y="64797"/>
                  </a:moveTo>
                  <a:lnTo>
                    <a:pt x="16890" y="64797"/>
                  </a:lnTo>
                  <a:lnTo>
                    <a:pt x="25552" y="57193"/>
                  </a:lnTo>
                  <a:lnTo>
                    <a:pt x="39683" y="49609"/>
                  </a:lnTo>
                  <a:lnTo>
                    <a:pt x="51043" y="45833"/>
                  </a:lnTo>
                  <a:lnTo>
                    <a:pt x="93587" y="23401"/>
                  </a:lnTo>
                  <a:lnTo>
                    <a:pt x="98602" y="17118"/>
                  </a:lnTo>
                  <a:lnTo>
                    <a:pt x="99940" y="13961"/>
                  </a:lnTo>
                  <a:lnTo>
                    <a:pt x="98715" y="10798"/>
                  </a:lnTo>
                  <a:lnTo>
                    <a:pt x="91709" y="4461"/>
                  </a:lnTo>
                  <a:lnTo>
                    <a:pt x="81540" y="940"/>
                  </a:lnTo>
                  <a:lnTo>
                    <a:pt x="75865" y="0"/>
                  </a:lnTo>
                  <a:lnTo>
                    <a:pt x="69965" y="1491"/>
                  </a:lnTo>
                  <a:lnTo>
                    <a:pt x="33940" y="24802"/>
                  </a:lnTo>
                  <a:lnTo>
                    <a:pt x="21646" y="39613"/>
                  </a:lnTo>
                  <a:lnTo>
                    <a:pt x="2700" y="70143"/>
                  </a:lnTo>
                  <a:lnTo>
                    <a:pt x="0" y="81637"/>
                  </a:lnTo>
                  <a:lnTo>
                    <a:pt x="1623" y="93801"/>
                  </a:lnTo>
                  <a:lnTo>
                    <a:pt x="3537" y="100008"/>
                  </a:lnTo>
                  <a:lnTo>
                    <a:pt x="6930" y="104146"/>
                  </a:lnTo>
                  <a:lnTo>
                    <a:pt x="16344" y="108744"/>
                  </a:lnTo>
                  <a:lnTo>
                    <a:pt x="30406" y="107965"/>
                  </a:lnTo>
                  <a:lnTo>
                    <a:pt x="73507" y="95960"/>
                  </a:lnTo>
                  <a:lnTo>
                    <a:pt x="102615" y="838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735" name="SMARTInkShape-3936">
              <a:extLst>
                <a:ext uri="{FF2B5EF4-FFF2-40B4-BE49-F238E27FC236}">
                  <a16:creationId xmlns:a16="http://schemas.microsoft.com/office/drawing/2014/main" id="{326649B6-0008-1007-48EF-8FDBCC38CA3A}"/>
                </a:ext>
              </a:extLst>
            </p:cNvPr>
            <p:cNvSpPr/>
            <p:nvPr>
              <p:custDataLst>
                <p:tags r:id="rId130"/>
              </p:custDataLst>
            </p:nvPr>
          </p:nvSpPr>
          <p:spPr>
            <a:xfrm>
              <a:off x="3829050" y="257684"/>
              <a:ext cx="123826" cy="94127"/>
            </a:xfrm>
            <a:custGeom>
              <a:avLst/>
              <a:gdLst/>
              <a:ahLst/>
              <a:cxnLst/>
              <a:rect l="0" t="0" r="0" b="0"/>
              <a:pathLst>
                <a:path w="123826" h="94127">
                  <a:moveTo>
                    <a:pt x="0" y="18541"/>
                  </a:moveTo>
                  <a:lnTo>
                    <a:pt x="0" y="18541"/>
                  </a:lnTo>
                  <a:lnTo>
                    <a:pt x="0" y="5284"/>
                  </a:lnTo>
                  <a:lnTo>
                    <a:pt x="1058" y="3353"/>
                  </a:lnTo>
                  <a:lnTo>
                    <a:pt x="2822" y="2065"/>
                  </a:lnTo>
                  <a:lnTo>
                    <a:pt x="8201" y="0"/>
                  </a:lnTo>
                  <a:lnTo>
                    <a:pt x="4076" y="4698"/>
                  </a:lnTo>
                  <a:lnTo>
                    <a:pt x="1812" y="12741"/>
                  </a:lnTo>
                  <a:lnTo>
                    <a:pt x="159" y="54982"/>
                  </a:lnTo>
                  <a:lnTo>
                    <a:pt x="3" y="92666"/>
                  </a:lnTo>
                  <a:lnTo>
                    <a:pt x="1060" y="93357"/>
                  </a:lnTo>
                  <a:lnTo>
                    <a:pt x="5057" y="94126"/>
                  </a:lnTo>
                  <a:lnTo>
                    <a:pt x="10362" y="91645"/>
                  </a:lnTo>
                  <a:lnTo>
                    <a:pt x="16247" y="88074"/>
                  </a:lnTo>
                  <a:lnTo>
                    <a:pt x="22390" y="86486"/>
                  </a:lnTo>
                  <a:lnTo>
                    <a:pt x="28648" y="80136"/>
                  </a:lnTo>
                  <a:lnTo>
                    <a:pt x="44809" y="57031"/>
                  </a:lnTo>
                  <a:lnTo>
                    <a:pt x="47069" y="49075"/>
                  </a:lnTo>
                  <a:lnTo>
                    <a:pt x="48313" y="48422"/>
                  </a:lnTo>
                  <a:lnTo>
                    <a:pt x="55778" y="47288"/>
                  </a:lnTo>
                  <a:lnTo>
                    <a:pt x="56235" y="48289"/>
                  </a:lnTo>
                  <a:lnTo>
                    <a:pt x="56743" y="52223"/>
                  </a:lnTo>
                  <a:lnTo>
                    <a:pt x="59792" y="57500"/>
                  </a:lnTo>
                  <a:lnTo>
                    <a:pt x="63616" y="63373"/>
                  </a:lnTo>
                  <a:lnTo>
                    <a:pt x="65768" y="72629"/>
                  </a:lnTo>
                  <a:lnTo>
                    <a:pt x="66272" y="78916"/>
                  </a:lnTo>
                  <a:lnTo>
                    <a:pt x="69319" y="85238"/>
                  </a:lnTo>
                  <a:lnTo>
                    <a:pt x="71612" y="88406"/>
                  </a:lnTo>
                  <a:lnTo>
                    <a:pt x="73142" y="89459"/>
                  </a:lnTo>
                  <a:lnTo>
                    <a:pt x="74161" y="89103"/>
                  </a:lnTo>
                  <a:lnTo>
                    <a:pt x="74841" y="87807"/>
                  </a:lnTo>
                  <a:lnTo>
                    <a:pt x="76352" y="86944"/>
                  </a:lnTo>
                  <a:lnTo>
                    <a:pt x="80854" y="85984"/>
                  </a:lnTo>
                  <a:lnTo>
                    <a:pt x="82478" y="84670"/>
                  </a:lnTo>
                  <a:lnTo>
                    <a:pt x="93074" y="65948"/>
                  </a:lnTo>
                  <a:lnTo>
                    <a:pt x="93799" y="62846"/>
                  </a:lnTo>
                  <a:lnTo>
                    <a:pt x="113508" y="30019"/>
                  </a:lnTo>
                  <a:lnTo>
                    <a:pt x="123825" y="185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7743" name="SMARTInkShape-Group683">
            <a:extLst>
              <a:ext uri="{FF2B5EF4-FFF2-40B4-BE49-F238E27FC236}">
                <a16:creationId xmlns:a16="http://schemas.microsoft.com/office/drawing/2014/main" id="{76541277-5F21-32C6-434C-AE426EA9453B}"/>
              </a:ext>
            </a:extLst>
          </p:cNvPr>
          <p:cNvGrpSpPr/>
          <p:nvPr/>
        </p:nvGrpSpPr>
        <p:grpSpPr>
          <a:xfrm>
            <a:off x="4280212" y="162317"/>
            <a:ext cx="766715" cy="313252"/>
            <a:chOff x="4280212" y="162317"/>
            <a:chExt cx="766715" cy="313252"/>
          </a:xfrm>
        </p:grpSpPr>
        <p:sp>
          <p:nvSpPr>
            <p:cNvPr id="97737" name="SMARTInkShape-3937">
              <a:extLst>
                <a:ext uri="{FF2B5EF4-FFF2-40B4-BE49-F238E27FC236}">
                  <a16:creationId xmlns:a16="http://schemas.microsoft.com/office/drawing/2014/main" id="{FE2ED274-32F7-D310-731A-79D1C869BD77}"/>
                </a:ext>
              </a:extLst>
            </p:cNvPr>
            <p:cNvSpPr/>
            <p:nvPr>
              <p:custDataLst>
                <p:tags r:id="rId122"/>
              </p:custDataLst>
            </p:nvPr>
          </p:nvSpPr>
          <p:spPr>
            <a:xfrm>
              <a:off x="4487600" y="162317"/>
              <a:ext cx="121943" cy="180584"/>
            </a:xfrm>
            <a:custGeom>
              <a:avLst/>
              <a:gdLst/>
              <a:ahLst/>
              <a:cxnLst/>
              <a:rect l="0" t="0" r="0" b="0"/>
              <a:pathLst>
                <a:path w="121943" h="180584">
                  <a:moveTo>
                    <a:pt x="17725" y="9133"/>
                  </a:moveTo>
                  <a:lnTo>
                    <a:pt x="17725" y="9133"/>
                  </a:lnTo>
                  <a:lnTo>
                    <a:pt x="17725" y="0"/>
                  </a:lnTo>
                  <a:lnTo>
                    <a:pt x="17725" y="40322"/>
                  </a:lnTo>
                  <a:lnTo>
                    <a:pt x="9524" y="84975"/>
                  </a:lnTo>
                  <a:lnTo>
                    <a:pt x="8375" y="129357"/>
                  </a:lnTo>
                  <a:lnTo>
                    <a:pt x="8210" y="168996"/>
                  </a:lnTo>
                  <a:lnTo>
                    <a:pt x="7149" y="172858"/>
                  </a:lnTo>
                  <a:lnTo>
                    <a:pt x="5383" y="175433"/>
                  </a:lnTo>
                  <a:lnTo>
                    <a:pt x="0" y="179566"/>
                  </a:lnTo>
                  <a:lnTo>
                    <a:pt x="617" y="179905"/>
                  </a:lnTo>
                  <a:lnTo>
                    <a:pt x="6992" y="180494"/>
                  </a:lnTo>
                  <a:lnTo>
                    <a:pt x="15566" y="167473"/>
                  </a:lnTo>
                  <a:lnTo>
                    <a:pt x="62744" y="125954"/>
                  </a:lnTo>
                  <a:lnTo>
                    <a:pt x="72306" y="119262"/>
                  </a:lnTo>
                  <a:lnTo>
                    <a:pt x="76337" y="117477"/>
                  </a:lnTo>
                  <a:lnTo>
                    <a:pt x="83639" y="109850"/>
                  </a:lnTo>
                  <a:lnTo>
                    <a:pt x="90412" y="101521"/>
                  </a:lnTo>
                  <a:lnTo>
                    <a:pt x="96950" y="97819"/>
                  </a:lnTo>
                  <a:lnTo>
                    <a:pt x="109771" y="95443"/>
                  </a:lnTo>
                  <a:lnTo>
                    <a:pt x="116136" y="95118"/>
                  </a:lnTo>
                  <a:lnTo>
                    <a:pt x="118258" y="98206"/>
                  </a:lnTo>
                  <a:lnTo>
                    <a:pt x="121942" y="124540"/>
                  </a:lnTo>
                  <a:lnTo>
                    <a:pt x="121331" y="146504"/>
                  </a:lnTo>
                  <a:lnTo>
                    <a:pt x="103450" y="1805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738" name="SMARTInkShape-3938">
              <a:extLst>
                <a:ext uri="{FF2B5EF4-FFF2-40B4-BE49-F238E27FC236}">
                  <a16:creationId xmlns:a16="http://schemas.microsoft.com/office/drawing/2014/main" id="{842F1526-6AE8-D7DA-A6B7-E21CB6263210}"/>
                </a:ext>
              </a:extLst>
            </p:cNvPr>
            <p:cNvSpPr/>
            <p:nvPr>
              <p:custDataLst>
                <p:tags r:id="rId123"/>
              </p:custDataLst>
            </p:nvPr>
          </p:nvSpPr>
          <p:spPr>
            <a:xfrm>
              <a:off x="4280212" y="271677"/>
              <a:ext cx="167964" cy="107821"/>
            </a:xfrm>
            <a:custGeom>
              <a:avLst/>
              <a:gdLst/>
              <a:ahLst/>
              <a:cxnLst/>
              <a:rect l="0" t="0" r="0" b="0"/>
              <a:pathLst>
                <a:path w="167964" h="107821">
                  <a:moveTo>
                    <a:pt x="110813" y="23598"/>
                  </a:moveTo>
                  <a:lnTo>
                    <a:pt x="110813" y="23598"/>
                  </a:lnTo>
                  <a:lnTo>
                    <a:pt x="130451" y="15994"/>
                  </a:lnTo>
                  <a:lnTo>
                    <a:pt x="135417" y="10341"/>
                  </a:lnTo>
                  <a:lnTo>
                    <a:pt x="135682" y="8410"/>
                  </a:lnTo>
                  <a:lnTo>
                    <a:pt x="134801" y="7122"/>
                  </a:lnTo>
                  <a:lnTo>
                    <a:pt x="130999" y="4634"/>
                  </a:lnTo>
                  <a:lnTo>
                    <a:pt x="125781" y="0"/>
                  </a:lnTo>
                  <a:lnTo>
                    <a:pt x="114290" y="57"/>
                  </a:lnTo>
                  <a:lnTo>
                    <a:pt x="70858" y="12619"/>
                  </a:lnTo>
                  <a:lnTo>
                    <a:pt x="26895" y="35061"/>
                  </a:lnTo>
                  <a:lnTo>
                    <a:pt x="8808" y="50513"/>
                  </a:lnTo>
                  <a:lnTo>
                    <a:pt x="1977" y="62371"/>
                  </a:lnTo>
                  <a:lnTo>
                    <a:pt x="156" y="68497"/>
                  </a:lnTo>
                  <a:lnTo>
                    <a:pt x="0" y="73639"/>
                  </a:lnTo>
                  <a:lnTo>
                    <a:pt x="2649" y="82175"/>
                  </a:lnTo>
                  <a:lnTo>
                    <a:pt x="10091" y="92930"/>
                  </a:lnTo>
                  <a:lnTo>
                    <a:pt x="15953" y="96746"/>
                  </a:lnTo>
                  <a:lnTo>
                    <a:pt x="46012" y="107820"/>
                  </a:lnTo>
                  <a:lnTo>
                    <a:pt x="55907" y="105833"/>
                  </a:lnTo>
                  <a:lnTo>
                    <a:pt x="94676" y="95934"/>
                  </a:lnTo>
                  <a:lnTo>
                    <a:pt x="132961" y="86894"/>
                  </a:lnTo>
                  <a:lnTo>
                    <a:pt x="167963" y="712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739" name="SMARTInkShape-3939">
              <a:extLst>
                <a:ext uri="{FF2B5EF4-FFF2-40B4-BE49-F238E27FC236}">
                  <a16:creationId xmlns:a16="http://schemas.microsoft.com/office/drawing/2014/main" id="{B2FC58B5-30FD-D7DD-9495-B26B4986509D}"/>
                </a:ext>
              </a:extLst>
            </p:cNvPr>
            <p:cNvSpPr/>
            <p:nvPr>
              <p:custDataLst>
                <p:tags r:id="rId124"/>
              </p:custDataLst>
            </p:nvPr>
          </p:nvSpPr>
          <p:spPr>
            <a:xfrm>
              <a:off x="4810125" y="219191"/>
              <a:ext cx="236802" cy="133196"/>
            </a:xfrm>
            <a:custGeom>
              <a:avLst/>
              <a:gdLst/>
              <a:ahLst/>
              <a:cxnLst/>
              <a:rect l="0" t="0" r="0" b="0"/>
              <a:pathLst>
                <a:path w="236802" h="133196">
                  <a:moveTo>
                    <a:pt x="228600" y="9409"/>
                  </a:moveTo>
                  <a:lnTo>
                    <a:pt x="228600" y="9409"/>
                  </a:lnTo>
                  <a:lnTo>
                    <a:pt x="236801" y="1208"/>
                  </a:lnTo>
                  <a:lnTo>
                    <a:pt x="236184" y="767"/>
                  </a:lnTo>
                  <a:lnTo>
                    <a:pt x="219695" y="0"/>
                  </a:lnTo>
                  <a:lnTo>
                    <a:pt x="172163" y="9591"/>
                  </a:lnTo>
                  <a:lnTo>
                    <a:pt x="157668" y="16754"/>
                  </a:lnTo>
                  <a:lnTo>
                    <a:pt x="150155" y="22551"/>
                  </a:lnTo>
                  <a:lnTo>
                    <a:pt x="148787" y="25579"/>
                  </a:lnTo>
                  <a:lnTo>
                    <a:pt x="148932" y="28655"/>
                  </a:lnTo>
                  <a:lnTo>
                    <a:pt x="159548" y="50906"/>
                  </a:lnTo>
                  <a:lnTo>
                    <a:pt x="194930" y="97546"/>
                  </a:lnTo>
                  <a:lnTo>
                    <a:pt x="197760" y="106084"/>
                  </a:lnTo>
                  <a:lnTo>
                    <a:pt x="196399" y="110900"/>
                  </a:lnTo>
                  <a:lnTo>
                    <a:pt x="189241" y="121897"/>
                  </a:lnTo>
                  <a:lnTo>
                    <a:pt x="179004" y="128195"/>
                  </a:lnTo>
                  <a:lnTo>
                    <a:pt x="155511" y="132570"/>
                  </a:lnTo>
                  <a:lnTo>
                    <a:pt x="114111" y="133195"/>
                  </a:lnTo>
                  <a:lnTo>
                    <a:pt x="102575" y="132158"/>
                  </a:lnTo>
                  <a:lnTo>
                    <a:pt x="57985" y="116986"/>
                  </a:lnTo>
                  <a:lnTo>
                    <a:pt x="0" y="951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740" name="SMARTInkShape-3940">
              <a:extLst>
                <a:ext uri="{FF2B5EF4-FFF2-40B4-BE49-F238E27FC236}">
                  <a16:creationId xmlns:a16="http://schemas.microsoft.com/office/drawing/2014/main" id="{DFD0333C-BA0E-4270-6297-6210B8F76421}"/>
                </a:ext>
              </a:extLst>
            </p:cNvPr>
            <p:cNvSpPr/>
            <p:nvPr>
              <p:custDataLst>
                <p:tags r:id="rId125"/>
              </p:custDataLst>
            </p:nvPr>
          </p:nvSpPr>
          <p:spPr>
            <a:xfrm>
              <a:off x="4690597" y="270737"/>
              <a:ext cx="14638" cy="81689"/>
            </a:xfrm>
            <a:custGeom>
              <a:avLst/>
              <a:gdLst/>
              <a:ahLst/>
              <a:cxnLst/>
              <a:rect l="0" t="0" r="0" b="0"/>
              <a:pathLst>
                <a:path w="14638" h="81689">
                  <a:moveTo>
                    <a:pt x="5228" y="5488"/>
                  </a:moveTo>
                  <a:lnTo>
                    <a:pt x="5228" y="5488"/>
                  </a:lnTo>
                  <a:lnTo>
                    <a:pt x="5228" y="432"/>
                  </a:lnTo>
                  <a:lnTo>
                    <a:pt x="6286" y="0"/>
                  </a:lnTo>
                  <a:lnTo>
                    <a:pt x="10284" y="2343"/>
                  </a:lnTo>
                  <a:lnTo>
                    <a:pt x="11773" y="4450"/>
                  </a:lnTo>
                  <a:lnTo>
                    <a:pt x="13429" y="9613"/>
                  </a:lnTo>
                  <a:lnTo>
                    <a:pt x="14637" y="32853"/>
                  </a:lnTo>
                  <a:lnTo>
                    <a:pt x="5045" y="67849"/>
                  </a:lnTo>
                  <a:lnTo>
                    <a:pt x="560" y="74832"/>
                  </a:lnTo>
                  <a:lnTo>
                    <a:pt x="0" y="77117"/>
                  </a:lnTo>
                  <a:lnTo>
                    <a:pt x="5228" y="816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741" name="SMARTInkShape-3941">
              <a:extLst>
                <a:ext uri="{FF2B5EF4-FFF2-40B4-BE49-F238E27FC236}">
                  <a16:creationId xmlns:a16="http://schemas.microsoft.com/office/drawing/2014/main" id="{11D7C115-9E12-3E26-A913-7A75BE88311A}"/>
                </a:ext>
              </a:extLst>
            </p:cNvPr>
            <p:cNvSpPr/>
            <p:nvPr>
              <p:custDataLst>
                <p:tags r:id="rId126"/>
              </p:custDataLst>
            </p:nvPr>
          </p:nvSpPr>
          <p:spPr>
            <a:xfrm>
              <a:off x="4724400" y="209550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0" y="9525"/>
                  </a:moveTo>
                  <a:lnTo>
                    <a:pt x="0" y="9525"/>
                  </a:lnTo>
                  <a:lnTo>
                    <a:pt x="0" y="4469"/>
                  </a:lnTo>
                  <a:lnTo>
                    <a:pt x="1058" y="2979"/>
                  </a:lnTo>
                  <a:lnTo>
                    <a:pt x="2822" y="1986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742" name="SMARTInkShape-3942">
              <a:extLst>
                <a:ext uri="{FF2B5EF4-FFF2-40B4-BE49-F238E27FC236}">
                  <a16:creationId xmlns:a16="http://schemas.microsoft.com/office/drawing/2014/main" id="{CEBFBF9C-423D-51CA-E901-54AA4E274FDF}"/>
                </a:ext>
              </a:extLst>
            </p:cNvPr>
            <p:cNvSpPr/>
            <p:nvPr>
              <p:custDataLst>
                <p:tags r:id="rId127"/>
              </p:custDataLst>
            </p:nvPr>
          </p:nvSpPr>
          <p:spPr>
            <a:xfrm>
              <a:off x="4781561" y="237362"/>
              <a:ext cx="113452" cy="238207"/>
            </a:xfrm>
            <a:custGeom>
              <a:avLst/>
              <a:gdLst/>
              <a:ahLst/>
              <a:cxnLst/>
              <a:rect l="0" t="0" r="0" b="0"/>
              <a:pathLst>
                <a:path w="113452" h="238207">
                  <a:moveTo>
                    <a:pt x="38089" y="38863"/>
                  </a:moveTo>
                  <a:lnTo>
                    <a:pt x="38089" y="38863"/>
                  </a:lnTo>
                  <a:lnTo>
                    <a:pt x="33033" y="38863"/>
                  </a:lnTo>
                  <a:lnTo>
                    <a:pt x="32601" y="40980"/>
                  </a:lnTo>
                  <a:lnTo>
                    <a:pt x="34934" y="55130"/>
                  </a:lnTo>
                  <a:lnTo>
                    <a:pt x="28204" y="94096"/>
                  </a:lnTo>
                  <a:lnTo>
                    <a:pt x="18341" y="133421"/>
                  </a:lnTo>
                  <a:lnTo>
                    <a:pt x="9618" y="179530"/>
                  </a:lnTo>
                  <a:lnTo>
                    <a:pt x="1466" y="202836"/>
                  </a:lnTo>
                  <a:lnTo>
                    <a:pt x="0" y="238206"/>
                  </a:lnTo>
                  <a:lnTo>
                    <a:pt x="2812" y="202070"/>
                  </a:lnTo>
                  <a:lnTo>
                    <a:pt x="7528" y="160246"/>
                  </a:lnTo>
                  <a:lnTo>
                    <a:pt x="14179" y="113875"/>
                  </a:lnTo>
                  <a:lnTo>
                    <a:pt x="33288" y="70182"/>
                  </a:lnTo>
                  <a:lnTo>
                    <a:pt x="63692" y="25231"/>
                  </a:lnTo>
                  <a:lnTo>
                    <a:pt x="87656" y="4603"/>
                  </a:lnTo>
                  <a:lnTo>
                    <a:pt x="94417" y="1206"/>
                  </a:lnTo>
                  <a:lnTo>
                    <a:pt x="99983" y="0"/>
                  </a:lnTo>
                  <a:lnTo>
                    <a:pt x="104753" y="254"/>
                  </a:lnTo>
                  <a:lnTo>
                    <a:pt x="107931" y="1482"/>
                  </a:lnTo>
                  <a:lnTo>
                    <a:pt x="110049" y="3359"/>
                  </a:lnTo>
                  <a:lnTo>
                    <a:pt x="111462" y="5669"/>
                  </a:lnTo>
                  <a:lnTo>
                    <a:pt x="113451" y="24089"/>
                  </a:lnTo>
                  <a:lnTo>
                    <a:pt x="108272" y="37941"/>
                  </a:lnTo>
                  <a:lnTo>
                    <a:pt x="88293" y="69433"/>
                  </a:lnTo>
                  <a:lnTo>
                    <a:pt x="77688" y="78203"/>
                  </a:lnTo>
                  <a:lnTo>
                    <a:pt x="63097" y="82806"/>
                  </a:lnTo>
                  <a:lnTo>
                    <a:pt x="47087" y="83793"/>
                  </a:lnTo>
                  <a:lnTo>
                    <a:pt x="19039" y="769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7750" name="SMARTInkShape-Group684">
            <a:extLst>
              <a:ext uri="{FF2B5EF4-FFF2-40B4-BE49-F238E27FC236}">
                <a16:creationId xmlns:a16="http://schemas.microsoft.com/office/drawing/2014/main" id="{9466839B-0F0F-249D-0762-168D214DDDCD}"/>
              </a:ext>
            </a:extLst>
          </p:cNvPr>
          <p:cNvGrpSpPr/>
          <p:nvPr/>
        </p:nvGrpSpPr>
        <p:grpSpPr>
          <a:xfrm>
            <a:off x="142875" y="1263093"/>
            <a:ext cx="428626" cy="263950"/>
            <a:chOff x="142875" y="1263093"/>
            <a:chExt cx="428626" cy="263950"/>
          </a:xfrm>
        </p:grpSpPr>
        <p:sp>
          <p:nvSpPr>
            <p:cNvPr id="97744" name="SMARTInkShape-3943">
              <a:extLst>
                <a:ext uri="{FF2B5EF4-FFF2-40B4-BE49-F238E27FC236}">
                  <a16:creationId xmlns:a16="http://schemas.microsoft.com/office/drawing/2014/main" id="{0DD34AB0-C06E-CE4A-58B3-2D70FFB4A214}"/>
                </a:ext>
              </a:extLst>
            </p:cNvPr>
            <p:cNvSpPr/>
            <p:nvPr>
              <p:custDataLst>
                <p:tags r:id="rId116"/>
              </p:custDataLst>
            </p:nvPr>
          </p:nvSpPr>
          <p:spPr>
            <a:xfrm>
              <a:off x="552450" y="1476375"/>
              <a:ext cx="19051" cy="9526"/>
            </a:xfrm>
            <a:custGeom>
              <a:avLst/>
              <a:gdLst/>
              <a:ahLst/>
              <a:cxnLst/>
              <a:rect l="0" t="0" r="0" b="0"/>
              <a:pathLst>
                <a:path w="19051" h="9526">
                  <a:moveTo>
                    <a:pt x="0" y="9525"/>
                  </a:moveTo>
                  <a:lnTo>
                    <a:pt x="0" y="9525"/>
                  </a:lnTo>
                  <a:lnTo>
                    <a:pt x="14465" y="9525"/>
                  </a:lnTo>
                  <a:lnTo>
                    <a:pt x="14935" y="8467"/>
                  </a:lnTo>
                  <a:lnTo>
                    <a:pt x="12635" y="4469"/>
                  </a:lnTo>
                  <a:lnTo>
                    <a:pt x="12657" y="2979"/>
                  </a:lnTo>
                  <a:lnTo>
                    <a:pt x="13730" y="1986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745" name="SMARTInkShape-3944">
              <a:extLst>
                <a:ext uri="{FF2B5EF4-FFF2-40B4-BE49-F238E27FC236}">
                  <a16:creationId xmlns:a16="http://schemas.microsoft.com/office/drawing/2014/main" id="{464CB434-26C9-02E5-E4DD-0CE4682B0A69}"/>
                </a:ext>
              </a:extLst>
            </p:cNvPr>
            <p:cNvSpPr/>
            <p:nvPr>
              <p:custDataLst>
                <p:tags r:id="rId117"/>
              </p:custDataLst>
            </p:nvPr>
          </p:nvSpPr>
          <p:spPr>
            <a:xfrm>
              <a:off x="561975" y="1362075"/>
              <a:ext cx="8202" cy="9526"/>
            </a:xfrm>
            <a:custGeom>
              <a:avLst/>
              <a:gdLst/>
              <a:ahLst/>
              <a:cxnLst/>
              <a:rect l="0" t="0" r="0" b="0"/>
              <a:pathLst>
                <a:path w="8202" h="9526">
                  <a:moveTo>
                    <a:pt x="0" y="9525"/>
                  </a:moveTo>
                  <a:lnTo>
                    <a:pt x="0" y="9525"/>
                  </a:lnTo>
                  <a:lnTo>
                    <a:pt x="8201" y="952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746" name="SMARTInkShape-3945">
              <a:extLst>
                <a:ext uri="{FF2B5EF4-FFF2-40B4-BE49-F238E27FC236}">
                  <a16:creationId xmlns:a16="http://schemas.microsoft.com/office/drawing/2014/main" id="{76941CD0-4938-2611-EBFD-20A9FE72506C}"/>
                </a:ext>
              </a:extLst>
            </p:cNvPr>
            <p:cNvSpPr/>
            <p:nvPr>
              <p:custDataLst>
                <p:tags r:id="rId118"/>
              </p:custDataLst>
            </p:nvPr>
          </p:nvSpPr>
          <p:spPr>
            <a:xfrm>
              <a:off x="371994" y="1410408"/>
              <a:ext cx="55040" cy="116635"/>
            </a:xfrm>
            <a:custGeom>
              <a:avLst/>
              <a:gdLst/>
              <a:ahLst/>
              <a:cxnLst/>
              <a:rect l="0" t="0" r="0" b="0"/>
              <a:pathLst>
                <a:path w="55040" h="116635">
                  <a:moveTo>
                    <a:pt x="28056" y="27867"/>
                  </a:moveTo>
                  <a:lnTo>
                    <a:pt x="28056" y="27867"/>
                  </a:lnTo>
                  <a:lnTo>
                    <a:pt x="28056" y="13402"/>
                  </a:lnTo>
                  <a:lnTo>
                    <a:pt x="26998" y="11873"/>
                  </a:lnTo>
                  <a:lnTo>
                    <a:pt x="25234" y="10855"/>
                  </a:lnTo>
                  <a:lnTo>
                    <a:pt x="23000" y="10175"/>
                  </a:lnTo>
                  <a:lnTo>
                    <a:pt x="21510" y="11839"/>
                  </a:lnTo>
                  <a:lnTo>
                    <a:pt x="16297" y="26896"/>
                  </a:lnTo>
                  <a:lnTo>
                    <a:pt x="8344" y="42749"/>
                  </a:lnTo>
                  <a:lnTo>
                    <a:pt x="1232" y="66437"/>
                  </a:lnTo>
                  <a:lnTo>
                    <a:pt x="0" y="82922"/>
                  </a:lnTo>
                  <a:lnTo>
                    <a:pt x="4691" y="101212"/>
                  </a:lnTo>
                  <a:lnTo>
                    <a:pt x="12784" y="114980"/>
                  </a:lnTo>
                  <a:lnTo>
                    <a:pt x="16816" y="116634"/>
                  </a:lnTo>
                  <a:lnTo>
                    <a:pt x="26941" y="115650"/>
                  </a:lnTo>
                  <a:lnTo>
                    <a:pt x="44541" y="104089"/>
                  </a:lnTo>
                  <a:lnTo>
                    <a:pt x="51258" y="93141"/>
                  </a:lnTo>
                  <a:lnTo>
                    <a:pt x="55039" y="69432"/>
                  </a:lnTo>
                  <a:lnTo>
                    <a:pt x="54865" y="50574"/>
                  </a:lnTo>
                  <a:lnTo>
                    <a:pt x="43280" y="20953"/>
                  </a:lnTo>
                  <a:lnTo>
                    <a:pt x="34213" y="7357"/>
                  </a:lnTo>
                  <a:lnTo>
                    <a:pt x="27970" y="2876"/>
                  </a:lnTo>
                  <a:lnTo>
                    <a:pt x="18506" y="354"/>
                  </a:lnTo>
                  <a:lnTo>
                    <a:pt x="15339" y="0"/>
                  </a:lnTo>
                  <a:lnTo>
                    <a:pt x="13228" y="822"/>
                  </a:lnTo>
                  <a:lnTo>
                    <a:pt x="11821" y="2429"/>
                  </a:lnTo>
                  <a:lnTo>
                    <a:pt x="9006" y="88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747" name="SMARTInkShape-3946">
              <a:extLst>
                <a:ext uri="{FF2B5EF4-FFF2-40B4-BE49-F238E27FC236}">
                  <a16:creationId xmlns:a16="http://schemas.microsoft.com/office/drawing/2014/main" id="{A2196012-50D2-DBBB-4E76-B97A5632A500}"/>
                </a:ext>
              </a:extLst>
            </p:cNvPr>
            <p:cNvSpPr/>
            <p:nvPr>
              <p:custDataLst>
                <p:tags r:id="rId119"/>
              </p:custDataLst>
            </p:nvPr>
          </p:nvSpPr>
          <p:spPr>
            <a:xfrm>
              <a:off x="142875" y="1362075"/>
              <a:ext cx="133351" cy="38101"/>
            </a:xfrm>
            <a:custGeom>
              <a:avLst/>
              <a:gdLst/>
              <a:ahLst/>
              <a:cxnLst/>
              <a:rect l="0" t="0" r="0" b="0"/>
              <a:pathLst>
                <a:path w="133351" h="38101">
                  <a:moveTo>
                    <a:pt x="0" y="38100"/>
                  </a:moveTo>
                  <a:lnTo>
                    <a:pt x="0" y="38100"/>
                  </a:lnTo>
                  <a:lnTo>
                    <a:pt x="5056" y="33043"/>
                  </a:lnTo>
                  <a:lnTo>
                    <a:pt x="10361" y="30561"/>
                  </a:lnTo>
                  <a:lnTo>
                    <a:pt x="56910" y="18388"/>
                  </a:lnTo>
                  <a:lnTo>
                    <a:pt x="100259" y="6219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748" name="SMARTInkShape-3947">
              <a:extLst>
                <a:ext uri="{FF2B5EF4-FFF2-40B4-BE49-F238E27FC236}">
                  <a16:creationId xmlns:a16="http://schemas.microsoft.com/office/drawing/2014/main" id="{C13A0FEE-DC32-A0EF-A0EF-F959BA319D26}"/>
                </a:ext>
              </a:extLst>
            </p:cNvPr>
            <p:cNvSpPr/>
            <p:nvPr>
              <p:custDataLst>
                <p:tags r:id="rId120"/>
              </p:custDataLst>
            </p:nvPr>
          </p:nvSpPr>
          <p:spPr>
            <a:xfrm>
              <a:off x="276225" y="1263093"/>
              <a:ext cx="9526" cy="229708"/>
            </a:xfrm>
            <a:custGeom>
              <a:avLst/>
              <a:gdLst/>
              <a:ahLst/>
              <a:cxnLst/>
              <a:rect l="0" t="0" r="0" b="0"/>
              <a:pathLst>
                <a:path w="9526" h="229708">
                  <a:moveTo>
                    <a:pt x="0" y="13257"/>
                  </a:moveTo>
                  <a:lnTo>
                    <a:pt x="0" y="13257"/>
                  </a:lnTo>
                  <a:lnTo>
                    <a:pt x="5056" y="8200"/>
                  </a:lnTo>
                  <a:lnTo>
                    <a:pt x="7539" y="2896"/>
                  </a:lnTo>
                  <a:lnTo>
                    <a:pt x="8201" y="0"/>
                  </a:lnTo>
                  <a:lnTo>
                    <a:pt x="8642" y="185"/>
                  </a:lnTo>
                  <a:lnTo>
                    <a:pt x="9473" y="38673"/>
                  </a:lnTo>
                  <a:lnTo>
                    <a:pt x="6687" y="69471"/>
                  </a:lnTo>
                  <a:lnTo>
                    <a:pt x="1981" y="104349"/>
                  </a:lnTo>
                  <a:lnTo>
                    <a:pt x="587" y="142553"/>
                  </a:lnTo>
                  <a:lnTo>
                    <a:pt x="116" y="183906"/>
                  </a:lnTo>
                  <a:lnTo>
                    <a:pt x="5511" y="213986"/>
                  </a:lnTo>
                  <a:lnTo>
                    <a:pt x="3161" y="226426"/>
                  </a:lnTo>
                  <a:lnTo>
                    <a:pt x="4224" y="228395"/>
                  </a:lnTo>
                  <a:lnTo>
                    <a:pt x="5991" y="229707"/>
                  </a:lnTo>
                  <a:lnTo>
                    <a:pt x="7169" y="229524"/>
                  </a:lnTo>
                  <a:lnTo>
                    <a:pt x="9525" y="2228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749" name="SMARTInkShape-3948">
              <a:extLst>
                <a:ext uri="{FF2B5EF4-FFF2-40B4-BE49-F238E27FC236}">
                  <a16:creationId xmlns:a16="http://schemas.microsoft.com/office/drawing/2014/main" id="{775BA97B-B5A3-5905-7F4F-C6E0362E0FFD}"/>
                </a:ext>
              </a:extLst>
            </p:cNvPr>
            <p:cNvSpPr/>
            <p:nvPr>
              <p:custDataLst>
                <p:tags r:id="rId121"/>
              </p:custDataLst>
            </p:nvPr>
          </p:nvSpPr>
          <p:spPr>
            <a:xfrm>
              <a:off x="142875" y="1276350"/>
              <a:ext cx="24461" cy="200026"/>
            </a:xfrm>
            <a:custGeom>
              <a:avLst/>
              <a:gdLst/>
              <a:ahLst/>
              <a:cxnLst/>
              <a:rect l="0" t="0" r="0" b="0"/>
              <a:pathLst>
                <a:path w="24461" h="200026">
                  <a:moveTo>
                    <a:pt x="9525" y="0"/>
                  </a:moveTo>
                  <a:lnTo>
                    <a:pt x="9525" y="0"/>
                  </a:lnTo>
                  <a:lnTo>
                    <a:pt x="9525" y="9490"/>
                  </a:lnTo>
                  <a:lnTo>
                    <a:pt x="17726" y="9522"/>
                  </a:lnTo>
                  <a:lnTo>
                    <a:pt x="18167" y="10581"/>
                  </a:lnTo>
                  <a:lnTo>
                    <a:pt x="18658" y="14581"/>
                  </a:lnTo>
                  <a:lnTo>
                    <a:pt x="21698" y="19886"/>
                  </a:lnTo>
                  <a:lnTo>
                    <a:pt x="23990" y="22782"/>
                  </a:lnTo>
                  <a:lnTo>
                    <a:pt x="24460" y="26830"/>
                  </a:lnTo>
                  <a:lnTo>
                    <a:pt x="16637" y="69767"/>
                  </a:lnTo>
                  <a:lnTo>
                    <a:pt x="10462" y="108161"/>
                  </a:lnTo>
                  <a:lnTo>
                    <a:pt x="9648" y="152846"/>
                  </a:lnTo>
                  <a:lnTo>
                    <a:pt x="0" y="2000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7760" name="SMARTInkShape-Group685">
            <a:extLst>
              <a:ext uri="{FF2B5EF4-FFF2-40B4-BE49-F238E27FC236}">
                <a16:creationId xmlns:a16="http://schemas.microsoft.com/office/drawing/2014/main" id="{A61CD8D8-110C-7F73-46CA-55C607643797}"/>
              </a:ext>
            </a:extLst>
          </p:cNvPr>
          <p:cNvGrpSpPr/>
          <p:nvPr/>
        </p:nvGrpSpPr>
        <p:grpSpPr>
          <a:xfrm>
            <a:off x="800100" y="1257300"/>
            <a:ext cx="1656264" cy="285751"/>
            <a:chOff x="800100" y="1257300"/>
            <a:chExt cx="1656264" cy="285751"/>
          </a:xfrm>
        </p:grpSpPr>
        <p:sp>
          <p:nvSpPr>
            <p:cNvPr id="97751" name="SMARTInkShape-3949">
              <a:extLst>
                <a:ext uri="{FF2B5EF4-FFF2-40B4-BE49-F238E27FC236}">
                  <a16:creationId xmlns:a16="http://schemas.microsoft.com/office/drawing/2014/main" id="{10F7A356-A7AA-09C5-5881-093CD59E665C}"/>
                </a:ext>
              </a:extLst>
            </p:cNvPr>
            <p:cNvSpPr/>
            <p:nvPr>
              <p:custDataLst>
                <p:tags r:id="rId107"/>
              </p:custDataLst>
            </p:nvPr>
          </p:nvSpPr>
          <p:spPr>
            <a:xfrm>
              <a:off x="2333625" y="1305654"/>
              <a:ext cx="122739" cy="149249"/>
            </a:xfrm>
            <a:custGeom>
              <a:avLst/>
              <a:gdLst/>
              <a:ahLst/>
              <a:cxnLst/>
              <a:rect l="0" t="0" r="0" b="0"/>
              <a:pathLst>
                <a:path w="122739" h="149249">
                  <a:moveTo>
                    <a:pt x="66675" y="37371"/>
                  </a:moveTo>
                  <a:lnTo>
                    <a:pt x="66675" y="37371"/>
                  </a:lnTo>
                  <a:lnTo>
                    <a:pt x="71731" y="32314"/>
                  </a:lnTo>
                  <a:lnTo>
                    <a:pt x="74214" y="27010"/>
                  </a:lnTo>
                  <a:lnTo>
                    <a:pt x="74876" y="24114"/>
                  </a:lnTo>
                  <a:lnTo>
                    <a:pt x="74259" y="22183"/>
                  </a:lnTo>
                  <a:lnTo>
                    <a:pt x="72789" y="20896"/>
                  </a:lnTo>
                  <a:lnTo>
                    <a:pt x="70751" y="20037"/>
                  </a:lnTo>
                  <a:lnTo>
                    <a:pt x="69393" y="18407"/>
                  </a:lnTo>
                  <a:lnTo>
                    <a:pt x="67883" y="13773"/>
                  </a:lnTo>
                  <a:lnTo>
                    <a:pt x="66422" y="12114"/>
                  </a:lnTo>
                  <a:lnTo>
                    <a:pt x="58580" y="9233"/>
                  </a:lnTo>
                  <a:lnTo>
                    <a:pt x="44018" y="8834"/>
                  </a:lnTo>
                  <a:lnTo>
                    <a:pt x="37908" y="11635"/>
                  </a:lnTo>
                  <a:lnTo>
                    <a:pt x="25362" y="22057"/>
                  </a:lnTo>
                  <a:lnTo>
                    <a:pt x="10807" y="41300"/>
                  </a:lnTo>
                  <a:lnTo>
                    <a:pt x="8263" y="48457"/>
                  </a:lnTo>
                  <a:lnTo>
                    <a:pt x="3787" y="88029"/>
                  </a:lnTo>
                  <a:lnTo>
                    <a:pt x="8413" y="107179"/>
                  </a:lnTo>
                  <a:lnTo>
                    <a:pt x="13617" y="119902"/>
                  </a:lnTo>
                  <a:lnTo>
                    <a:pt x="22280" y="129791"/>
                  </a:lnTo>
                  <a:lnTo>
                    <a:pt x="40031" y="144762"/>
                  </a:lnTo>
                  <a:lnTo>
                    <a:pt x="52717" y="148600"/>
                  </a:lnTo>
                  <a:lnTo>
                    <a:pt x="66821" y="149248"/>
                  </a:lnTo>
                  <a:lnTo>
                    <a:pt x="76618" y="146008"/>
                  </a:lnTo>
                  <a:lnTo>
                    <a:pt x="111440" y="115970"/>
                  </a:lnTo>
                  <a:lnTo>
                    <a:pt x="118321" y="98057"/>
                  </a:lnTo>
                  <a:lnTo>
                    <a:pt x="122738" y="62176"/>
                  </a:lnTo>
                  <a:lnTo>
                    <a:pt x="118446" y="41310"/>
                  </a:lnTo>
                  <a:lnTo>
                    <a:pt x="110472" y="21723"/>
                  </a:lnTo>
                  <a:lnTo>
                    <a:pt x="98840" y="11719"/>
                  </a:lnTo>
                  <a:lnTo>
                    <a:pt x="80672" y="1730"/>
                  </a:lnTo>
                  <a:lnTo>
                    <a:pt x="62355" y="0"/>
                  </a:lnTo>
                  <a:lnTo>
                    <a:pt x="41877" y="4543"/>
                  </a:lnTo>
                  <a:lnTo>
                    <a:pt x="0" y="278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752" name="SMARTInkShape-3950">
              <a:extLst>
                <a:ext uri="{FF2B5EF4-FFF2-40B4-BE49-F238E27FC236}">
                  <a16:creationId xmlns:a16="http://schemas.microsoft.com/office/drawing/2014/main" id="{C07D5FAE-4950-7DFC-32A6-E0E18AB6AFAD}"/>
                </a:ext>
              </a:extLst>
            </p:cNvPr>
            <p:cNvSpPr/>
            <p:nvPr>
              <p:custDataLst>
                <p:tags r:id="rId108"/>
              </p:custDataLst>
            </p:nvPr>
          </p:nvSpPr>
          <p:spPr>
            <a:xfrm>
              <a:off x="2214985" y="1306710"/>
              <a:ext cx="79178" cy="156708"/>
            </a:xfrm>
            <a:custGeom>
              <a:avLst/>
              <a:gdLst/>
              <a:ahLst/>
              <a:cxnLst/>
              <a:rect l="0" t="0" r="0" b="0"/>
              <a:pathLst>
                <a:path w="79178" h="156708">
                  <a:moveTo>
                    <a:pt x="71015" y="36315"/>
                  </a:moveTo>
                  <a:lnTo>
                    <a:pt x="71015" y="36315"/>
                  </a:lnTo>
                  <a:lnTo>
                    <a:pt x="71015" y="19913"/>
                  </a:lnTo>
                  <a:lnTo>
                    <a:pt x="76071" y="12993"/>
                  </a:lnTo>
                  <a:lnTo>
                    <a:pt x="76503" y="10184"/>
                  </a:lnTo>
                  <a:lnTo>
                    <a:pt x="74160" y="4240"/>
                  </a:lnTo>
                  <a:lnTo>
                    <a:pt x="70995" y="2232"/>
                  </a:lnTo>
                  <a:lnTo>
                    <a:pt x="61834" y="0"/>
                  </a:lnTo>
                  <a:lnTo>
                    <a:pt x="50707" y="1831"/>
                  </a:lnTo>
                  <a:lnTo>
                    <a:pt x="38706" y="7230"/>
                  </a:lnTo>
                  <a:lnTo>
                    <a:pt x="12498" y="28853"/>
                  </a:lnTo>
                  <a:lnTo>
                    <a:pt x="7966" y="41465"/>
                  </a:lnTo>
                  <a:lnTo>
                    <a:pt x="0" y="80489"/>
                  </a:lnTo>
                  <a:lnTo>
                    <a:pt x="1408" y="111492"/>
                  </a:lnTo>
                  <a:lnTo>
                    <a:pt x="8528" y="130674"/>
                  </a:lnTo>
                  <a:lnTo>
                    <a:pt x="22396" y="148117"/>
                  </a:lnTo>
                  <a:lnTo>
                    <a:pt x="33885" y="154796"/>
                  </a:lnTo>
                  <a:lnTo>
                    <a:pt x="39911" y="156577"/>
                  </a:lnTo>
                  <a:lnTo>
                    <a:pt x="44988" y="156707"/>
                  </a:lnTo>
                  <a:lnTo>
                    <a:pt x="53450" y="154028"/>
                  </a:lnTo>
                  <a:lnTo>
                    <a:pt x="56130" y="151832"/>
                  </a:lnTo>
                  <a:lnTo>
                    <a:pt x="67565" y="134568"/>
                  </a:lnTo>
                  <a:lnTo>
                    <a:pt x="69482" y="128314"/>
                  </a:lnTo>
                  <a:lnTo>
                    <a:pt x="73636" y="102144"/>
                  </a:lnTo>
                  <a:lnTo>
                    <a:pt x="77471" y="87797"/>
                  </a:lnTo>
                  <a:lnTo>
                    <a:pt x="79177" y="67310"/>
                  </a:lnTo>
                  <a:lnTo>
                    <a:pt x="74289" y="49738"/>
                  </a:lnTo>
                  <a:lnTo>
                    <a:pt x="65062" y="35931"/>
                  </a:lnTo>
                  <a:lnTo>
                    <a:pt x="42440" y="172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753" name="SMARTInkShape-3951">
              <a:extLst>
                <a:ext uri="{FF2B5EF4-FFF2-40B4-BE49-F238E27FC236}">
                  <a16:creationId xmlns:a16="http://schemas.microsoft.com/office/drawing/2014/main" id="{538AF8E7-113F-D14D-F814-7DB8B630707A}"/>
                </a:ext>
              </a:extLst>
            </p:cNvPr>
            <p:cNvSpPr/>
            <p:nvPr>
              <p:custDataLst>
                <p:tags r:id="rId109"/>
              </p:custDataLst>
            </p:nvPr>
          </p:nvSpPr>
          <p:spPr>
            <a:xfrm>
              <a:off x="2068816" y="1286484"/>
              <a:ext cx="88949" cy="160680"/>
            </a:xfrm>
            <a:custGeom>
              <a:avLst/>
              <a:gdLst/>
              <a:ahLst/>
              <a:cxnLst/>
              <a:rect l="0" t="0" r="0" b="0"/>
              <a:pathLst>
                <a:path w="88949" h="160680">
                  <a:moveTo>
                    <a:pt x="64784" y="8916"/>
                  </a:moveTo>
                  <a:lnTo>
                    <a:pt x="64784" y="8916"/>
                  </a:lnTo>
                  <a:lnTo>
                    <a:pt x="64784" y="3859"/>
                  </a:lnTo>
                  <a:lnTo>
                    <a:pt x="63726" y="2370"/>
                  </a:lnTo>
                  <a:lnTo>
                    <a:pt x="61962" y="1377"/>
                  </a:lnTo>
                  <a:lnTo>
                    <a:pt x="59727" y="715"/>
                  </a:lnTo>
                  <a:lnTo>
                    <a:pt x="51601" y="5624"/>
                  </a:lnTo>
                  <a:lnTo>
                    <a:pt x="23852" y="30948"/>
                  </a:lnTo>
                  <a:lnTo>
                    <a:pt x="10877" y="60070"/>
                  </a:lnTo>
                  <a:lnTo>
                    <a:pt x="0" y="102579"/>
                  </a:lnTo>
                  <a:lnTo>
                    <a:pt x="6476" y="142375"/>
                  </a:lnTo>
                  <a:lnTo>
                    <a:pt x="9942" y="150428"/>
                  </a:lnTo>
                  <a:lnTo>
                    <a:pt x="12348" y="154058"/>
                  </a:lnTo>
                  <a:lnTo>
                    <a:pt x="17843" y="158090"/>
                  </a:lnTo>
                  <a:lnTo>
                    <a:pt x="24871" y="159882"/>
                  </a:lnTo>
                  <a:lnTo>
                    <a:pt x="35051" y="160679"/>
                  </a:lnTo>
                  <a:lnTo>
                    <a:pt x="43808" y="158210"/>
                  </a:lnTo>
                  <a:lnTo>
                    <a:pt x="61355" y="145032"/>
                  </a:lnTo>
                  <a:lnTo>
                    <a:pt x="77451" y="129512"/>
                  </a:lnTo>
                  <a:lnTo>
                    <a:pt x="83631" y="89613"/>
                  </a:lnTo>
                  <a:lnTo>
                    <a:pt x="88948" y="65164"/>
                  </a:lnTo>
                  <a:lnTo>
                    <a:pt x="84717" y="31440"/>
                  </a:lnTo>
                  <a:lnTo>
                    <a:pt x="82306" y="26049"/>
                  </a:lnTo>
                  <a:lnTo>
                    <a:pt x="68872" y="9792"/>
                  </a:lnTo>
                  <a:lnTo>
                    <a:pt x="67509" y="6325"/>
                  </a:lnTo>
                  <a:lnTo>
                    <a:pt x="64484" y="4014"/>
                  </a:lnTo>
                  <a:lnTo>
                    <a:pt x="51172" y="761"/>
                  </a:lnTo>
                  <a:lnTo>
                    <a:pt x="43565" y="0"/>
                  </a:lnTo>
                  <a:lnTo>
                    <a:pt x="41113" y="855"/>
                  </a:lnTo>
                  <a:lnTo>
                    <a:pt x="39478" y="2484"/>
                  </a:lnTo>
                  <a:lnTo>
                    <a:pt x="38388" y="4628"/>
                  </a:lnTo>
                  <a:lnTo>
                    <a:pt x="36603" y="6057"/>
                  </a:lnTo>
                  <a:lnTo>
                    <a:pt x="26684" y="89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754" name="SMARTInkShape-3952">
              <a:extLst>
                <a:ext uri="{FF2B5EF4-FFF2-40B4-BE49-F238E27FC236}">
                  <a16:creationId xmlns:a16="http://schemas.microsoft.com/office/drawing/2014/main" id="{D5C069A1-1CF6-B7E4-FBCC-D28F7447B260}"/>
                </a:ext>
              </a:extLst>
            </p:cNvPr>
            <p:cNvSpPr/>
            <p:nvPr>
              <p:custDataLst>
                <p:tags r:id="rId110"/>
              </p:custDataLst>
            </p:nvPr>
          </p:nvSpPr>
          <p:spPr>
            <a:xfrm>
              <a:off x="1924050" y="1447800"/>
              <a:ext cx="37200" cy="95251"/>
            </a:xfrm>
            <a:custGeom>
              <a:avLst/>
              <a:gdLst/>
              <a:ahLst/>
              <a:cxnLst/>
              <a:rect l="0" t="0" r="0" b="0"/>
              <a:pathLst>
                <a:path w="37200" h="95251">
                  <a:moveTo>
                    <a:pt x="9525" y="0"/>
                  </a:moveTo>
                  <a:lnTo>
                    <a:pt x="9525" y="0"/>
                  </a:lnTo>
                  <a:lnTo>
                    <a:pt x="18188" y="7604"/>
                  </a:lnTo>
                  <a:lnTo>
                    <a:pt x="31260" y="16247"/>
                  </a:lnTo>
                  <a:lnTo>
                    <a:pt x="35060" y="22390"/>
                  </a:lnTo>
                  <a:lnTo>
                    <a:pt x="37199" y="36856"/>
                  </a:lnTo>
                  <a:lnTo>
                    <a:pt x="32777" y="54547"/>
                  </a:lnTo>
                  <a:lnTo>
                    <a:pt x="24763" y="73194"/>
                  </a:lnTo>
                  <a:lnTo>
                    <a:pt x="18767" y="80156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755" name="SMARTInkShape-3953">
              <a:extLst>
                <a:ext uri="{FF2B5EF4-FFF2-40B4-BE49-F238E27FC236}">
                  <a16:creationId xmlns:a16="http://schemas.microsoft.com/office/drawing/2014/main" id="{2D78F9F5-C7F5-2CEA-7D64-EB6ADC2AC96A}"/>
                </a:ext>
              </a:extLst>
            </p:cNvPr>
            <p:cNvSpPr/>
            <p:nvPr>
              <p:custDataLst>
                <p:tags r:id="rId111"/>
              </p:custDataLst>
            </p:nvPr>
          </p:nvSpPr>
          <p:spPr>
            <a:xfrm>
              <a:off x="1752600" y="1267333"/>
              <a:ext cx="103452" cy="209018"/>
            </a:xfrm>
            <a:custGeom>
              <a:avLst/>
              <a:gdLst/>
              <a:ahLst/>
              <a:cxnLst/>
              <a:rect l="0" t="0" r="0" b="0"/>
              <a:pathLst>
                <a:path w="103452" h="209018">
                  <a:moveTo>
                    <a:pt x="95250" y="18542"/>
                  </a:moveTo>
                  <a:lnTo>
                    <a:pt x="95250" y="18542"/>
                  </a:lnTo>
                  <a:lnTo>
                    <a:pt x="100307" y="13485"/>
                  </a:lnTo>
                  <a:lnTo>
                    <a:pt x="102789" y="8181"/>
                  </a:lnTo>
                  <a:lnTo>
                    <a:pt x="103451" y="5285"/>
                  </a:lnTo>
                  <a:lnTo>
                    <a:pt x="102834" y="3354"/>
                  </a:lnTo>
                  <a:lnTo>
                    <a:pt x="101364" y="2067"/>
                  </a:lnTo>
                  <a:lnTo>
                    <a:pt x="96458" y="0"/>
                  </a:lnTo>
                  <a:lnTo>
                    <a:pt x="67148" y="20281"/>
                  </a:lnTo>
                  <a:lnTo>
                    <a:pt x="41369" y="49342"/>
                  </a:lnTo>
                  <a:lnTo>
                    <a:pt x="18010" y="91144"/>
                  </a:lnTo>
                  <a:lnTo>
                    <a:pt x="11201" y="124801"/>
                  </a:lnTo>
                  <a:lnTo>
                    <a:pt x="9623" y="171765"/>
                  </a:lnTo>
                  <a:lnTo>
                    <a:pt x="9554" y="182945"/>
                  </a:lnTo>
                  <a:lnTo>
                    <a:pt x="14590" y="198017"/>
                  </a:lnTo>
                  <a:lnTo>
                    <a:pt x="17135" y="201692"/>
                  </a:lnTo>
                  <a:lnTo>
                    <a:pt x="22785" y="205775"/>
                  </a:lnTo>
                  <a:lnTo>
                    <a:pt x="31916" y="208074"/>
                  </a:lnTo>
                  <a:lnTo>
                    <a:pt x="60329" y="209017"/>
                  </a:lnTo>
                  <a:lnTo>
                    <a:pt x="69499" y="203386"/>
                  </a:lnTo>
                  <a:lnTo>
                    <a:pt x="91193" y="183093"/>
                  </a:lnTo>
                  <a:lnTo>
                    <a:pt x="98033" y="172462"/>
                  </a:lnTo>
                  <a:lnTo>
                    <a:pt x="102777" y="154577"/>
                  </a:lnTo>
                  <a:lnTo>
                    <a:pt x="100268" y="148390"/>
                  </a:lnTo>
                  <a:lnTo>
                    <a:pt x="89014" y="135872"/>
                  </a:lnTo>
                  <a:lnTo>
                    <a:pt x="76251" y="128897"/>
                  </a:lnTo>
                  <a:lnTo>
                    <a:pt x="45754" y="124419"/>
                  </a:lnTo>
                  <a:lnTo>
                    <a:pt x="30566" y="129451"/>
                  </a:lnTo>
                  <a:lnTo>
                    <a:pt x="17818" y="138743"/>
                  </a:lnTo>
                  <a:lnTo>
                    <a:pt x="0" y="1614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756" name="SMARTInkShape-3954">
              <a:extLst>
                <a:ext uri="{FF2B5EF4-FFF2-40B4-BE49-F238E27FC236}">
                  <a16:creationId xmlns:a16="http://schemas.microsoft.com/office/drawing/2014/main" id="{07ADAF1F-1DD6-011E-F05B-EE81F83B42BC}"/>
                </a:ext>
              </a:extLst>
            </p:cNvPr>
            <p:cNvSpPr/>
            <p:nvPr>
              <p:custDataLst>
                <p:tags r:id="rId112"/>
              </p:custDataLst>
            </p:nvPr>
          </p:nvSpPr>
          <p:spPr>
            <a:xfrm>
              <a:off x="1647862" y="1257300"/>
              <a:ext cx="19014" cy="228601"/>
            </a:xfrm>
            <a:custGeom>
              <a:avLst/>
              <a:gdLst/>
              <a:ahLst/>
              <a:cxnLst/>
              <a:rect l="0" t="0" r="0" b="0"/>
              <a:pathLst>
                <a:path w="19014" h="228601">
                  <a:moveTo>
                    <a:pt x="19013" y="0"/>
                  </a:moveTo>
                  <a:lnTo>
                    <a:pt x="19013" y="0"/>
                  </a:lnTo>
                  <a:lnTo>
                    <a:pt x="13956" y="45761"/>
                  </a:lnTo>
                  <a:lnTo>
                    <a:pt x="10812" y="80704"/>
                  </a:lnTo>
                  <a:lnTo>
                    <a:pt x="4824" y="127982"/>
                  </a:lnTo>
                  <a:lnTo>
                    <a:pt x="1403" y="167037"/>
                  </a:lnTo>
                  <a:lnTo>
                    <a:pt x="153" y="208133"/>
                  </a:lnTo>
                  <a:lnTo>
                    <a:pt x="0" y="224557"/>
                  </a:lnTo>
                  <a:lnTo>
                    <a:pt x="1046" y="225905"/>
                  </a:lnTo>
                  <a:lnTo>
                    <a:pt x="9488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757" name="SMARTInkShape-3955">
              <a:extLst>
                <a:ext uri="{FF2B5EF4-FFF2-40B4-BE49-F238E27FC236}">
                  <a16:creationId xmlns:a16="http://schemas.microsoft.com/office/drawing/2014/main" id="{D0C1C3CE-DB34-0E40-310B-EA4447F1BE9C}"/>
                </a:ext>
              </a:extLst>
            </p:cNvPr>
            <p:cNvSpPr/>
            <p:nvPr>
              <p:custDataLst>
                <p:tags r:id="rId113"/>
              </p:custDataLst>
            </p:nvPr>
          </p:nvSpPr>
          <p:spPr>
            <a:xfrm>
              <a:off x="1343025" y="1419225"/>
              <a:ext cx="133351" cy="15014"/>
            </a:xfrm>
            <a:custGeom>
              <a:avLst/>
              <a:gdLst/>
              <a:ahLst/>
              <a:cxnLst/>
              <a:rect l="0" t="0" r="0" b="0"/>
              <a:pathLst>
                <a:path w="133351" h="15014">
                  <a:moveTo>
                    <a:pt x="0" y="9525"/>
                  </a:moveTo>
                  <a:lnTo>
                    <a:pt x="0" y="9525"/>
                  </a:lnTo>
                  <a:lnTo>
                    <a:pt x="5057" y="14582"/>
                  </a:lnTo>
                  <a:lnTo>
                    <a:pt x="8663" y="15013"/>
                  </a:lnTo>
                  <a:lnTo>
                    <a:pt x="55939" y="9648"/>
                  </a:lnTo>
                  <a:lnTo>
                    <a:pt x="73545" y="8521"/>
                  </a:lnTo>
                  <a:lnTo>
                    <a:pt x="108414" y="887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758" name="SMARTInkShape-3956">
              <a:extLst>
                <a:ext uri="{FF2B5EF4-FFF2-40B4-BE49-F238E27FC236}">
                  <a16:creationId xmlns:a16="http://schemas.microsoft.com/office/drawing/2014/main" id="{5988D6EC-CDA3-4478-5631-3FF58A8D251B}"/>
                </a:ext>
              </a:extLst>
            </p:cNvPr>
            <p:cNvSpPr/>
            <p:nvPr>
              <p:custDataLst>
                <p:tags r:id="rId114"/>
              </p:custDataLst>
            </p:nvPr>
          </p:nvSpPr>
          <p:spPr>
            <a:xfrm>
              <a:off x="1314450" y="1352550"/>
              <a:ext cx="142876" cy="9526"/>
            </a:xfrm>
            <a:custGeom>
              <a:avLst/>
              <a:gdLst/>
              <a:ahLst/>
              <a:cxnLst/>
              <a:rect l="0" t="0" r="0" b="0"/>
              <a:pathLst>
                <a:path w="142876" h="9526">
                  <a:moveTo>
                    <a:pt x="0" y="9525"/>
                  </a:moveTo>
                  <a:lnTo>
                    <a:pt x="0" y="9525"/>
                  </a:lnTo>
                  <a:lnTo>
                    <a:pt x="42616" y="9525"/>
                  </a:lnTo>
                  <a:lnTo>
                    <a:pt x="87051" y="6703"/>
                  </a:lnTo>
                  <a:lnTo>
                    <a:pt x="1428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759" name="SMARTInkShape-3957">
              <a:extLst>
                <a:ext uri="{FF2B5EF4-FFF2-40B4-BE49-F238E27FC236}">
                  <a16:creationId xmlns:a16="http://schemas.microsoft.com/office/drawing/2014/main" id="{0685360C-1BBF-4EDB-688B-A77435F463AA}"/>
                </a:ext>
              </a:extLst>
            </p:cNvPr>
            <p:cNvSpPr/>
            <p:nvPr>
              <p:custDataLst>
                <p:tags r:id="rId115"/>
              </p:custDataLst>
            </p:nvPr>
          </p:nvSpPr>
          <p:spPr>
            <a:xfrm>
              <a:off x="800100" y="1315059"/>
              <a:ext cx="323851" cy="208942"/>
            </a:xfrm>
            <a:custGeom>
              <a:avLst/>
              <a:gdLst/>
              <a:ahLst/>
              <a:cxnLst/>
              <a:rect l="0" t="0" r="0" b="0"/>
              <a:pathLst>
                <a:path w="323851" h="208942">
                  <a:moveTo>
                    <a:pt x="0" y="208941"/>
                  </a:moveTo>
                  <a:lnTo>
                    <a:pt x="0" y="208941"/>
                  </a:lnTo>
                  <a:lnTo>
                    <a:pt x="0" y="195684"/>
                  </a:lnTo>
                  <a:lnTo>
                    <a:pt x="10113" y="176438"/>
                  </a:lnTo>
                  <a:lnTo>
                    <a:pt x="49758" y="130849"/>
                  </a:lnTo>
                  <a:lnTo>
                    <a:pt x="89866" y="89451"/>
                  </a:lnTo>
                  <a:lnTo>
                    <a:pt x="120539" y="44640"/>
                  </a:lnTo>
                  <a:lnTo>
                    <a:pt x="137836" y="21421"/>
                  </a:lnTo>
                  <a:lnTo>
                    <a:pt x="141382" y="9799"/>
                  </a:lnTo>
                  <a:lnTo>
                    <a:pt x="142788" y="0"/>
                  </a:lnTo>
                  <a:lnTo>
                    <a:pt x="137793" y="4628"/>
                  </a:lnTo>
                  <a:lnTo>
                    <a:pt x="135325" y="9832"/>
                  </a:lnTo>
                  <a:lnTo>
                    <a:pt x="123162" y="51591"/>
                  </a:lnTo>
                  <a:lnTo>
                    <a:pt x="116926" y="89294"/>
                  </a:lnTo>
                  <a:lnTo>
                    <a:pt x="115078" y="131157"/>
                  </a:lnTo>
                  <a:lnTo>
                    <a:pt x="116763" y="155320"/>
                  </a:lnTo>
                  <a:lnTo>
                    <a:pt x="124567" y="173115"/>
                  </a:lnTo>
                  <a:lnTo>
                    <a:pt x="135091" y="185257"/>
                  </a:lnTo>
                  <a:lnTo>
                    <a:pt x="140861" y="189977"/>
                  </a:lnTo>
                  <a:lnTo>
                    <a:pt x="158560" y="195221"/>
                  </a:lnTo>
                  <a:lnTo>
                    <a:pt x="177363" y="196493"/>
                  </a:lnTo>
                  <a:lnTo>
                    <a:pt x="189247" y="193531"/>
                  </a:lnTo>
                  <a:lnTo>
                    <a:pt x="192840" y="191259"/>
                  </a:lnTo>
                  <a:lnTo>
                    <a:pt x="195235" y="188686"/>
                  </a:lnTo>
                  <a:lnTo>
                    <a:pt x="208057" y="167311"/>
                  </a:lnTo>
                  <a:lnTo>
                    <a:pt x="226737" y="149526"/>
                  </a:lnTo>
                  <a:lnTo>
                    <a:pt x="240932" y="120887"/>
                  </a:lnTo>
                  <a:lnTo>
                    <a:pt x="247381" y="83598"/>
                  </a:lnTo>
                  <a:lnTo>
                    <a:pt x="257749" y="42208"/>
                  </a:lnTo>
                  <a:lnTo>
                    <a:pt x="266176" y="11631"/>
                  </a:lnTo>
                  <a:lnTo>
                    <a:pt x="254921" y="57951"/>
                  </a:lnTo>
                  <a:lnTo>
                    <a:pt x="250881" y="71985"/>
                  </a:lnTo>
                  <a:lnTo>
                    <a:pt x="248288" y="112665"/>
                  </a:lnTo>
                  <a:lnTo>
                    <a:pt x="248992" y="130169"/>
                  </a:lnTo>
                  <a:lnTo>
                    <a:pt x="259425" y="168333"/>
                  </a:lnTo>
                  <a:lnTo>
                    <a:pt x="261850" y="172344"/>
                  </a:lnTo>
                  <a:lnTo>
                    <a:pt x="265583" y="175018"/>
                  </a:lnTo>
                  <a:lnTo>
                    <a:pt x="279893" y="178781"/>
                  </a:lnTo>
                  <a:lnTo>
                    <a:pt x="287733" y="179662"/>
                  </a:lnTo>
                  <a:lnTo>
                    <a:pt x="294745" y="177231"/>
                  </a:lnTo>
                  <a:lnTo>
                    <a:pt x="298097" y="175101"/>
                  </a:lnTo>
                  <a:lnTo>
                    <a:pt x="323850" y="1708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7767" name="SMARTInkShape-Group686">
            <a:extLst>
              <a:ext uri="{FF2B5EF4-FFF2-40B4-BE49-F238E27FC236}">
                <a16:creationId xmlns:a16="http://schemas.microsoft.com/office/drawing/2014/main" id="{8FC584F6-D922-6BDC-2843-CD600349583A}"/>
              </a:ext>
            </a:extLst>
          </p:cNvPr>
          <p:cNvGrpSpPr/>
          <p:nvPr/>
        </p:nvGrpSpPr>
        <p:grpSpPr>
          <a:xfrm>
            <a:off x="114531" y="1981234"/>
            <a:ext cx="504595" cy="285667"/>
            <a:chOff x="114531" y="1981234"/>
            <a:chExt cx="504595" cy="285667"/>
          </a:xfrm>
        </p:grpSpPr>
        <p:sp>
          <p:nvSpPr>
            <p:cNvPr id="97761" name="SMARTInkShape-3958">
              <a:extLst>
                <a:ext uri="{FF2B5EF4-FFF2-40B4-BE49-F238E27FC236}">
                  <a16:creationId xmlns:a16="http://schemas.microsoft.com/office/drawing/2014/main" id="{052B8C54-C0D9-7E35-F4AE-F4D445D52323}"/>
                </a:ext>
              </a:extLst>
            </p:cNvPr>
            <p:cNvSpPr/>
            <p:nvPr>
              <p:custDataLst>
                <p:tags r:id="rId101"/>
              </p:custDataLst>
            </p:nvPr>
          </p:nvSpPr>
          <p:spPr>
            <a:xfrm>
              <a:off x="609600" y="2152650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0" y="0"/>
                  </a:moveTo>
                  <a:lnTo>
                    <a:pt x="0" y="0"/>
                  </a:lnTo>
                  <a:lnTo>
                    <a:pt x="0" y="5056"/>
                  </a:lnTo>
                  <a:lnTo>
                    <a:pt x="1058" y="6546"/>
                  </a:lnTo>
                  <a:lnTo>
                    <a:pt x="2822" y="7539"/>
                  </a:lnTo>
                  <a:lnTo>
                    <a:pt x="9525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762" name="SMARTInkShape-3959">
              <a:extLst>
                <a:ext uri="{FF2B5EF4-FFF2-40B4-BE49-F238E27FC236}">
                  <a16:creationId xmlns:a16="http://schemas.microsoft.com/office/drawing/2014/main" id="{6336E7A7-152D-C3A9-4142-F72B2E6508B6}"/>
                </a:ext>
              </a:extLst>
            </p:cNvPr>
            <p:cNvSpPr/>
            <p:nvPr>
              <p:custDataLst>
                <p:tags r:id="rId102"/>
              </p:custDataLst>
            </p:nvPr>
          </p:nvSpPr>
          <p:spPr>
            <a:xfrm>
              <a:off x="609600" y="20574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763" name="SMARTInkShape-3960">
              <a:extLst>
                <a:ext uri="{FF2B5EF4-FFF2-40B4-BE49-F238E27FC236}">
                  <a16:creationId xmlns:a16="http://schemas.microsoft.com/office/drawing/2014/main" id="{5FBC552A-30D3-0B95-49E1-E017B9F867BC}"/>
                </a:ext>
              </a:extLst>
            </p:cNvPr>
            <p:cNvSpPr/>
            <p:nvPr>
              <p:custDataLst>
                <p:tags r:id="rId103"/>
              </p:custDataLst>
            </p:nvPr>
          </p:nvSpPr>
          <p:spPr>
            <a:xfrm>
              <a:off x="314374" y="2181225"/>
              <a:ext cx="142827" cy="85676"/>
            </a:xfrm>
            <a:custGeom>
              <a:avLst/>
              <a:gdLst/>
              <a:ahLst/>
              <a:cxnLst/>
              <a:rect l="0" t="0" r="0" b="0"/>
              <a:pathLst>
                <a:path w="142827" h="85676">
                  <a:moveTo>
                    <a:pt x="76151" y="19050"/>
                  </a:moveTo>
                  <a:lnTo>
                    <a:pt x="76151" y="19050"/>
                  </a:lnTo>
                  <a:lnTo>
                    <a:pt x="76151" y="13994"/>
                  </a:lnTo>
                  <a:lnTo>
                    <a:pt x="75093" y="12504"/>
                  </a:lnTo>
                  <a:lnTo>
                    <a:pt x="73329" y="11511"/>
                  </a:lnTo>
                  <a:lnTo>
                    <a:pt x="66660" y="9535"/>
                  </a:lnTo>
                  <a:lnTo>
                    <a:pt x="57494" y="392"/>
                  </a:lnTo>
                  <a:lnTo>
                    <a:pt x="33390" y="0"/>
                  </a:lnTo>
                  <a:lnTo>
                    <a:pt x="27865" y="2822"/>
                  </a:lnTo>
                  <a:lnTo>
                    <a:pt x="15695" y="13258"/>
                  </a:lnTo>
                  <a:lnTo>
                    <a:pt x="6262" y="27447"/>
                  </a:lnTo>
                  <a:lnTo>
                    <a:pt x="1821" y="45056"/>
                  </a:lnTo>
                  <a:lnTo>
                    <a:pt x="0" y="79226"/>
                  </a:lnTo>
                  <a:lnTo>
                    <a:pt x="1042" y="81392"/>
                  </a:lnTo>
                  <a:lnTo>
                    <a:pt x="2795" y="82836"/>
                  </a:lnTo>
                  <a:lnTo>
                    <a:pt x="8156" y="85154"/>
                  </a:lnTo>
                  <a:lnTo>
                    <a:pt x="17561" y="85675"/>
                  </a:lnTo>
                  <a:lnTo>
                    <a:pt x="32867" y="78111"/>
                  </a:lnTo>
                  <a:lnTo>
                    <a:pt x="40333" y="72463"/>
                  </a:lnTo>
                  <a:lnTo>
                    <a:pt x="44357" y="66425"/>
                  </a:lnTo>
                  <a:lnTo>
                    <a:pt x="45430" y="63334"/>
                  </a:lnTo>
                  <a:lnTo>
                    <a:pt x="52267" y="57076"/>
                  </a:lnTo>
                  <a:lnTo>
                    <a:pt x="57053" y="53926"/>
                  </a:lnTo>
                  <a:lnTo>
                    <a:pt x="60244" y="49709"/>
                  </a:lnTo>
                  <a:lnTo>
                    <a:pt x="65793" y="35778"/>
                  </a:lnTo>
                  <a:lnTo>
                    <a:pt x="68188" y="33377"/>
                  </a:lnTo>
                  <a:lnTo>
                    <a:pt x="76013" y="28659"/>
                  </a:lnTo>
                  <a:lnTo>
                    <a:pt x="76139" y="50041"/>
                  </a:lnTo>
                  <a:lnTo>
                    <a:pt x="78968" y="56813"/>
                  </a:lnTo>
                  <a:lnTo>
                    <a:pt x="84351" y="64727"/>
                  </a:lnTo>
                  <a:lnTo>
                    <a:pt x="87909" y="65809"/>
                  </a:lnTo>
                  <a:lnTo>
                    <a:pt x="98817" y="66504"/>
                  </a:lnTo>
                  <a:lnTo>
                    <a:pt x="104922" y="63777"/>
                  </a:lnTo>
                  <a:lnTo>
                    <a:pt x="108032" y="61568"/>
                  </a:lnTo>
                  <a:lnTo>
                    <a:pt x="130107" y="57538"/>
                  </a:lnTo>
                  <a:lnTo>
                    <a:pt x="137411" y="57265"/>
                  </a:lnTo>
                  <a:lnTo>
                    <a:pt x="139216" y="56168"/>
                  </a:lnTo>
                  <a:lnTo>
                    <a:pt x="142826" y="476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764" name="SMARTInkShape-3961">
              <a:extLst>
                <a:ext uri="{FF2B5EF4-FFF2-40B4-BE49-F238E27FC236}">
                  <a16:creationId xmlns:a16="http://schemas.microsoft.com/office/drawing/2014/main" id="{541FADCE-17C1-1981-5FC8-5ED0CB8CC5E5}"/>
                </a:ext>
              </a:extLst>
            </p:cNvPr>
            <p:cNvSpPr/>
            <p:nvPr>
              <p:custDataLst>
                <p:tags r:id="rId104"/>
              </p:custDataLst>
            </p:nvPr>
          </p:nvSpPr>
          <p:spPr>
            <a:xfrm>
              <a:off x="142875" y="2124958"/>
              <a:ext cx="142876" cy="8643"/>
            </a:xfrm>
            <a:custGeom>
              <a:avLst/>
              <a:gdLst/>
              <a:ahLst/>
              <a:cxnLst/>
              <a:rect l="0" t="0" r="0" b="0"/>
              <a:pathLst>
                <a:path w="142876" h="8643">
                  <a:moveTo>
                    <a:pt x="0" y="8642"/>
                  </a:moveTo>
                  <a:lnTo>
                    <a:pt x="0" y="8642"/>
                  </a:lnTo>
                  <a:lnTo>
                    <a:pt x="30397" y="7584"/>
                  </a:lnTo>
                  <a:lnTo>
                    <a:pt x="71848" y="0"/>
                  </a:lnTo>
                  <a:lnTo>
                    <a:pt x="142875" y="86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765" name="SMARTInkShape-3962">
              <a:extLst>
                <a:ext uri="{FF2B5EF4-FFF2-40B4-BE49-F238E27FC236}">
                  <a16:creationId xmlns:a16="http://schemas.microsoft.com/office/drawing/2014/main" id="{E1226F30-FACE-0885-FE07-6AF1C5219958}"/>
                </a:ext>
              </a:extLst>
            </p:cNvPr>
            <p:cNvSpPr/>
            <p:nvPr>
              <p:custDataLst>
                <p:tags r:id="rId105"/>
              </p:custDataLst>
            </p:nvPr>
          </p:nvSpPr>
          <p:spPr>
            <a:xfrm>
              <a:off x="257768" y="1991117"/>
              <a:ext cx="18458" cy="228209"/>
            </a:xfrm>
            <a:custGeom>
              <a:avLst/>
              <a:gdLst/>
              <a:ahLst/>
              <a:cxnLst/>
              <a:rect l="0" t="0" r="0" b="0"/>
              <a:pathLst>
                <a:path w="18458" h="228209">
                  <a:moveTo>
                    <a:pt x="18457" y="9133"/>
                  </a:moveTo>
                  <a:lnTo>
                    <a:pt x="18457" y="9133"/>
                  </a:lnTo>
                  <a:lnTo>
                    <a:pt x="18457" y="0"/>
                  </a:lnTo>
                  <a:lnTo>
                    <a:pt x="9815" y="42863"/>
                  </a:lnTo>
                  <a:lnTo>
                    <a:pt x="9048" y="88063"/>
                  </a:lnTo>
                  <a:lnTo>
                    <a:pt x="2409" y="126128"/>
                  </a:lnTo>
                  <a:lnTo>
                    <a:pt x="0" y="169395"/>
                  </a:lnTo>
                  <a:lnTo>
                    <a:pt x="729" y="188311"/>
                  </a:lnTo>
                  <a:lnTo>
                    <a:pt x="8932" y="2282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766" name="SMARTInkShape-3963">
              <a:extLst>
                <a:ext uri="{FF2B5EF4-FFF2-40B4-BE49-F238E27FC236}">
                  <a16:creationId xmlns:a16="http://schemas.microsoft.com/office/drawing/2014/main" id="{D0C0F26E-B1D0-15F1-4368-2791CD0937E9}"/>
                </a:ext>
              </a:extLst>
            </p:cNvPr>
            <p:cNvSpPr/>
            <p:nvPr>
              <p:custDataLst>
                <p:tags r:id="rId106"/>
              </p:custDataLst>
            </p:nvPr>
          </p:nvSpPr>
          <p:spPr>
            <a:xfrm>
              <a:off x="114531" y="1981234"/>
              <a:ext cx="28335" cy="247617"/>
            </a:xfrm>
            <a:custGeom>
              <a:avLst/>
              <a:gdLst/>
              <a:ahLst/>
              <a:cxnLst/>
              <a:rect l="0" t="0" r="0" b="0"/>
              <a:pathLst>
                <a:path w="28335" h="247617">
                  <a:moveTo>
                    <a:pt x="18819" y="9491"/>
                  </a:moveTo>
                  <a:lnTo>
                    <a:pt x="18819" y="9491"/>
                  </a:lnTo>
                  <a:lnTo>
                    <a:pt x="23875" y="9491"/>
                  </a:lnTo>
                  <a:lnTo>
                    <a:pt x="25365" y="8433"/>
                  </a:lnTo>
                  <a:lnTo>
                    <a:pt x="26358" y="6669"/>
                  </a:lnTo>
                  <a:lnTo>
                    <a:pt x="28334" y="0"/>
                  </a:lnTo>
                  <a:lnTo>
                    <a:pt x="23287" y="45728"/>
                  </a:lnTo>
                  <a:lnTo>
                    <a:pt x="16585" y="90254"/>
                  </a:lnTo>
                  <a:lnTo>
                    <a:pt x="5678" y="137392"/>
                  </a:lnTo>
                  <a:lnTo>
                    <a:pt x="1520" y="174858"/>
                  </a:lnTo>
                  <a:lnTo>
                    <a:pt x="0" y="217404"/>
                  </a:lnTo>
                  <a:lnTo>
                    <a:pt x="930" y="229955"/>
                  </a:lnTo>
                  <a:lnTo>
                    <a:pt x="9294" y="2476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7776" name="SMARTInkShape-Group687">
            <a:extLst>
              <a:ext uri="{FF2B5EF4-FFF2-40B4-BE49-F238E27FC236}">
                <a16:creationId xmlns:a16="http://schemas.microsoft.com/office/drawing/2014/main" id="{F4F2963E-0D06-BAE4-5877-B3F01CB8110F}"/>
              </a:ext>
            </a:extLst>
          </p:cNvPr>
          <p:cNvGrpSpPr/>
          <p:nvPr/>
        </p:nvGrpSpPr>
        <p:grpSpPr>
          <a:xfrm>
            <a:off x="822566" y="2021016"/>
            <a:ext cx="1623921" cy="303085"/>
            <a:chOff x="822566" y="2021016"/>
            <a:chExt cx="1623921" cy="303085"/>
          </a:xfrm>
        </p:grpSpPr>
        <p:sp>
          <p:nvSpPr>
            <p:cNvPr id="97768" name="SMARTInkShape-3964">
              <a:extLst>
                <a:ext uri="{FF2B5EF4-FFF2-40B4-BE49-F238E27FC236}">
                  <a16:creationId xmlns:a16="http://schemas.microsoft.com/office/drawing/2014/main" id="{480A0BF2-7F2C-CD3E-6CF1-748BB96043AB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2333836" y="2066925"/>
              <a:ext cx="112651" cy="137841"/>
            </a:xfrm>
            <a:custGeom>
              <a:avLst/>
              <a:gdLst/>
              <a:ahLst/>
              <a:cxnLst/>
              <a:rect l="0" t="0" r="0" b="0"/>
              <a:pathLst>
                <a:path w="112651" h="137841">
                  <a:moveTo>
                    <a:pt x="85514" y="19050"/>
                  </a:moveTo>
                  <a:lnTo>
                    <a:pt x="85514" y="19050"/>
                  </a:lnTo>
                  <a:lnTo>
                    <a:pt x="85514" y="2648"/>
                  </a:lnTo>
                  <a:lnTo>
                    <a:pt x="84456" y="1765"/>
                  </a:lnTo>
                  <a:lnTo>
                    <a:pt x="80458" y="784"/>
                  </a:lnTo>
                  <a:lnTo>
                    <a:pt x="54923" y="69"/>
                  </a:lnTo>
                  <a:lnTo>
                    <a:pt x="39526" y="5077"/>
                  </a:lnTo>
                  <a:lnTo>
                    <a:pt x="21559" y="18320"/>
                  </a:lnTo>
                  <a:lnTo>
                    <a:pt x="7886" y="35650"/>
                  </a:lnTo>
                  <a:lnTo>
                    <a:pt x="3388" y="47947"/>
                  </a:lnTo>
                  <a:lnTo>
                    <a:pt x="0" y="95238"/>
                  </a:lnTo>
                  <a:lnTo>
                    <a:pt x="2705" y="103359"/>
                  </a:lnTo>
                  <a:lnTo>
                    <a:pt x="6376" y="110496"/>
                  </a:lnTo>
                  <a:lnTo>
                    <a:pt x="8008" y="117195"/>
                  </a:lnTo>
                  <a:lnTo>
                    <a:pt x="9502" y="119405"/>
                  </a:lnTo>
                  <a:lnTo>
                    <a:pt x="11556" y="120878"/>
                  </a:lnTo>
                  <a:lnTo>
                    <a:pt x="16660" y="123574"/>
                  </a:lnTo>
                  <a:lnTo>
                    <a:pt x="36726" y="136910"/>
                  </a:lnTo>
                  <a:lnTo>
                    <a:pt x="42406" y="137840"/>
                  </a:lnTo>
                  <a:lnTo>
                    <a:pt x="69551" y="131728"/>
                  </a:lnTo>
                  <a:lnTo>
                    <a:pt x="84769" y="125221"/>
                  </a:lnTo>
                  <a:lnTo>
                    <a:pt x="95061" y="115273"/>
                  </a:lnTo>
                  <a:lnTo>
                    <a:pt x="106805" y="92716"/>
                  </a:lnTo>
                  <a:lnTo>
                    <a:pt x="112650" y="51162"/>
                  </a:lnTo>
                  <a:lnTo>
                    <a:pt x="112605" y="28447"/>
                  </a:lnTo>
                  <a:lnTo>
                    <a:pt x="108843" y="18641"/>
                  </a:lnTo>
                  <a:lnTo>
                    <a:pt x="106358" y="15602"/>
                  </a:lnTo>
                  <a:lnTo>
                    <a:pt x="86625" y="5269"/>
                  </a:lnTo>
                  <a:lnTo>
                    <a:pt x="4741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769" name="SMARTInkShape-3965">
              <a:extLst>
                <a:ext uri="{FF2B5EF4-FFF2-40B4-BE49-F238E27FC236}">
                  <a16:creationId xmlns:a16="http://schemas.microsoft.com/office/drawing/2014/main" id="{12330AE5-444A-2B6B-B872-BF1536EFFD72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2185657" y="2049278"/>
              <a:ext cx="99626" cy="149114"/>
            </a:xfrm>
            <a:custGeom>
              <a:avLst/>
              <a:gdLst/>
              <a:ahLst/>
              <a:cxnLst/>
              <a:rect l="0" t="0" r="0" b="0"/>
              <a:pathLst>
                <a:path w="99626" h="149114">
                  <a:moveTo>
                    <a:pt x="62243" y="36697"/>
                  </a:moveTo>
                  <a:lnTo>
                    <a:pt x="62243" y="36697"/>
                  </a:lnTo>
                  <a:lnTo>
                    <a:pt x="67299" y="31641"/>
                  </a:lnTo>
                  <a:lnTo>
                    <a:pt x="69782" y="23514"/>
                  </a:lnTo>
                  <a:lnTo>
                    <a:pt x="71652" y="9023"/>
                  </a:lnTo>
                  <a:lnTo>
                    <a:pt x="66677" y="3333"/>
                  </a:lnTo>
                  <a:lnTo>
                    <a:pt x="61391" y="702"/>
                  </a:lnTo>
                  <a:lnTo>
                    <a:pt x="58500" y="0"/>
                  </a:lnTo>
                  <a:lnTo>
                    <a:pt x="55515" y="591"/>
                  </a:lnTo>
                  <a:lnTo>
                    <a:pt x="49375" y="4069"/>
                  </a:lnTo>
                  <a:lnTo>
                    <a:pt x="22277" y="29225"/>
                  </a:lnTo>
                  <a:lnTo>
                    <a:pt x="11831" y="49652"/>
                  </a:lnTo>
                  <a:lnTo>
                    <a:pt x="628" y="93560"/>
                  </a:lnTo>
                  <a:lnTo>
                    <a:pt x="0" y="97889"/>
                  </a:lnTo>
                  <a:lnTo>
                    <a:pt x="4213" y="115768"/>
                  </a:lnTo>
                  <a:lnTo>
                    <a:pt x="7524" y="122287"/>
                  </a:lnTo>
                  <a:lnTo>
                    <a:pt x="27460" y="144639"/>
                  </a:lnTo>
                  <a:lnTo>
                    <a:pt x="36553" y="148171"/>
                  </a:lnTo>
                  <a:lnTo>
                    <a:pt x="41942" y="149113"/>
                  </a:lnTo>
                  <a:lnTo>
                    <a:pt x="47651" y="147625"/>
                  </a:lnTo>
                  <a:lnTo>
                    <a:pt x="65798" y="135416"/>
                  </a:lnTo>
                  <a:lnTo>
                    <a:pt x="92162" y="111224"/>
                  </a:lnTo>
                  <a:lnTo>
                    <a:pt x="96707" y="95573"/>
                  </a:lnTo>
                  <a:lnTo>
                    <a:pt x="99625" y="51031"/>
                  </a:lnTo>
                  <a:lnTo>
                    <a:pt x="94380" y="32132"/>
                  </a:lnTo>
                  <a:lnTo>
                    <a:pt x="83878" y="12865"/>
                  </a:lnTo>
                  <a:lnTo>
                    <a:pt x="80900" y="11284"/>
                  </a:lnTo>
                  <a:lnTo>
                    <a:pt x="52718" y="81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770" name="SMARTInkShape-3966">
              <a:extLst>
                <a:ext uri="{FF2B5EF4-FFF2-40B4-BE49-F238E27FC236}">
                  <a16:creationId xmlns:a16="http://schemas.microsoft.com/office/drawing/2014/main" id="{CA275D0C-73DD-D573-03A4-2EC408A0B03F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>
              <a:off x="2029945" y="2061533"/>
              <a:ext cx="113181" cy="157585"/>
            </a:xfrm>
            <a:custGeom>
              <a:avLst/>
              <a:gdLst/>
              <a:ahLst/>
              <a:cxnLst/>
              <a:rect l="0" t="0" r="0" b="0"/>
              <a:pathLst>
                <a:path w="113181" h="157585">
                  <a:moveTo>
                    <a:pt x="113180" y="24442"/>
                  </a:moveTo>
                  <a:lnTo>
                    <a:pt x="113180" y="24442"/>
                  </a:lnTo>
                  <a:lnTo>
                    <a:pt x="113180" y="19386"/>
                  </a:lnTo>
                  <a:lnTo>
                    <a:pt x="112122" y="17896"/>
                  </a:lnTo>
                  <a:lnTo>
                    <a:pt x="110358" y="16903"/>
                  </a:lnTo>
                  <a:lnTo>
                    <a:pt x="99997" y="15506"/>
                  </a:lnTo>
                  <a:lnTo>
                    <a:pt x="77532" y="15033"/>
                  </a:lnTo>
                  <a:lnTo>
                    <a:pt x="68056" y="17791"/>
                  </a:lnTo>
                  <a:lnTo>
                    <a:pt x="22018" y="50568"/>
                  </a:lnTo>
                  <a:lnTo>
                    <a:pt x="7382" y="74163"/>
                  </a:lnTo>
                  <a:lnTo>
                    <a:pt x="0" y="114324"/>
                  </a:lnTo>
                  <a:lnTo>
                    <a:pt x="436" y="124714"/>
                  </a:lnTo>
                  <a:lnTo>
                    <a:pt x="6632" y="141406"/>
                  </a:lnTo>
                  <a:lnTo>
                    <a:pt x="12203" y="149804"/>
                  </a:lnTo>
                  <a:lnTo>
                    <a:pt x="18207" y="154242"/>
                  </a:lnTo>
                  <a:lnTo>
                    <a:pt x="26520" y="156214"/>
                  </a:lnTo>
                  <a:lnTo>
                    <a:pt x="56573" y="157584"/>
                  </a:lnTo>
                  <a:lnTo>
                    <a:pt x="67207" y="152055"/>
                  </a:lnTo>
                  <a:lnTo>
                    <a:pt x="86225" y="136315"/>
                  </a:lnTo>
                  <a:lnTo>
                    <a:pt x="90616" y="126727"/>
                  </a:lnTo>
                  <a:lnTo>
                    <a:pt x="100213" y="84047"/>
                  </a:lnTo>
                  <a:lnTo>
                    <a:pt x="101577" y="58919"/>
                  </a:lnTo>
                  <a:lnTo>
                    <a:pt x="94690" y="27720"/>
                  </a:lnTo>
                  <a:lnTo>
                    <a:pt x="85207" y="11435"/>
                  </a:lnTo>
                  <a:lnTo>
                    <a:pt x="76759" y="2786"/>
                  </a:lnTo>
                  <a:lnTo>
                    <a:pt x="73024" y="480"/>
                  </a:lnTo>
                  <a:lnTo>
                    <a:pt x="68418" y="0"/>
                  </a:lnTo>
                  <a:lnTo>
                    <a:pt x="46505" y="53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771" name="SMARTInkShape-3967">
              <a:extLst>
                <a:ext uri="{FF2B5EF4-FFF2-40B4-BE49-F238E27FC236}">
                  <a16:creationId xmlns:a16="http://schemas.microsoft.com/office/drawing/2014/main" id="{3489D8EB-4BFD-7B5B-7BAD-12C84E0FD0C7}"/>
                </a:ext>
              </a:extLst>
            </p:cNvPr>
            <p:cNvSpPr/>
            <p:nvPr>
              <p:custDataLst>
                <p:tags r:id="rId96"/>
              </p:custDataLst>
            </p:nvPr>
          </p:nvSpPr>
          <p:spPr>
            <a:xfrm>
              <a:off x="1885950" y="2228850"/>
              <a:ext cx="28460" cy="95251"/>
            </a:xfrm>
            <a:custGeom>
              <a:avLst/>
              <a:gdLst/>
              <a:ahLst/>
              <a:cxnLst/>
              <a:rect l="0" t="0" r="0" b="0"/>
              <a:pathLst>
                <a:path w="28460" h="95251">
                  <a:moveTo>
                    <a:pt x="19050" y="0"/>
                  </a:moveTo>
                  <a:lnTo>
                    <a:pt x="19050" y="0"/>
                  </a:lnTo>
                  <a:lnTo>
                    <a:pt x="24107" y="5056"/>
                  </a:lnTo>
                  <a:lnTo>
                    <a:pt x="26589" y="10361"/>
                  </a:lnTo>
                  <a:lnTo>
                    <a:pt x="28459" y="33711"/>
                  </a:lnTo>
                  <a:lnTo>
                    <a:pt x="20948" y="65573"/>
                  </a:lnTo>
                  <a:lnTo>
                    <a:pt x="11238" y="82862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772" name="SMARTInkShape-3968">
              <a:extLst>
                <a:ext uri="{FF2B5EF4-FFF2-40B4-BE49-F238E27FC236}">
                  <a16:creationId xmlns:a16="http://schemas.microsoft.com/office/drawing/2014/main" id="{84E06ECB-A7F6-9F10-F1EB-C7005DF535B8}"/>
                </a:ext>
              </a:extLst>
            </p:cNvPr>
            <p:cNvSpPr/>
            <p:nvPr>
              <p:custDataLst>
                <p:tags r:id="rId97"/>
              </p:custDataLst>
            </p:nvPr>
          </p:nvSpPr>
          <p:spPr>
            <a:xfrm>
              <a:off x="1752600" y="2021016"/>
              <a:ext cx="103060" cy="216595"/>
            </a:xfrm>
            <a:custGeom>
              <a:avLst/>
              <a:gdLst/>
              <a:ahLst/>
              <a:cxnLst/>
              <a:rect l="0" t="0" r="0" b="0"/>
              <a:pathLst>
                <a:path w="103060" h="216595">
                  <a:moveTo>
                    <a:pt x="85725" y="17334"/>
                  </a:moveTo>
                  <a:lnTo>
                    <a:pt x="85725" y="17334"/>
                  </a:lnTo>
                  <a:lnTo>
                    <a:pt x="103059" y="0"/>
                  </a:lnTo>
                  <a:lnTo>
                    <a:pt x="58207" y="40136"/>
                  </a:lnTo>
                  <a:lnTo>
                    <a:pt x="45978" y="58160"/>
                  </a:lnTo>
                  <a:lnTo>
                    <a:pt x="29504" y="104225"/>
                  </a:lnTo>
                  <a:lnTo>
                    <a:pt x="21115" y="143976"/>
                  </a:lnTo>
                  <a:lnTo>
                    <a:pt x="26861" y="186333"/>
                  </a:lnTo>
                  <a:lnTo>
                    <a:pt x="27433" y="193500"/>
                  </a:lnTo>
                  <a:lnTo>
                    <a:pt x="29930" y="199336"/>
                  </a:lnTo>
                  <a:lnTo>
                    <a:pt x="38349" y="208643"/>
                  </a:lnTo>
                  <a:lnTo>
                    <a:pt x="46325" y="213485"/>
                  </a:lnTo>
                  <a:lnTo>
                    <a:pt x="56765" y="216211"/>
                  </a:lnTo>
                  <a:lnTo>
                    <a:pt x="60068" y="216594"/>
                  </a:lnTo>
                  <a:lnTo>
                    <a:pt x="63329" y="214732"/>
                  </a:lnTo>
                  <a:lnTo>
                    <a:pt x="69774" y="207019"/>
                  </a:lnTo>
                  <a:lnTo>
                    <a:pt x="73344" y="196536"/>
                  </a:lnTo>
                  <a:lnTo>
                    <a:pt x="75636" y="177615"/>
                  </a:lnTo>
                  <a:lnTo>
                    <a:pt x="70976" y="156900"/>
                  </a:lnTo>
                  <a:lnTo>
                    <a:pt x="53795" y="124227"/>
                  </a:lnTo>
                  <a:lnTo>
                    <a:pt x="44723" y="114936"/>
                  </a:lnTo>
                  <a:lnTo>
                    <a:pt x="33635" y="108338"/>
                  </a:lnTo>
                  <a:lnTo>
                    <a:pt x="21652" y="105405"/>
                  </a:lnTo>
                  <a:lnTo>
                    <a:pt x="12092" y="106924"/>
                  </a:lnTo>
                  <a:lnTo>
                    <a:pt x="2389" y="111466"/>
                  </a:lnTo>
                  <a:lnTo>
                    <a:pt x="1593" y="112897"/>
                  </a:lnTo>
                  <a:lnTo>
                    <a:pt x="0" y="1221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773" name="SMARTInkShape-3969">
              <a:extLst>
                <a:ext uri="{FF2B5EF4-FFF2-40B4-BE49-F238E27FC236}">
                  <a16:creationId xmlns:a16="http://schemas.microsoft.com/office/drawing/2014/main" id="{F87CF434-FE5C-1E84-AEC5-85D667571545}"/>
                </a:ext>
              </a:extLst>
            </p:cNvPr>
            <p:cNvSpPr/>
            <p:nvPr>
              <p:custDataLst>
                <p:tags r:id="rId98"/>
              </p:custDataLst>
            </p:nvPr>
          </p:nvSpPr>
          <p:spPr>
            <a:xfrm>
              <a:off x="1628775" y="2039674"/>
              <a:ext cx="47626" cy="217752"/>
            </a:xfrm>
            <a:custGeom>
              <a:avLst/>
              <a:gdLst/>
              <a:ahLst/>
              <a:cxnLst/>
              <a:rect l="0" t="0" r="0" b="0"/>
              <a:pathLst>
                <a:path w="47626" h="217752">
                  <a:moveTo>
                    <a:pt x="47625" y="8201"/>
                  </a:moveTo>
                  <a:lnTo>
                    <a:pt x="47625" y="8201"/>
                  </a:lnTo>
                  <a:lnTo>
                    <a:pt x="39424" y="0"/>
                  </a:lnTo>
                  <a:lnTo>
                    <a:pt x="46417" y="20250"/>
                  </a:lnTo>
                  <a:lnTo>
                    <a:pt x="34262" y="66409"/>
                  </a:lnTo>
                  <a:lnTo>
                    <a:pt x="26502" y="105576"/>
                  </a:lnTo>
                  <a:lnTo>
                    <a:pt x="15614" y="132656"/>
                  </a:lnTo>
                  <a:lnTo>
                    <a:pt x="6939" y="152414"/>
                  </a:lnTo>
                  <a:lnTo>
                    <a:pt x="914" y="196826"/>
                  </a:lnTo>
                  <a:lnTo>
                    <a:pt x="0" y="2177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774" name="SMARTInkShape-3970">
              <a:extLst>
                <a:ext uri="{FF2B5EF4-FFF2-40B4-BE49-F238E27FC236}">
                  <a16:creationId xmlns:a16="http://schemas.microsoft.com/office/drawing/2014/main" id="{5D6AF2B9-73B3-2861-9F70-C3DBF32D618D}"/>
                </a:ext>
              </a:extLst>
            </p:cNvPr>
            <p:cNvSpPr/>
            <p:nvPr>
              <p:custDataLst>
                <p:tags r:id="rId99"/>
              </p:custDataLst>
            </p:nvPr>
          </p:nvSpPr>
          <p:spPr>
            <a:xfrm>
              <a:off x="1371616" y="2041766"/>
              <a:ext cx="171293" cy="244235"/>
            </a:xfrm>
            <a:custGeom>
              <a:avLst/>
              <a:gdLst/>
              <a:ahLst/>
              <a:cxnLst/>
              <a:rect l="0" t="0" r="0" b="0"/>
              <a:pathLst>
                <a:path w="171293" h="244235">
                  <a:moveTo>
                    <a:pt x="19034" y="6109"/>
                  </a:moveTo>
                  <a:lnTo>
                    <a:pt x="19034" y="6109"/>
                  </a:lnTo>
                  <a:lnTo>
                    <a:pt x="13977" y="1053"/>
                  </a:lnTo>
                  <a:lnTo>
                    <a:pt x="12488" y="621"/>
                  </a:lnTo>
                  <a:lnTo>
                    <a:pt x="11495" y="1392"/>
                  </a:lnTo>
                  <a:lnTo>
                    <a:pt x="10833" y="2964"/>
                  </a:lnTo>
                  <a:lnTo>
                    <a:pt x="10392" y="2954"/>
                  </a:lnTo>
                  <a:lnTo>
                    <a:pt x="9902" y="121"/>
                  </a:lnTo>
                  <a:lnTo>
                    <a:pt x="10829" y="0"/>
                  </a:lnTo>
                  <a:lnTo>
                    <a:pt x="14682" y="2688"/>
                  </a:lnTo>
                  <a:lnTo>
                    <a:pt x="15074" y="3829"/>
                  </a:lnTo>
                  <a:lnTo>
                    <a:pt x="14278" y="4589"/>
                  </a:lnTo>
                  <a:lnTo>
                    <a:pt x="9788" y="6020"/>
                  </a:lnTo>
                  <a:lnTo>
                    <a:pt x="15052" y="6092"/>
                  </a:lnTo>
                  <a:lnTo>
                    <a:pt x="9511" y="6109"/>
                  </a:lnTo>
                  <a:lnTo>
                    <a:pt x="14566" y="6109"/>
                  </a:lnTo>
                  <a:lnTo>
                    <a:pt x="16055" y="7167"/>
                  </a:lnTo>
                  <a:lnTo>
                    <a:pt x="17048" y="8931"/>
                  </a:lnTo>
                  <a:lnTo>
                    <a:pt x="17711" y="11165"/>
                  </a:lnTo>
                  <a:lnTo>
                    <a:pt x="24090" y="16470"/>
                  </a:lnTo>
                  <a:lnTo>
                    <a:pt x="65117" y="45119"/>
                  </a:lnTo>
                  <a:lnTo>
                    <a:pt x="82430" y="57884"/>
                  </a:lnTo>
                  <a:lnTo>
                    <a:pt x="108756" y="71214"/>
                  </a:lnTo>
                  <a:lnTo>
                    <a:pt x="130674" y="87134"/>
                  </a:lnTo>
                  <a:lnTo>
                    <a:pt x="158548" y="99760"/>
                  </a:lnTo>
                  <a:lnTo>
                    <a:pt x="171292" y="110756"/>
                  </a:lnTo>
                  <a:lnTo>
                    <a:pt x="166335" y="110846"/>
                  </a:lnTo>
                  <a:lnTo>
                    <a:pt x="161054" y="113689"/>
                  </a:lnTo>
                  <a:lnTo>
                    <a:pt x="116781" y="147821"/>
                  </a:lnTo>
                  <a:lnTo>
                    <a:pt x="74243" y="180941"/>
                  </a:lnTo>
                  <a:lnTo>
                    <a:pt x="26700" y="218485"/>
                  </a:lnTo>
                  <a:lnTo>
                    <a:pt x="14015" y="229432"/>
                  </a:lnTo>
                  <a:lnTo>
                    <a:pt x="4611" y="234204"/>
                  </a:lnTo>
                  <a:lnTo>
                    <a:pt x="0" y="244194"/>
                  </a:lnTo>
                  <a:lnTo>
                    <a:pt x="9509" y="2442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775" name="SMARTInkShape-3971">
              <a:extLst>
                <a:ext uri="{FF2B5EF4-FFF2-40B4-BE49-F238E27FC236}">
                  <a16:creationId xmlns:a16="http://schemas.microsoft.com/office/drawing/2014/main" id="{9777E333-B7CE-6B56-4C21-110DABDC4105}"/>
                </a:ext>
              </a:extLst>
            </p:cNvPr>
            <p:cNvSpPr/>
            <p:nvPr>
              <p:custDataLst>
                <p:tags r:id="rId100"/>
              </p:custDataLst>
            </p:nvPr>
          </p:nvSpPr>
          <p:spPr>
            <a:xfrm>
              <a:off x="822566" y="2057541"/>
              <a:ext cx="396635" cy="209410"/>
            </a:xfrm>
            <a:custGeom>
              <a:avLst/>
              <a:gdLst/>
              <a:ahLst/>
              <a:cxnLst/>
              <a:rect l="0" t="0" r="0" b="0"/>
              <a:pathLst>
                <a:path w="396635" h="209410">
                  <a:moveTo>
                    <a:pt x="6109" y="209409"/>
                  </a:moveTo>
                  <a:lnTo>
                    <a:pt x="6109" y="209409"/>
                  </a:lnTo>
                  <a:lnTo>
                    <a:pt x="621" y="209409"/>
                  </a:lnTo>
                  <a:lnTo>
                    <a:pt x="2964" y="209409"/>
                  </a:lnTo>
                  <a:lnTo>
                    <a:pt x="121" y="209409"/>
                  </a:lnTo>
                  <a:lnTo>
                    <a:pt x="0" y="208351"/>
                  </a:lnTo>
                  <a:lnTo>
                    <a:pt x="3829" y="201805"/>
                  </a:lnTo>
                  <a:lnTo>
                    <a:pt x="5809" y="192075"/>
                  </a:lnTo>
                  <a:lnTo>
                    <a:pt x="31509" y="153255"/>
                  </a:lnTo>
                  <a:lnTo>
                    <a:pt x="32568" y="149748"/>
                  </a:lnTo>
                  <a:lnTo>
                    <a:pt x="39388" y="143029"/>
                  </a:lnTo>
                  <a:lnTo>
                    <a:pt x="66069" y="119979"/>
                  </a:lnTo>
                  <a:lnTo>
                    <a:pt x="107398" y="76322"/>
                  </a:lnTo>
                  <a:lnTo>
                    <a:pt x="121610" y="64378"/>
                  </a:lnTo>
                  <a:lnTo>
                    <a:pt x="126235" y="57462"/>
                  </a:lnTo>
                  <a:lnTo>
                    <a:pt x="129348" y="50860"/>
                  </a:lnTo>
                  <a:lnTo>
                    <a:pt x="155402" y="16602"/>
                  </a:lnTo>
                  <a:lnTo>
                    <a:pt x="163821" y="10464"/>
                  </a:lnTo>
                  <a:lnTo>
                    <a:pt x="166161" y="5278"/>
                  </a:lnTo>
                  <a:lnTo>
                    <a:pt x="167844" y="3472"/>
                  </a:lnTo>
                  <a:lnTo>
                    <a:pt x="173152" y="930"/>
                  </a:lnTo>
                  <a:lnTo>
                    <a:pt x="172504" y="573"/>
                  </a:lnTo>
                  <a:lnTo>
                    <a:pt x="168917" y="0"/>
                  </a:lnTo>
                  <a:lnTo>
                    <a:pt x="168426" y="2744"/>
                  </a:lnTo>
                  <a:lnTo>
                    <a:pt x="168296" y="4957"/>
                  </a:lnTo>
                  <a:lnTo>
                    <a:pt x="152861" y="48164"/>
                  </a:lnTo>
                  <a:lnTo>
                    <a:pt x="142778" y="95086"/>
                  </a:lnTo>
                  <a:lnTo>
                    <a:pt x="139896" y="129613"/>
                  </a:lnTo>
                  <a:lnTo>
                    <a:pt x="160956" y="176298"/>
                  </a:lnTo>
                  <a:lnTo>
                    <a:pt x="165432" y="180985"/>
                  </a:lnTo>
                  <a:lnTo>
                    <a:pt x="176050" y="186193"/>
                  </a:lnTo>
                  <a:lnTo>
                    <a:pt x="190647" y="182863"/>
                  </a:lnTo>
                  <a:lnTo>
                    <a:pt x="205601" y="174327"/>
                  </a:lnTo>
                  <a:lnTo>
                    <a:pt x="241845" y="133014"/>
                  </a:lnTo>
                  <a:lnTo>
                    <a:pt x="266340" y="86224"/>
                  </a:lnTo>
                  <a:lnTo>
                    <a:pt x="285075" y="40095"/>
                  </a:lnTo>
                  <a:lnTo>
                    <a:pt x="299465" y="13056"/>
                  </a:lnTo>
                  <a:lnTo>
                    <a:pt x="301215" y="1505"/>
                  </a:lnTo>
                  <a:lnTo>
                    <a:pt x="301370" y="18317"/>
                  </a:lnTo>
                  <a:lnTo>
                    <a:pt x="293182" y="65406"/>
                  </a:lnTo>
                  <a:lnTo>
                    <a:pt x="293179" y="95709"/>
                  </a:lnTo>
                  <a:lnTo>
                    <a:pt x="300094" y="124638"/>
                  </a:lnTo>
                  <a:lnTo>
                    <a:pt x="302641" y="128553"/>
                  </a:lnTo>
                  <a:lnTo>
                    <a:pt x="311115" y="135726"/>
                  </a:lnTo>
                  <a:lnTo>
                    <a:pt x="319114" y="139619"/>
                  </a:lnTo>
                  <a:lnTo>
                    <a:pt x="322729" y="140658"/>
                  </a:lnTo>
                  <a:lnTo>
                    <a:pt x="332390" y="138989"/>
                  </a:lnTo>
                  <a:lnTo>
                    <a:pt x="349729" y="134921"/>
                  </a:lnTo>
                  <a:lnTo>
                    <a:pt x="360971" y="132912"/>
                  </a:lnTo>
                  <a:lnTo>
                    <a:pt x="380244" y="125108"/>
                  </a:lnTo>
                  <a:lnTo>
                    <a:pt x="396634" y="1236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7784" name="SMARTInkShape-Group688">
            <a:extLst>
              <a:ext uri="{FF2B5EF4-FFF2-40B4-BE49-F238E27FC236}">
                <a16:creationId xmlns:a16="http://schemas.microsoft.com/office/drawing/2014/main" id="{0A1B1064-7C10-5A39-94A1-CD833E9B62EA}"/>
              </a:ext>
            </a:extLst>
          </p:cNvPr>
          <p:cNvGrpSpPr/>
          <p:nvPr/>
        </p:nvGrpSpPr>
        <p:grpSpPr>
          <a:xfrm>
            <a:off x="229504" y="2638425"/>
            <a:ext cx="1142097" cy="219076"/>
            <a:chOff x="229504" y="2638425"/>
            <a:chExt cx="1142097" cy="219076"/>
          </a:xfrm>
        </p:grpSpPr>
        <p:sp>
          <p:nvSpPr>
            <p:cNvPr id="97777" name="SMARTInkShape-3972">
              <a:extLst>
                <a:ext uri="{FF2B5EF4-FFF2-40B4-BE49-F238E27FC236}">
                  <a16:creationId xmlns:a16="http://schemas.microsoft.com/office/drawing/2014/main" id="{77D8DF55-6C88-5635-DC96-0DEE0518F591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1362075" y="2667000"/>
              <a:ext cx="9526" cy="190501"/>
            </a:xfrm>
            <a:custGeom>
              <a:avLst/>
              <a:gdLst/>
              <a:ahLst/>
              <a:cxnLst/>
              <a:rect l="0" t="0" r="0" b="0"/>
              <a:pathLst>
                <a:path w="9526" h="190501">
                  <a:moveTo>
                    <a:pt x="9525" y="0"/>
                  </a:moveTo>
                  <a:lnTo>
                    <a:pt x="9525" y="0"/>
                  </a:lnTo>
                  <a:lnTo>
                    <a:pt x="9525" y="44780"/>
                  </a:lnTo>
                  <a:lnTo>
                    <a:pt x="1324" y="87636"/>
                  </a:lnTo>
                  <a:lnTo>
                    <a:pt x="262" y="128632"/>
                  </a:lnTo>
                  <a:lnTo>
                    <a:pt x="23" y="170870"/>
                  </a:lnTo>
                  <a:lnTo>
                    <a:pt x="0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778" name="SMARTInkShape-3973">
              <a:extLst>
                <a:ext uri="{FF2B5EF4-FFF2-40B4-BE49-F238E27FC236}">
                  <a16:creationId xmlns:a16="http://schemas.microsoft.com/office/drawing/2014/main" id="{01A5DA86-AB15-7D41-C937-0B08A08A318D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1153126" y="2676525"/>
              <a:ext cx="102017" cy="151782"/>
            </a:xfrm>
            <a:custGeom>
              <a:avLst/>
              <a:gdLst/>
              <a:ahLst/>
              <a:cxnLst/>
              <a:rect l="0" t="0" r="0" b="0"/>
              <a:pathLst>
                <a:path w="102017" h="151782">
                  <a:moveTo>
                    <a:pt x="66074" y="57150"/>
                  </a:moveTo>
                  <a:lnTo>
                    <a:pt x="66074" y="57150"/>
                  </a:lnTo>
                  <a:lnTo>
                    <a:pt x="66074" y="43892"/>
                  </a:lnTo>
                  <a:lnTo>
                    <a:pt x="68896" y="37853"/>
                  </a:lnTo>
                  <a:lnTo>
                    <a:pt x="71131" y="34760"/>
                  </a:lnTo>
                  <a:lnTo>
                    <a:pt x="71562" y="32698"/>
                  </a:lnTo>
                  <a:lnTo>
                    <a:pt x="70791" y="31324"/>
                  </a:lnTo>
                  <a:lnTo>
                    <a:pt x="69218" y="30407"/>
                  </a:lnTo>
                  <a:lnTo>
                    <a:pt x="68170" y="28738"/>
                  </a:lnTo>
                  <a:lnTo>
                    <a:pt x="67006" y="24062"/>
                  </a:lnTo>
                  <a:lnTo>
                    <a:pt x="65637" y="22391"/>
                  </a:lnTo>
                  <a:lnTo>
                    <a:pt x="61293" y="20535"/>
                  </a:lnTo>
                  <a:lnTo>
                    <a:pt x="47842" y="19490"/>
                  </a:lnTo>
                  <a:lnTo>
                    <a:pt x="36451" y="24890"/>
                  </a:lnTo>
                  <a:lnTo>
                    <a:pt x="25392" y="34345"/>
                  </a:lnTo>
                  <a:lnTo>
                    <a:pt x="13215" y="52627"/>
                  </a:lnTo>
                  <a:lnTo>
                    <a:pt x="3963" y="77682"/>
                  </a:lnTo>
                  <a:lnTo>
                    <a:pt x="0" y="118964"/>
                  </a:lnTo>
                  <a:lnTo>
                    <a:pt x="2488" y="129778"/>
                  </a:lnTo>
                  <a:lnTo>
                    <a:pt x="9839" y="141817"/>
                  </a:lnTo>
                  <a:lnTo>
                    <a:pt x="12709" y="145344"/>
                  </a:lnTo>
                  <a:lnTo>
                    <a:pt x="21543" y="149264"/>
                  </a:lnTo>
                  <a:lnTo>
                    <a:pt x="44460" y="151781"/>
                  </a:lnTo>
                  <a:lnTo>
                    <a:pt x="68137" y="147160"/>
                  </a:lnTo>
                  <a:lnTo>
                    <a:pt x="74857" y="142557"/>
                  </a:lnTo>
                  <a:lnTo>
                    <a:pt x="85147" y="128975"/>
                  </a:lnTo>
                  <a:lnTo>
                    <a:pt x="96890" y="103479"/>
                  </a:lnTo>
                  <a:lnTo>
                    <a:pt x="102016" y="70759"/>
                  </a:lnTo>
                  <a:lnTo>
                    <a:pt x="100393" y="55085"/>
                  </a:lnTo>
                  <a:lnTo>
                    <a:pt x="87801" y="26187"/>
                  </a:lnTo>
                  <a:lnTo>
                    <a:pt x="72359" y="6872"/>
                  </a:lnTo>
                  <a:lnTo>
                    <a:pt x="66045" y="3054"/>
                  </a:lnTo>
                  <a:lnTo>
                    <a:pt x="53718" y="905"/>
                  </a:lnTo>
                  <a:lnTo>
                    <a:pt x="3749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779" name="SMARTInkShape-3974">
              <a:extLst>
                <a:ext uri="{FF2B5EF4-FFF2-40B4-BE49-F238E27FC236}">
                  <a16:creationId xmlns:a16="http://schemas.microsoft.com/office/drawing/2014/main" id="{DF15E0B2-E31D-A257-A389-828746F19170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1104900" y="2819400"/>
              <a:ext cx="9526" cy="28576"/>
            </a:xfrm>
            <a:custGeom>
              <a:avLst/>
              <a:gdLst/>
              <a:ahLst/>
              <a:cxnLst/>
              <a:rect l="0" t="0" r="0" b="0"/>
              <a:pathLst>
                <a:path w="9526" h="28576">
                  <a:moveTo>
                    <a:pt x="0" y="28575"/>
                  </a:moveTo>
                  <a:lnTo>
                    <a:pt x="0" y="28575"/>
                  </a:lnTo>
                  <a:lnTo>
                    <a:pt x="0" y="23519"/>
                  </a:lnTo>
                  <a:lnTo>
                    <a:pt x="2822" y="18214"/>
                  </a:lnTo>
                  <a:lnTo>
                    <a:pt x="6546" y="12329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780" name="SMARTInkShape-3975">
              <a:extLst>
                <a:ext uri="{FF2B5EF4-FFF2-40B4-BE49-F238E27FC236}">
                  <a16:creationId xmlns:a16="http://schemas.microsoft.com/office/drawing/2014/main" id="{3D4E7014-D3A9-A37C-09DB-61905E570DBA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870238" y="2667038"/>
              <a:ext cx="136516" cy="174370"/>
            </a:xfrm>
            <a:custGeom>
              <a:avLst/>
              <a:gdLst/>
              <a:ahLst/>
              <a:cxnLst/>
              <a:rect l="0" t="0" r="0" b="0"/>
              <a:pathLst>
                <a:path w="136516" h="174370">
                  <a:moveTo>
                    <a:pt x="101312" y="28537"/>
                  </a:moveTo>
                  <a:lnTo>
                    <a:pt x="101312" y="28537"/>
                  </a:lnTo>
                  <a:lnTo>
                    <a:pt x="101312" y="15279"/>
                  </a:lnTo>
                  <a:lnTo>
                    <a:pt x="100254" y="13349"/>
                  </a:lnTo>
                  <a:lnTo>
                    <a:pt x="98490" y="12061"/>
                  </a:lnTo>
                  <a:lnTo>
                    <a:pt x="96255" y="11203"/>
                  </a:lnTo>
                  <a:lnTo>
                    <a:pt x="94766" y="9573"/>
                  </a:lnTo>
                  <a:lnTo>
                    <a:pt x="93111" y="4939"/>
                  </a:lnTo>
                  <a:lnTo>
                    <a:pt x="91611" y="3280"/>
                  </a:lnTo>
                  <a:lnTo>
                    <a:pt x="87123" y="1437"/>
                  </a:lnTo>
                  <a:lnTo>
                    <a:pt x="51797" y="0"/>
                  </a:lnTo>
                  <a:lnTo>
                    <a:pt x="44733" y="2801"/>
                  </a:lnTo>
                  <a:lnTo>
                    <a:pt x="41368" y="5030"/>
                  </a:lnTo>
                  <a:lnTo>
                    <a:pt x="8713" y="48868"/>
                  </a:lnTo>
                  <a:lnTo>
                    <a:pt x="1949" y="70028"/>
                  </a:lnTo>
                  <a:lnTo>
                    <a:pt x="0" y="92486"/>
                  </a:lnTo>
                  <a:lnTo>
                    <a:pt x="7373" y="129952"/>
                  </a:lnTo>
                  <a:lnTo>
                    <a:pt x="14053" y="144518"/>
                  </a:lnTo>
                  <a:lnTo>
                    <a:pt x="24078" y="158048"/>
                  </a:lnTo>
                  <a:lnTo>
                    <a:pt x="46678" y="172509"/>
                  </a:lnTo>
                  <a:lnTo>
                    <a:pt x="64330" y="174369"/>
                  </a:lnTo>
                  <a:lnTo>
                    <a:pt x="91420" y="171996"/>
                  </a:lnTo>
                  <a:lnTo>
                    <a:pt x="113550" y="161472"/>
                  </a:lnTo>
                  <a:lnTo>
                    <a:pt x="125449" y="147944"/>
                  </a:lnTo>
                  <a:lnTo>
                    <a:pt x="133206" y="130290"/>
                  </a:lnTo>
                  <a:lnTo>
                    <a:pt x="136515" y="98668"/>
                  </a:lnTo>
                  <a:lnTo>
                    <a:pt x="125913" y="56104"/>
                  </a:lnTo>
                  <a:lnTo>
                    <a:pt x="117184" y="43258"/>
                  </a:lnTo>
                  <a:lnTo>
                    <a:pt x="94334" y="26388"/>
                  </a:lnTo>
                  <a:lnTo>
                    <a:pt x="75726" y="21198"/>
                  </a:lnTo>
                  <a:lnTo>
                    <a:pt x="71555" y="21527"/>
                  </a:lnTo>
                  <a:lnTo>
                    <a:pt x="68774" y="22806"/>
                  </a:lnTo>
                  <a:lnTo>
                    <a:pt x="53687" y="380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781" name="SMARTInkShape-3976">
              <a:extLst>
                <a:ext uri="{FF2B5EF4-FFF2-40B4-BE49-F238E27FC236}">
                  <a16:creationId xmlns:a16="http://schemas.microsoft.com/office/drawing/2014/main" id="{4E66D613-0939-7168-B7CC-E5A63CF69AA6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590550" y="2771775"/>
              <a:ext cx="104776" cy="9526"/>
            </a:xfrm>
            <a:custGeom>
              <a:avLst/>
              <a:gdLst/>
              <a:ahLst/>
              <a:cxnLst/>
              <a:rect l="0" t="0" r="0" b="0"/>
              <a:pathLst>
                <a:path w="104776" h="9526">
                  <a:moveTo>
                    <a:pt x="0" y="9525"/>
                  </a:moveTo>
                  <a:lnTo>
                    <a:pt x="0" y="9525"/>
                  </a:lnTo>
                  <a:lnTo>
                    <a:pt x="14189" y="9525"/>
                  </a:lnTo>
                  <a:lnTo>
                    <a:pt x="49917" y="589"/>
                  </a:lnTo>
                  <a:lnTo>
                    <a:pt x="1047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782" name="SMARTInkShape-3977">
              <a:extLst>
                <a:ext uri="{FF2B5EF4-FFF2-40B4-BE49-F238E27FC236}">
                  <a16:creationId xmlns:a16="http://schemas.microsoft.com/office/drawing/2014/main" id="{39A7EE13-F929-CD61-B4F2-E654D1D3D384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571500" y="2714625"/>
              <a:ext cx="76201" cy="9526"/>
            </a:xfrm>
            <a:custGeom>
              <a:avLst/>
              <a:gdLst/>
              <a:ahLst/>
              <a:cxnLst/>
              <a:rect l="0" t="0" r="0" b="0"/>
              <a:pathLst>
                <a:path w="76201" h="9526">
                  <a:moveTo>
                    <a:pt x="0" y="9525"/>
                  </a:moveTo>
                  <a:lnTo>
                    <a:pt x="0" y="9525"/>
                  </a:lnTo>
                  <a:lnTo>
                    <a:pt x="0" y="4469"/>
                  </a:lnTo>
                  <a:lnTo>
                    <a:pt x="2117" y="2979"/>
                  </a:lnTo>
                  <a:lnTo>
                    <a:pt x="21458" y="392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783" name="SMARTInkShape-3978">
              <a:extLst>
                <a:ext uri="{FF2B5EF4-FFF2-40B4-BE49-F238E27FC236}">
                  <a16:creationId xmlns:a16="http://schemas.microsoft.com/office/drawing/2014/main" id="{724F790A-C083-F260-B48E-DB2643636224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229504" y="2638425"/>
              <a:ext cx="218172" cy="219076"/>
            </a:xfrm>
            <a:custGeom>
              <a:avLst/>
              <a:gdLst/>
              <a:ahLst/>
              <a:cxnLst/>
              <a:rect l="0" t="0" r="0" b="0"/>
              <a:pathLst>
                <a:path w="218172" h="219076">
                  <a:moveTo>
                    <a:pt x="170546" y="0"/>
                  </a:moveTo>
                  <a:lnTo>
                    <a:pt x="170546" y="0"/>
                  </a:lnTo>
                  <a:lnTo>
                    <a:pt x="170546" y="5056"/>
                  </a:lnTo>
                  <a:lnTo>
                    <a:pt x="157289" y="35648"/>
                  </a:lnTo>
                  <a:lnTo>
                    <a:pt x="139548" y="60468"/>
                  </a:lnTo>
                  <a:lnTo>
                    <a:pt x="117861" y="106042"/>
                  </a:lnTo>
                  <a:lnTo>
                    <a:pt x="87748" y="152567"/>
                  </a:lnTo>
                  <a:lnTo>
                    <a:pt x="63132" y="183049"/>
                  </a:lnTo>
                  <a:lnTo>
                    <a:pt x="53662" y="187189"/>
                  </a:lnTo>
                  <a:lnTo>
                    <a:pt x="48173" y="188293"/>
                  </a:lnTo>
                  <a:lnTo>
                    <a:pt x="36430" y="186697"/>
                  </a:lnTo>
                  <a:lnTo>
                    <a:pt x="30336" y="184789"/>
                  </a:lnTo>
                  <a:lnTo>
                    <a:pt x="25214" y="180343"/>
                  </a:lnTo>
                  <a:lnTo>
                    <a:pt x="12949" y="158915"/>
                  </a:lnTo>
                  <a:lnTo>
                    <a:pt x="3671" y="132459"/>
                  </a:lnTo>
                  <a:lnTo>
                    <a:pt x="0" y="92252"/>
                  </a:lnTo>
                  <a:lnTo>
                    <a:pt x="2186" y="61906"/>
                  </a:lnTo>
                  <a:lnTo>
                    <a:pt x="9890" y="26026"/>
                  </a:lnTo>
                  <a:lnTo>
                    <a:pt x="18357" y="12978"/>
                  </a:lnTo>
                  <a:lnTo>
                    <a:pt x="26354" y="5768"/>
                  </a:lnTo>
                  <a:lnTo>
                    <a:pt x="33436" y="2563"/>
                  </a:lnTo>
                  <a:lnTo>
                    <a:pt x="40111" y="1139"/>
                  </a:lnTo>
                  <a:lnTo>
                    <a:pt x="43373" y="1818"/>
                  </a:lnTo>
                  <a:lnTo>
                    <a:pt x="70185" y="17372"/>
                  </a:lnTo>
                  <a:lnTo>
                    <a:pt x="94591" y="41845"/>
                  </a:lnTo>
                  <a:lnTo>
                    <a:pt x="107824" y="62140"/>
                  </a:lnTo>
                  <a:lnTo>
                    <a:pt x="109682" y="66827"/>
                  </a:lnTo>
                  <a:lnTo>
                    <a:pt x="138346" y="106049"/>
                  </a:lnTo>
                  <a:lnTo>
                    <a:pt x="163915" y="150451"/>
                  </a:lnTo>
                  <a:lnTo>
                    <a:pt x="200837" y="197084"/>
                  </a:lnTo>
                  <a:lnTo>
                    <a:pt x="207998" y="204009"/>
                  </a:lnTo>
                  <a:lnTo>
                    <a:pt x="211389" y="205856"/>
                  </a:lnTo>
                  <a:lnTo>
                    <a:pt x="213649" y="208146"/>
                  </a:lnTo>
                  <a:lnTo>
                    <a:pt x="218171" y="2190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7788" name="SMARTInkShape-Group689">
            <a:extLst>
              <a:ext uri="{FF2B5EF4-FFF2-40B4-BE49-F238E27FC236}">
                <a16:creationId xmlns:a16="http://schemas.microsoft.com/office/drawing/2014/main" id="{C35680AB-F243-8333-0551-4806A9DC84E6}"/>
              </a:ext>
            </a:extLst>
          </p:cNvPr>
          <p:cNvGrpSpPr/>
          <p:nvPr/>
        </p:nvGrpSpPr>
        <p:grpSpPr>
          <a:xfrm>
            <a:off x="229698" y="3143565"/>
            <a:ext cx="570403" cy="208667"/>
            <a:chOff x="229698" y="3143565"/>
            <a:chExt cx="570403" cy="208667"/>
          </a:xfrm>
        </p:grpSpPr>
        <p:sp>
          <p:nvSpPr>
            <p:cNvPr id="97785" name="SMARTInkShape-3979">
              <a:extLst>
                <a:ext uri="{FF2B5EF4-FFF2-40B4-BE49-F238E27FC236}">
                  <a16:creationId xmlns:a16="http://schemas.microsoft.com/office/drawing/2014/main" id="{C2C94BBE-79BF-FC70-27FD-434582B4D7AE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723900" y="3267075"/>
              <a:ext cx="76201" cy="1"/>
            </a:xfrm>
            <a:custGeom>
              <a:avLst/>
              <a:gdLst/>
              <a:ahLst/>
              <a:cxnLst/>
              <a:rect l="0" t="0" r="0" b="0"/>
              <a:pathLst>
                <a:path w="76201" h="1">
                  <a:moveTo>
                    <a:pt x="0" y="0"/>
                  </a:moveTo>
                  <a:lnTo>
                    <a:pt x="0" y="0"/>
                  </a:lnTo>
                  <a:lnTo>
                    <a:pt x="42815" y="0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786" name="SMARTInkShape-3980">
              <a:extLst>
                <a:ext uri="{FF2B5EF4-FFF2-40B4-BE49-F238E27FC236}">
                  <a16:creationId xmlns:a16="http://schemas.microsoft.com/office/drawing/2014/main" id="{6D70CC97-B0C0-E78C-6D2A-03463DE9CF0A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723900" y="3175862"/>
              <a:ext cx="66676" cy="15014"/>
            </a:xfrm>
            <a:custGeom>
              <a:avLst/>
              <a:gdLst/>
              <a:ahLst/>
              <a:cxnLst/>
              <a:rect l="0" t="0" r="0" b="0"/>
              <a:pathLst>
                <a:path w="66676" h="15014">
                  <a:moveTo>
                    <a:pt x="0" y="5488"/>
                  </a:moveTo>
                  <a:lnTo>
                    <a:pt x="0" y="5488"/>
                  </a:lnTo>
                  <a:lnTo>
                    <a:pt x="0" y="432"/>
                  </a:lnTo>
                  <a:lnTo>
                    <a:pt x="3175" y="0"/>
                  </a:lnTo>
                  <a:lnTo>
                    <a:pt x="50583" y="6362"/>
                  </a:lnTo>
                  <a:lnTo>
                    <a:pt x="66675" y="150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787" name="SMARTInkShape-3981">
              <a:extLst>
                <a:ext uri="{FF2B5EF4-FFF2-40B4-BE49-F238E27FC236}">
                  <a16:creationId xmlns:a16="http://schemas.microsoft.com/office/drawing/2014/main" id="{F6458DDE-FF06-7810-653B-A08920E93E16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229698" y="3143565"/>
              <a:ext cx="313228" cy="208667"/>
            </a:xfrm>
            <a:custGeom>
              <a:avLst/>
              <a:gdLst/>
              <a:ahLst/>
              <a:cxnLst/>
              <a:rect l="0" t="0" r="0" b="0"/>
              <a:pathLst>
                <a:path w="313228" h="208667">
                  <a:moveTo>
                    <a:pt x="37002" y="56835"/>
                  </a:moveTo>
                  <a:lnTo>
                    <a:pt x="37002" y="56835"/>
                  </a:lnTo>
                  <a:lnTo>
                    <a:pt x="37002" y="47702"/>
                  </a:lnTo>
                  <a:lnTo>
                    <a:pt x="54307" y="31086"/>
                  </a:lnTo>
                  <a:lnTo>
                    <a:pt x="69058" y="22865"/>
                  </a:lnTo>
                  <a:lnTo>
                    <a:pt x="77002" y="20571"/>
                  </a:lnTo>
                  <a:lnTo>
                    <a:pt x="86883" y="22373"/>
                  </a:lnTo>
                  <a:lnTo>
                    <a:pt x="92481" y="24335"/>
                  </a:lnTo>
                  <a:lnTo>
                    <a:pt x="101523" y="34982"/>
                  </a:lnTo>
                  <a:lnTo>
                    <a:pt x="108011" y="50298"/>
                  </a:lnTo>
                  <a:lnTo>
                    <a:pt x="112177" y="88823"/>
                  </a:lnTo>
                  <a:lnTo>
                    <a:pt x="112009" y="127605"/>
                  </a:lnTo>
                  <a:lnTo>
                    <a:pt x="104258" y="163650"/>
                  </a:lnTo>
                  <a:lnTo>
                    <a:pt x="102877" y="174158"/>
                  </a:lnTo>
                  <a:lnTo>
                    <a:pt x="96149" y="186024"/>
                  </a:lnTo>
                  <a:lnTo>
                    <a:pt x="86395" y="196243"/>
                  </a:lnTo>
                  <a:lnTo>
                    <a:pt x="68737" y="207315"/>
                  </a:lnTo>
                  <a:lnTo>
                    <a:pt x="61457" y="208666"/>
                  </a:lnTo>
                  <a:lnTo>
                    <a:pt x="47541" y="204010"/>
                  </a:lnTo>
                  <a:lnTo>
                    <a:pt x="30012" y="190871"/>
                  </a:lnTo>
                  <a:lnTo>
                    <a:pt x="7242" y="155435"/>
                  </a:lnTo>
                  <a:lnTo>
                    <a:pt x="550" y="134951"/>
                  </a:lnTo>
                  <a:lnTo>
                    <a:pt x="0" y="131137"/>
                  </a:lnTo>
                  <a:lnTo>
                    <a:pt x="6586" y="88714"/>
                  </a:lnTo>
                  <a:lnTo>
                    <a:pt x="8667" y="75237"/>
                  </a:lnTo>
                  <a:lnTo>
                    <a:pt x="13120" y="65719"/>
                  </a:lnTo>
                  <a:lnTo>
                    <a:pt x="26633" y="49354"/>
                  </a:lnTo>
                  <a:lnTo>
                    <a:pt x="54156" y="36157"/>
                  </a:lnTo>
                  <a:lnTo>
                    <a:pt x="99265" y="22216"/>
                  </a:lnTo>
                  <a:lnTo>
                    <a:pt x="126829" y="13534"/>
                  </a:lnTo>
                  <a:lnTo>
                    <a:pt x="166041" y="9433"/>
                  </a:lnTo>
                  <a:lnTo>
                    <a:pt x="202824" y="4102"/>
                  </a:lnTo>
                  <a:lnTo>
                    <a:pt x="227010" y="6168"/>
                  </a:lnTo>
                  <a:lnTo>
                    <a:pt x="258985" y="0"/>
                  </a:lnTo>
                  <a:lnTo>
                    <a:pt x="265483" y="2647"/>
                  </a:lnTo>
                  <a:lnTo>
                    <a:pt x="273222" y="7913"/>
                  </a:lnTo>
                  <a:lnTo>
                    <a:pt x="282355" y="10012"/>
                  </a:lnTo>
                  <a:lnTo>
                    <a:pt x="291262" y="15680"/>
                  </a:lnTo>
                  <a:lnTo>
                    <a:pt x="313227" y="187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7794" name="SMARTInkShape-Group690">
            <a:extLst>
              <a:ext uri="{FF2B5EF4-FFF2-40B4-BE49-F238E27FC236}">
                <a16:creationId xmlns:a16="http://schemas.microsoft.com/office/drawing/2014/main" id="{259BA39A-7ECB-E997-46DD-DE5FB290D808}"/>
              </a:ext>
            </a:extLst>
          </p:cNvPr>
          <p:cNvGrpSpPr/>
          <p:nvPr/>
        </p:nvGrpSpPr>
        <p:grpSpPr>
          <a:xfrm>
            <a:off x="1085850" y="3109967"/>
            <a:ext cx="731267" cy="212651"/>
            <a:chOff x="1085850" y="3109967"/>
            <a:chExt cx="731267" cy="212651"/>
          </a:xfrm>
        </p:grpSpPr>
        <p:sp>
          <p:nvSpPr>
            <p:cNvPr id="97789" name="SMARTInkShape-3982">
              <a:extLst>
                <a:ext uri="{FF2B5EF4-FFF2-40B4-BE49-F238E27FC236}">
                  <a16:creationId xmlns:a16="http://schemas.microsoft.com/office/drawing/2014/main" id="{164C595A-17F6-4D6C-FE1C-CFE50FB5FC04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1710400" y="3109967"/>
              <a:ext cx="106717" cy="163304"/>
            </a:xfrm>
            <a:custGeom>
              <a:avLst/>
              <a:gdLst/>
              <a:ahLst/>
              <a:cxnLst/>
              <a:rect l="0" t="0" r="0" b="0"/>
              <a:pathLst>
                <a:path w="106717" h="163304">
                  <a:moveTo>
                    <a:pt x="70775" y="42808"/>
                  </a:moveTo>
                  <a:lnTo>
                    <a:pt x="70775" y="42808"/>
                  </a:lnTo>
                  <a:lnTo>
                    <a:pt x="75832" y="37752"/>
                  </a:lnTo>
                  <a:lnTo>
                    <a:pt x="78314" y="29625"/>
                  </a:lnTo>
                  <a:lnTo>
                    <a:pt x="79908" y="17273"/>
                  </a:lnTo>
                  <a:lnTo>
                    <a:pt x="74481" y="12762"/>
                  </a:lnTo>
                  <a:lnTo>
                    <a:pt x="66072" y="8287"/>
                  </a:lnTo>
                  <a:lnTo>
                    <a:pt x="53823" y="5179"/>
                  </a:lnTo>
                  <a:lnTo>
                    <a:pt x="37177" y="14961"/>
                  </a:lnTo>
                  <a:lnTo>
                    <a:pt x="22249" y="31264"/>
                  </a:lnTo>
                  <a:lnTo>
                    <a:pt x="4399" y="72372"/>
                  </a:lnTo>
                  <a:lnTo>
                    <a:pt x="0" y="88756"/>
                  </a:lnTo>
                  <a:lnTo>
                    <a:pt x="5010" y="131695"/>
                  </a:lnTo>
                  <a:lnTo>
                    <a:pt x="9091" y="139816"/>
                  </a:lnTo>
                  <a:lnTo>
                    <a:pt x="26880" y="159141"/>
                  </a:lnTo>
                  <a:lnTo>
                    <a:pt x="34686" y="163303"/>
                  </a:lnTo>
                  <a:lnTo>
                    <a:pt x="44505" y="162331"/>
                  </a:lnTo>
                  <a:lnTo>
                    <a:pt x="68055" y="153083"/>
                  </a:lnTo>
                  <a:lnTo>
                    <a:pt x="86785" y="139100"/>
                  </a:lnTo>
                  <a:lnTo>
                    <a:pt x="93765" y="127585"/>
                  </a:lnTo>
                  <a:lnTo>
                    <a:pt x="105161" y="82508"/>
                  </a:lnTo>
                  <a:lnTo>
                    <a:pt x="106716" y="53865"/>
                  </a:lnTo>
                  <a:lnTo>
                    <a:pt x="103329" y="38550"/>
                  </a:lnTo>
                  <a:lnTo>
                    <a:pt x="90416" y="18028"/>
                  </a:lnTo>
                  <a:lnTo>
                    <a:pt x="81974" y="10628"/>
                  </a:lnTo>
                  <a:lnTo>
                    <a:pt x="62874" y="821"/>
                  </a:lnTo>
                  <a:lnTo>
                    <a:pt x="58099" y="0"/>
                  </a:lnTo>
                  <a:lnTo>
                    <a:pt x="53858" y="511"/>
                  </a:lnTo>
                  <a:lnTo>
                    <a:pt x="32675" y="47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790" name="SMARTInkShape-3983">
              <a:extLst>
                <a:ext uri="{FF2B5EF4-FFF2-40B4-BE49-F238E27FC236}">
                  <a16:creationId xmlns:a16="http://schemas.microsoft.com/office/drawing/2014/main" id="{20028647-789E-3EB0-B0EA-5910007C7CAA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1545092" y="3135592"/>
              <a:ext cx="102122" cy="158482"/>
            </a:xfrm>
            <a:custGeom>
              <a:avLst/>
              <a:gdLst/>
              <a:ahLst/>
              <a:cxnLst/>
              <a:rect l="0" t="0" r="0" b="0"/>
              <a:pathLst>
                <a:path w="102122" h="158482">
                  <a:moveTo>
                    <a:pt x="83683" y="36233"/>
                  </a:moveTo>
                  <a:lnTo>
                    <a:pt x="83683" y="36233"/>
                  </a:lnTo>
                  <a:lnTo>
                    <a:pt x="88740" y="36233"/>
                  </a:lnTo>
                  <a:lnTo>
                    <a:pt x="90229" y="35175"/>
                  </a:lnTo>
                  <a:lnTo>
                    <a:pt x="91222" y="33411"/>
                  </a:lnTo>
                  <a:lnTo>
                    <a:pt x="92816" y="22976"/>
                  </a:lnTo>
                  <a:lnTo>
                    <a:pt x="90211" y="16936"/>
                  </a:lnTo>
                  <a:lnTo>
                    <a:pt x="79916" y="4434"/>
                  </a:lnTo>
                  <a:lnTo>
                    <a:pt x="71073" y="934"/>
                  </a:lnTo>
                  <a:lnTo>
                    <a:pt x="65751" y="0"/>
                  </a:lnTo>
                  <a:lnTo>
                    <a:pt x="54194" y="1785"/>
                  </a:lnTo>
                  <a:lnTo>
                    <a:pt x="42002" y="7165"/>
                  </a:lnTo>
                  <a:lnTo>
                    <a:pt x="29528" y="16611"/>
                  </a:lnTo>
                  <a:lnTo>
                    <a:pt x="19750" y="33509"/>
                  </a:lnTo>
                  <a:lnTo>
                    <a:pt x="4849" y="73795"/>
                  </a:lnTo>
                  <a:lnTo>
                    <a:pt x="0" y="97692"/>
                  </a:lnTo>
                  <a:lnTo>
                    <a:pt x="3620" y="123235"/>
                  </a:lnTo>
                  <a:lnTo>
                    <a:pt x="11395" y="140798"/>
                  </a:lnTo>
                  <a:lnTo>
                    <a:pt x="17335" y="146207"/>
                  </a:lnTo>
                  <a:lnTo>
                    <a:pt x="26630" y="152073"/>
                  </a:lnTo>
                  <a:lnTo>
                    <a:pt x="29773" y="154735"/>
                  </a:lnTo>
                  <a:lnTo>
                    <a:pt x="49365" y="158481"/>
                  </a:lnTo>
                  <a:lnTo>
                    <a:pt x="63492" y="153713"/>
                  </a:lnTo>
                  <a:lnTo>
                    <a:pt x="75767" y="144538"/>
                  </a:lnTo>
                  <a:lnTo>
                    <a:pt x="88628" y="126414"/>
                  </a:lnTo>
                  <a:lnTo>
                    <a:pt x="98083" y="102464"/>
                  </a:lnTo>
                  <a:lnTo>
                    <a:pt x="102121" y="58230"/>
                  </a:lnTo>
                  <a:lnTo>
                    <a:pt x="99639" y="43187"/>
                  </a:lnTo>
                  <a:lnTo>
                    <a:pt x="97495" y="37694"/>
                  </a:lnTo>
                  <a:lnTo>
                    <a:pt x="89469" y="28768"/>
                  </a:lnTo>
                  <a:lnTo>
                    <a:pt x="79904" y="22332"/>
                  </a:lnTo>
                  <a:lnTo>
                    <a:pt x="72126" y="19471"/>
                  </a:lnTo>
                  <a:lnTo>
                    <a:pt x="68570" y="19767"/>
                  </a:lnTo>
                  <a:lnTo>
                    <a:pt x="55108" y="267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791" name="SMARTInkShape-3984">
              <a:extLst>
                <a:ext uri="{FF2B5EF4-FFF2-40B4-BE49-F238E27FC236}">
                  <a16:creationId xmlns:a16="http://schemas.microsoft.com/office/drawing/2014/main" id="{F93E2BD1-83BF-231B-9BE2-F74E06E90B10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1390650" y="3124200"/>
              <a:ext cx="114301" cy="38101"/>
            </a:xfrm>
            <a:custGeom>
              <a:avLst/>
              <a:gdLst/>
              <a:ahLst/>
              <a:cxnLst/>
              <a:rect l="0" t="0" r="0" b="0"/>
              <a:pathLst>
                <a:path w="114301" h="38101">
                  <a:moveTo>
                    <a:pt x="0" y="38100"/>
                  </a:moveTo>
                  <a:lnTo>
                    <a:pt x="0" y="38100"/>
                  </a:lnTo>
                  <a:lnTo>
                    <a:pt x="25439" y="27739"/>
                  </a:lnTo>
                  <a:lnTo>
                    <a:pt x="33531" y="22912"/>
                  </a:lnTo>
                  <a:lnTo>
                    <a:pt x="44037" y="19136"/>
                  </a:lnTo>
                  <a:lnTo>
                    <a:pt x="65327" y="5944"/>
                  </a:lnTo>
                  <a:lnTo>
                    <a:pt x="91648" y="521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792" name="SMARTInkShape-3985">
              <a:extLst>
                <a:ext uri="{FF2B5EF4-FFF2-40B4-BE49-F238E27FC236}">
                  <a16:creationId xmlns:a16="http://schemas.microsoft.com/office/drawing/2014/main" id="{AE0AAB79-692F-88C1-4BD8-81526044BCBB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1327238" y="3162925"/>
              <a:ext cx="98803" cy="159693"/>
            </a:xfrm>
            <a:custGeom>
              <a:avLst/>
              <a:gdLst/>
              <a:ahLst/>
              <a:cxnLst/>
              <a:rect l="0" t="0" r="0" b="0"/>
              <a:pathLst>
                <a:path w="98803" h="159693">
                  <a:moveTo>
                    <a:pt x="44362" y="27950"/>
                  </a:moveTo>
                  <a:lnTo>
                    <a:pt x="44362" y="27950"/>
                  </a:lnTo>
                  <a:lnTo>
                    <a:pt x="51901" y="10050"/>
                  </a:lnTo>
                  <a:lnTo>
                    <a:pt x="53494" y="1483"/>
                  </a:lnTo>
                  <a:lnTo>
                    <a:pt x="52567" y="781"/>
                  </a:lnTo>
                  <a:lnTo>
                    <a:pt x="48714" y="0"/>
                  </a:lnTo>
                  <a:lnTo>
                    <a:pt x="35538" y="9673"/>
                  </a:lnTo>
                  <a:lnTo>
                    <a:pt x="7896" y="41027"/>
                  </a:lnTo>
                  <a:lnTo>
                    <a:pt x="43" y="56990"/>
                  </a:lnTo>
                  <a:lnTo>
                    <a:pt x="0" y="60009"/>
                  </a:lnTo>
                  <a:lnTo>
                    <a:pt x="1029" y="62023"/>
                  </a:lnTo>
                  <a:lnTo>
                    <a:pt x="24270" y="79072"/>
                  </a:lnTo>
                  <a:lnTo>
                    <a:pt x="55368" y="89628"/>
                  </a:lnTo>
                  <a:lnTo>
                    <a:pt x="92365" y="115645"/>
                  </a:lnTo>
                  <a:lnTo>
                    <a:pt x="97447" y="122664"/>
                  </a:lnTo>
                  <a:lnTo>
                    <a:pt x="98802" y="126018"/>
                  </a:lnTo>
                  <a:lnTo>
                    <a:pt x="97589" y="130370"/>
                  </a:lnTo>
                  <a:lnTo>
                    <a:pt x="90596" y="140850"/>
                  </a:lnTo>
                  <a:lnTo>
                    <a:pt x="80433" y="146920"/>
                  </a:lnTo>
                  <a:lnTo>
                    <a:pt x="37893" y="159692"/>
                  </a:lnTo>
                  <a:lnTo>
                    <a:pt x="15787" y="151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793" name="SMARTInkShape-3986">
              <a:extLst>
                <a:ext uri="{FF2B5EF4-FFF2-40B4-BE49-F238E27FC236}">
                  <a16:creationId xmlns:a16="http://schemas.microsoft.com/office/drawing/2014/main" id="{4938D9AC-ABB0-7B2A-1EF7-0FFA76FAF53C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1085850" y="3133781"/>
              <a:ext cx="190501" cy="180920"/>
            </a:xfrm>
            <a:custGeom>
              <a:avLst/>
              <a:gdLst/>
              <a:ahLst/>
              <a:cxnLst/>
              <a:rect l="0" t="0" r="0" b="0"/>
              <a:pathLst>
                <a:path w="190501" h="180920">
                  <a:moveTo>
                    <a:pt x="0" y="47569"/>
                  </a:moveTo>
                  <a:lnTo>
                    <a:pt x="0" y="47569"/>
                  </a:lnTo>
                  <a:lnTo>
                    <a:pt x="8201" y="39368"/>
                  </a:lnTo>
                  <a:lnTo>
                    <a:pt x="9408" y="29959"/>
                  </a:lnTo>
                  <a:lnTo>
                    <a:pt x="24710" y="14653"/>
                  </a:lnTo>
                  <a:lnTo>
                    <a:pt x="40953" y="4773"/>
                  </a:lnTo>
                  <a:lnTo>
                    <a:pt x="56459" y="898"/>
                  </a:lnTo>
                  <a:lnTo>
                    <a:pt x="74278" y="0"/>
                  </a:lnTo>
                  <a:lnTo>
                    <a:pt x="96517" y="7560"/>
                  </a:lnTo>
                  <a:lnTo>
                    <a:pt x="105691" y="13206"/>
                  </a:lnTo>
                  <a:lnTo>
                    <a:pt x="116806" y="27392"/>
                  </a:lnTo>
                  <a:lnTo>
                    <a:pt x="121745" y="50057"/>
                  </a:lnTo>
                  <a:lnTo>
                    <a:pt x="118152" y="71824"/>
                  </a:lnTo>
                  <a:lnTo>
                    <a:pt x="91733" y="115256"/>
                  </a:lnTo>
                  <a:lnTo>
                    <a:pt x="79156" y="134770"/>
                  </a:lnTo>
                  <a:lnTo>
                    <a:pt x="56480" y="151381"/>
                  </a:lnTo>
                  <a:lnTo>
                    <a:pt x="46269" y="158266"/>
                  </a:lnTo>
                  <a:lnTo>
                    <a:pt x="38419" y="170820"/>
                  </a:lnTo>
                  <a:lnTo>
                    <a:pt x="84247" y="171372"/>
                  </a:lnTo>
                  <a:lnTo>
                    <a:pt x="131431" y="172449"/>
                  </a:lnTo>
                  <a:lnTo>
                    <a:pt x="175123" y="180036"/>
                  </a:lnTo>
                  <a:lnTo>
                    <a:pt x="190500" y="1809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7798" name="SMARTInkShape-Group691">
            <a:extLst>
              <a:ext uri="{FF2B5EF4-FFF2-40B4-BE49-F238E27FC236}">
                <a16:creationId xmlns:a16="http://schemas.microsoft.com/office/drawing/2014/main" id="{3C45E296-5C94-646F-D32C-25616CBC9C0D}"/>
              </a:ext>
            </a:extLst>
          </p:cNvPr>
          <p:cNvGrpSpPr/>
          <p:nvPr/>
        </p:nvGrpSpPr>
        <p:grpSpPr>
          <a:xfrm>
            <a:off x="152400" y="3743325"/>
            <a:ext cx="561976" cy="142876"/>
            <a:chOff x="152400" y="3743325"/>
            <a:chExt cx="561976" cy="142876"/>
          </a:xfrm>
        </p:grpSpPr>
        <p:sp>
          <p:nvSpPr>
            <p:cNvPr id="97795" name="SMARTInkShape-3987">
              <a:extLst>
                <a:ext uri="{FF2B5EF4-FFF2-40B4-BE49-F238E27FC236}">
                  <a16:creationId xmlns:a16="http://schemas.microsoft.com/office/drawing/2014/main" id="{AF3A01C3-9621-78FF-3CEC-E7CA336E0FF3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609600" y="3810000"/>
              <a:ext cx="104776" cy="1"/>
            </a:xfrm>
            <a:custGeom>
              <a:avLst/>
              <a:gdLst/>
              <a:ahLst/>
              <a:cxnLst/>
              <a:rect l="0" t="0" r="0" b="0"/>
              <a:pathLst>
                <a:path w="104776" h="1">
                  <a:moveTo>
                    <a:pt x="0" y="0"/>
                  </a:moveTo>
                  <a:lnTo>
                    <a:pt x="0" y="0"/>
                  </a:lnTo>
                  <a:lnTo>
                    <a:pt x="40704" y="0"/>
                  </a:lnTo>
                  <a:lnTo>
                    <a:pt x="87623" y="0"/>
                  </a:lnTo>
                  <a:lnTo>
                    <a:pt x="1047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796" name="SMARTInkShape-3988">
              <a:extLst>
                <a:ext uri="{FF2B5EF4-FFF2-40B4-BE49-F238E27FC236}">
                  <a16:creationId xmlns:a16="http://schemas.microsoft.com/office/drawing/2014/main" id="{9A034134-8247-164E-D8FA-35D6A5C454FD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600075" y="3743325"/>
              <a:ext cx="66676" cy="9526"/>
            </a:xfrm>
            <a:custGeom>
              <a:avLst/>
              <a:gdLst/>
              <a:ahLst/>
              <a:cxnLst/>
              <a:rect l="0" t="0" r="0" b="0"/>
              <a:pathLst>
                <a:path w="66676" h="9526">
                  <a:moveTo>
                    <a:pt x="0" y="9525"/>
                  </a:moveTo>
                  <a:lnTo>
                    <a:pt x="0" y="9525"/>
                  </a:lnTo>
                  <a:lnTo>
                    <a:pt x="13257" y="9525"/>
                  </a:lnTo>
                  <a:lnTo>
                    <a:pt x="15188" y="8467"/>
                  </a:lnTo>
                  <a:lnTo>
                    <a:pt x="16475" y="6703"/>
                  </a:lnTo>
                  <a:lnTo>
                    <a:pt x="17334" y="4468"/>
                  </a:lnTo>
                  <a:lnTo>
                    <a:pt x="18964" y="2979"/>
                  </a:lnTo>
                  <a:lnTo>
                    <a:pt x="27100" y="393"/>
                  </a:lnTo>
                  <a:lnTo>
                    <a:pt x="666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797" name="SMARTInkShape-3989">
              <a:extLst>
                <a:ext uri="{FF2B5EF4-FFF2-40B4-BE49-F238E27FC236}">
                  <a16:creationId xmlns:a16="http://schemas.microsoft.com/office/drawing/2014/main" id="{3AE47C50-0C7B-A7BC-0A00-F611AEBB589A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152400" y="3743411"/>
              <a:ext cx="190501" cy="142790"/>
            </a:xfrm>
            <a:custGeom>
              <a:avLst/>
              <a:gdLst/>
              <a:ahLst/>
              <a:cxnLst/>
              <a:rect l="0" t="0" r="0" b="0"/>
              <a:pathLst>
                <a:path w="190501" h="142790">
                  <a:moveTo>
                    <a:pt x="0" y="18964"/>
                  </a:moveTo>
                  <a:lnTo>
                    <a:pt x="0" y="18964"/>
                  </a:lnTo>
                  <a:lnTo>
                    <a:pt x="0" y="13476"/>
                  </a:lnTo>
                  <a:lnTo>
                    <a:pt x="0" y="18032"/>
                  </a:lnTo>
                  <a:lnTo>
                    <a:pt x="9133" y="9807"/>
                  </a:lnTo>
                  <a:lnTo>
                    <a:pt x="23704" y="9449"/>
                  </a:lnTo>
                  <a:lnTo>
                    <a:pt x="29232" y="6621"/>
                  </a:lnTo>
                  <a:lnTo>
                    <a:pt x="37581" y="307"/>
                  </a:lnTo>
                  <a:lnTo>
                    <a:pt x="43003" y="31"/>
                  </a:lnTo>
                  <a:lnTo>
                    <a:pt x="44544" y="1050"/>
                  </a:lnTo>
                  <a:lnTo>
                    <a:pt x="45571" y="2788"/>
                  </a:lnTo>
                  <a:lnTo>
                    <a:pt x="46255" y="5005"/>
                  </a:lnTo>
                  <a:lnTo>
                    <a:pt x="47770" y="6483"/>
                  </a:lnTo>
                  <a:lnTo>
                    <a:pt x="55706" y="9050"/>
                  </a:lnTo>
                  <a:lnTo>
                    <a:pt x="56508" y="12088"/>
                  </a:lnTo>
                  <a:lnTo>
                    <a:pt x="57149" y="55027"/>
                  </a:lnTo>
                  <a:lnTo>
                    <a:pt x="56091" y="69984"/>
                  </a:lnTo>
                  <a:lnTo>
                    <a:pt x="48949" y="88424"/>
                  </a:lnTo>
                  <a:lnTo>
                    <a:pt x="47659" y="104121"/>
                  </a:lnTo>
                  <a:lnTo>
                    <a:pt x="60886" y="91382"/>
                  </a:lnTo>
                  <a:lnTo>
                    <a:pt x="90187" y="47994"/>
                  </a:lnTo>
                  <a:lnTo>
                    <a:pt x="133425" y="16540"/>
                  </a:lnTo>
                  <a:lnTo>
                    <a:pt x="146084" y="7303"/>
                  </a:lnTo>
                  <a:lnTo>
                    <a:pt x="167691" y="887"/>
                  </a:lnTo>
                  <a:lnTo>
                    <a:pt x="179321" y="0"/>
                  </a:lnTo>
                  <a:lnTo>
                    <a:pt x="185541" y="4996"/>
                  </a:lnTo>
                  <a:lnTo>
                    <a:pt x="188296" y="15931"/>
                  </a:lnTo>
                  <a:lnTo>
                    <a:pt x="190210" y="56861"/>
                  </a:lnTo>
                  <a:lnTo>
                    <a:pt x="189416" y="99101"/>
                  </a:lnTo>
                  <a:lnTo>
                    <a:pt x="185005" y="122788"/>
                  </a:lnTo>
                  <a:lnTo>
                    <a:pt x="190500" y="1427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7803" name="SMARTInkShape-Group692">
            <a:extLst>
              <a:ext uri="{FF2B5EF4-FFF2-40B4-BE49-F238E27FC236}">
                <a16:creationId xmlns:a16="http://schemas.microsoft.com/office/drawing/2014/main" id="{FB94E9F7-6EF0-4C91-021F-861BAA54FE0E}"/>
              </a:ext>
            </a:extLst>
          </p:cNvPr>
          <p:cNvGrpSpPr/>
          <p:nvPr/>
        </p:nvGrpSpPr>
        <p:grpSpPr>
          <a:xfrm>
            <a:off x="972492" y="3634361"/>
            <a:ext cx="643054" cy="204215"/>
            <a:chOff x="972492" y="3634361"/>
            <a:chExt cx="643054" cy="204215"/>
          </a:xfrm>
        </p:grpSpPr>
        <p:sp>
          <p:nvSpPr>
            <p:cNvPr id="97799" name="SMARTInkShape-3990">
              <a:extLst>
                <a:ext uri="{FF2B5EF4-FFF2-40B4-BE49-F238E27FC236}">
                  <a16:creationId xmlns:a16="http://schemas.microsoft.com/office/drawing/2014/main" id="{3E8F97F4-E9AF-EA62-6121-4B408F51C235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1478409" y="3634361"/>
              <a:ext cx="137137" cy="153732"/>
            </a:xfrm>
            <a:custGeom>
              <a:avLst/>
              <a:gdLst/>
              <a:ahLst/>
              <a:cxnLst/>
              <a:rect l="0" t="0" r="0" b="0"/>
              <a:pathLst>
                <a:path w="137137" h="153732">
                  <a:moveTo>
                    <a:pt x="83691" y="42289"/>
                  </a:moveTo>
                  <a:lnTo>
                    <a:pt x="83691" y="42289"/>
                  </a:lnTo>
                  <a:lnTo>
                    <a:pt x="83691" y="10766"/>
                  </a:lnTo>
                  <a:lnTo>
                    <a:pt x="81574" y="7515"/>
                  </a:lnTo>
                  <a:lnTo>
                    <a:pt x="73578" y="1082"/>
                  </a:lnTo>
                  <a:lnTo>
                    <a:pt x="69541" y="0"/>
                  </a:lnTo>
                  <a:lnTo>
                    <a:pt x="65791" y="338"/>
                  </a:lnTo>
                  <a:lnTo>
                    <a:pt x="47112" y="8485"/>
                  </a:lnTo>
                  <a:lnTo>
                    <a:pt x="29226" y="22278"/>
                  </a:lnTo>
                  <a:lnTo>
                    <a:pt x="4831" y="61503"/>
                  </a:lnTo>
                  <a:lnTo>
                    <a:pt x="0" y="83260"/>
                  </a:lnTo>
                  <a:lnTo>
                    <a:pt x="3625" y="104758"/>
                  </a:lnTo>
                  <a:lnTo>
                    <a:pt x="16458" y="129590"/>
                  </a:lnTo>
                  <a:lnTo>
                    <a:pt x="33667" y="146943"/>
                  </a:lnTo>
                  <a:lnTo>
                    <a:pt x="43114" y="152302"/>
                  </a:lnTo>
                  <a:lnTo>
                    <a:pt x="47114" y="153731"/>
                  </a:lnTo>
                  <a:lnTo>
                    <a:pt x="72971" y="150685"/>
                  </a:lnTo>
                  <a:lnTo>
                    <a:pt x="92274" y="143081"/>
                  </a:lnTo>
                  <a:lnTo>
                    <a:pt x="109752" y="124012"/>
                  </a:lnTo>
                  <a:lnTo>
                    <a:pt x="128337" y="93196"/>
                  </a:lnTo>
                  <a:lnTo>
                    <a:pt x="137136" y="52198"/>
                  </a:lnTo>
                  <a:lnTo>
                    <a:pt x="136254" y="41487"/>
                  </a:lnTo>
                  <a:lnTo>
                    <a:pt x="129630" y="26763"/>
                  </a:lnTo>
                  <a:lnTo>
                    <a:pt x="114001" y="12524"/>
                  </a:lnTo>
                  <a:lnTo>
                    <a:pt x="107073" y="10804"/>
                  </a:lnTo>
                  <a:lnTo>
                    <a:pt x="90908" y="11715"/>
                  </a:lnTo>
                  <a:lnTo>
                    <a:pt x="55116" y="232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800" name="SMARTInkShape-3991">
              <a:extLst>
                <a:ext uri="{FF2B5EF4-FFF2-40B4-BE49-F238E27FC236}">
                  <a16:creationId xmlns:a16="http://schemas.microsoft.com/office/drawing/2014/main" id="{6BAF6244-1F2D-0333-B6CA-5B0E8CCFF505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1296162" y="3638714"/>
              <a:ext cx="98327" cy="150027"/>
            </a:xfrm>
            <a:custGeom>
              <a:avLst/>
              <a:gdLst/>
              <a:ahLst/>
              <a:cxnLst/>
              <a:rect l="0" t="0" r="0" b="0"/>
              <a:pathLst>
                <a:path w="98327" h="150027">
                  <a:moveTo>
                    <a:pt x="56388" y="37936"/>
                  </a:moveTo>
                  <a:lnTo>
                    <a:pt x="56388" y="37936"/>
                  </a:lnTo>
                  <a:lnTo>
                    <a:pt x="61445" y="32879"/>
                  </a:lnTo>
                  <a:lnTo>
                    <a:pt x="63927" y="27575"/>
                  </a:lnTo>
                  <a:lnTo>
                    <a:pt x="65520" y="15546"/>
                  </a:lnTo>
                  <a:lnTo>
                    <a:pt x="62916" y="9288"/>
                  </a:lnTo>
                  <a:lnTo>
                    <a:pt x="57677" y="1703"/>
                  </a:lnTo>
                  <a:lnTo>
                    <a:pt x="40099" y="0"/>
                  </a:lnTo>
                  <a:lnTo>
                    <a:pt x="22987" y="9998"/>
                  </a:lnTo>
                  <a:lnTo>
                    <a:pt x="12262" y="23402"/>
                  </a:lnTo>
                  <a:lnTo>
                    <a:pt x="5027" y="39943"/>
                  </a:lnTo>
                  <a:lnTo>
                    <a:pt x="0" y="85826"/>
                  </a:lnTo>
                  <a:lnTo>
                    <a:pt x="5221" y="104728"/>
                  </a:lnTo>
                  <a:lnTo>
                    <a:pt x="20763" y="132621"/>
                  </a:lnTo>
                  <a:lnTo>
                    <a:pt x="35837" y="144778"/>
                  </a:lnTo>
                  <a:lnTo>
                    <a:pt x="58766" y="150026"/>
                  </a:lnTo>
                  <a:lnTo>
                    <a:pt x="73673" y="145610"/>
                  </a:lnTo>
                  <a:lnTo>
                    <a:pt x="80611" y="141468"/>
                  </a:lnTo>
                  <a:lnTo>
                    <a:pt x="85237" y="135533"/>
                  </a:lnTo>
                  <a:lnTo>
                    <a:pt x="98326" y="89084"/>
                  </a:lnTo>
                  <a:lnTo>
                    <a:pt x="97272" y="58030"/>
                  </a:lnTo>
                  <a:lnTo>
                    <a:pt x="90256" y="38833"/>
                  </a:lnTo>
                  <a:lnTo>
                    <a:pt x="75438" y="284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801" name="SMARTInkShape-3992">
              <a:extLst>
                <a:ext uri="{FF2B5EF4-FFF2-40B4-BE49-F238E27FC236}">
                  <a16:creationId xmlns:a16="http://schemas.microsoft.com/office/drawing/2014/main" id="{C079A3DF-81F3-3F59-C7CC-D55E8C0D26A5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1114706" y="3648075"/>
              <a:ext cx="92856" cy="152197"/>
            </a:xfrm>
            <a:custGeom>
              <a:avLst/>
              <a:gdLst/>
              <a:ahLst/>
              <a:cxnLst/>
              <a:rect l="0" t="0" r="0" b="0"/>
              <a:pathLst>
                <a:path w="92856" h="152197">
                  <a:moveTo>
                    <a:pt x="75919" y="38100"/>
                  </a:moveTo>
                  <a:lnTo>
                    <a:pt x="75919" y="38100"/>
                  </a:lnTo>
                  <a:lnTo>
                    <a:pt x="75919" y="29899"/>
                  </a:lnTo>
                  <a:lnTo>
                    <a:pt x="84120" y="20490"/>
                  </a:lnTo>
                  <a:lnTo>
                    <a:pt x="85051" y="14420"/>
                  </a:lnTo>
                  <a:lnTo>
                    <a:pt x="84124" y="12788"/>
                  </a:lnTo>
                  <a:lnTo>
                    <a:pt x="82447" y="11700"/>
                  </a:lnTo>
                  <a:lnTo>
                    <a:pt x="80271" y="10976"/>
                  </a:lnTo>
                  <a:lnTo>
                    <a:pt x="78821" y="9434"/>
                  </a:lnTo>
                  <a:lnTo>
                    <a:pt x="77208" y="4898"/>
                  </a:lnTo>
                  <a:lnTo>
                    <a:pt x="74662" y="4324"/>
                  </a:lnTo>
                  <a:lnTo>
                    <a:pt x="51106" y="9987"/>
                  </a:lnTo>
                  <a:lnTo>
                    <a:pt x="44430" y="14317"/>
                  </a:lnTo>
                  <a:lnTo>
                    <a:pt x="10544" y="60563"/>
                  </a:lnTo>
                  <a:lnTo>
                    <a:pt x="4530" y="74895"/>
                  </a:lnTo>
                  <a:lnTo>
                    <a:pt x="0" y="115517"/>
                  </a:lnTo>
                  <a:lnTo>
                    <a:pt x="4859" y="131476"/>
                  </a:lnTo>
                  <a:lnTo>
                    <a:pt x="13001" y="144554"/>
                  </a:lnTo>
                  <a:lnTo>
                    <a:pt x="19028" y="148913"/>
                  </a:lnTo>
                  <a:lnTo>
                    <a:pt x="28370" y="151367"/>
                  </a:lnTo>
                  <a:lnTo>
                    <a:pt x="41009" y="152196"/>
                  </a:lnTo>
                  <a:lnTo>
                    <a:pt x="60637" y="142227"/>
                  </a:lnTo>
                  <a:lnTo>
                    <a:pt x="71949" y="128829"/>
                  </a:lnTo>
                  <a:lnTo>
                    <a:pt x="87835" y="89300"/>
                  </a:lnTo>
                  <a:lnTo>
                    <a:pt x="92855" y="48096"/>
                  </a:lnTo>
                  <a:lnTo>
                    <a:pt x="89286" y="17543"/>
                  </a:lnTo>
                  <a:lnTo>
                    <a:pt x="84329" y="7797"/>
                  </a:lnTo>
                  <a:lnTo>
                    <a:pt x="78598" y="3465"/>
                  </a:lnTo>
                  <a:lnTo>
                    <a:pt x="6639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802" name="SMARTInkShape-3993">
              <a:extLst>
                <a:ext uri="{FF2B5EF4-FFF2-40B4-BE49-F238E27FC236}">
                  <a16:creationId xmlns:a16="http://schemas.microsoft.com/office/drawing/2014/main" id="{EAEBFC20-5A82-E736-0ED8-891E554FE636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972492" y="3638943"/>
              <a:ext cx="37159" cy="199633"/>
            </a:xfrm>
            <a:custGeom>
              <a:avLst/>
              <a:gdLst/>
              <a:ahLst/>
              <a:cxnLst/>
              <a:rect l="0" t="0" r="0" b="0"/>
              <a:pathLst>
                <a:path w="37159" h="199633">
                  <a:moveTo>
                    <a:pt x="37158" y="9132"/>
                  </a:moveTo>
                  <a:lnTo>
                    <a:pt x="37158" y="9132"/>
                  </a:lnTo>
                  <a:lnTo>
                    <a:pt x="37158" y="0"/>
                  </a:lnTo>
                  <a:lnTo>
                    <a:pt x="37158" y="4780"/>
                  </a:lnTo>
                  <a:lnTo>
                    <a:pt x="34336" y="10020"/>
                  </a:lnTo>
                  <a:lnTo>
                    <a:pt x="32101" y="12899"/>
                  </a:lnTo>
                  <a:lnTo>
                    <a:pt x="29619" y="21742"/>
                  </a:lnTo>
                  <a:lnTo>
                    <a:pt x="25778" y="46384"/>
                  </a:lnTo>
                  <a:lnTo>
                    <a:pt x="9784" y="87673"/>
                  </a:lnTo>
                  <a:lnTo>
                    <a:pt x="0" y="133476"/>
                  </a:lnTo>
                  <a:lnTo>
                    <a:pt x="240" y="176809"/>
                  </a:lnTo>
                  <a:lnTo>
                    <a:pt x="8583" y="1996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7806" name="SMARTInkShape-Group693">
            <a:extLst>
              <a:ext uri="{FF2B5EF4-FFF2-40B4-BE49-F238E27FC236}">
                <a16:creationId xmlns:a16="http://schemas.microsoft.com/office/drawing/2014/main" id="{FBA5197E-6670-8C82-4F29-2CDB4E279C84}"/>
              </a:ext>
            </a:extLst>
          </p:cNvPr>
          <p:cNvGrpSpPr/>
          <p:nvPr/>
        </p:nvGrpSpPr>
        <p:grpSpPr>
          <a:xfrm>
            <a:off x="152400" y="4238625"/>
            <a:ext cx="247651" cy="291691"/>
            <a:chOff x="152400" y="4238625"/>
            <a:chExt cx="247651" cy="291691"/>
          </a:xfrm>
        </p:grpSpPr>
        <p:sp>
          <p:nvSpPr>
            <p:cNvPr id="97804" name="SMARTInkShape-3994">
              <a:extLst>
                <a:ext uri="{FF2B5EF4-FFF2-40B4-BE49-F238E27FC236}">
                  <a16:creationId xmlns:a16="http://schemas.microsoft.com/office/drawing/2014/main" id="{DECE2736-5EEF-3631-8BBC-31967B8439F2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190500" y="4238625"/>
              <a:ext cx="209551" cy="24539"/>
            </a:xfrm>
            <a:custGeom>
              <a:avLst/>
              <a:gdLst/>
              <a:ahLst/>
              <a:cxnLst/>
              <a:rect l="0" t="0" r="0" b="0"/>
              <a:pathLst>
                <a:path w="209551" h="24539">
                  <a:moveTo>
                    <a:pt x="0" y="19050"/>
                  </a:moveTo>
                  <a:lnTo>
                    <a:pt x="0" y="19050"/>
                  </a:lnTo>
                  <a:lnTo>
                    <a:pt x="0" y="24107"/>
                  </a:lnTo>
                  <a:lnTo>
                    <a:pt x="1058" y="24538"/>
                  </a:lnTo>
                  <a:lnTo>
                    <a:pt x="10361" y="20448"/>
                  </a:lnTo>
                  <a:lnTo>
                    <a:pt x="47673" y="19326"/>
                  </a:lnTo>
                  <a:lnTo>
                    <a:pt x="87973" y="14075"/>
                  </a:lnTo>
                  <a:lnTo>
                    <a:pt x="132971" y="3878"/>
                  </a:lnTo>
                  <a:lnTo>
                    <a:pt x="178874" y="510"/>
                  </a:lnTo>
                  <a:lnTo>
                    <a:pt x="209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805" name="SMARTInkShape-3995">
              <a:extLst>
                <a:ext uri="{FF2B5EF4-FFF2-40B4-BE49-F238E27FC236}">
                  <a16:creationId xmlns:a16="http://schemas.microsoft.com/office/drawing/2014/main" id="{DE34BADC-A9A0-E492-2A30-C3D62C51F94F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152400" y="4364167"/>
              <a:ext cx="209551" cy="166149"/>
            </a:xfrm>
            <a:custGeom>
              <a:avLst/>
              <a:gdLst/>
              <a:ahLst/>
              <a:cxnLst/>
              <a:rect l="0" t="0" r="0" b="0"/>
              <a:pathLst>
                <a:path w="209551" h="166149">
                  <a:moveTo>
                    <a:pt x="0" y="17333"/>
                  </a:moveTo>
                  <a:lnTo>
                    <a:pt x="0" y="17333"/>
                  </a:lnTo>
                  <a:lnTo>
                    <a:pt x="8663" y="9729"/>
                  </a:lnTo>
                  <a:lnTo>
                    <a:pt x="22793" y="2145"/>
                  </a:lnTo>
                  <a:lnTo>
                    <a:pt x="30591" y="0"/>
                  </a:lnTo>
                  <a:lnTo>
                    <a:pt x="40407" y="1868"/>
                  </a:lnTo>
                  <a:lnTo>
                    <a:pt x="51825" y="7284"/>
                  </a:lnTo>
                  <a:lnTo>
                    <a:pt x="63956" y="16747"/>
                  </a:lnTo>
                  <a:lnTo>
                    <a:pt x="70758" y="28009"/>
                  </a:lnTo>
                  <a:lnTo>
                    <a:pt x="72572" y="33975"/>
                  </a:lnTo>
                  <a:lnTo>
                    <a:pt x="67680" y="74520"/>
                  </a:lnTo>
                  <a:lnTo>
                    <a:pt x="61916" y="96367"/>
                  </a:lnTo>
                  <a:lnTo>
                    <a:pt x="36110" y="137674"/>
                  </a:lnTo>
                  <a:lnTo>
                    <a:pt x="4633" y="165943"/>
                  </a:lnTo>
                  <a:lnTo>
                    <a:pt x="3089" y="166148"/>
                  </a:lnTo>
                  <a:lnTo>
                    <a:pt x="2059" y="165226"/>
                  </a:lnTo>
                  <a:lnTo>
                    <a:pt x="1373" y="163554"/>
                  </a:lnTo>
                  <a:lnTo>
                    <a:pt x="6255" y="156051"/>
                  </a:lnTo>
                  <a:lnTo>
                    <a:pt x="49873" y="115515"/>
                  </a:lnTo>
                  <a:lnTo>
                    <a:pt x="91656" y="91369"/>
                  </a:lnTo>
                  <a:lnTo>
                    <a:pt x="125310" y="69665"/>
                  </a:lnTo>
                  <a:lnTo>
                    <a:pt x="169529" y="35945"/>
                  </a:lnTo>
                  <a:lnTo>
                    <a:pt x="183816" y="28492"/>
                  </a:lnTo>
                  <a:lnTo>
                    <a:pt x="189578" y="21110"/>
                  </a:lnTo>
                  <a:lnTo>
                    <a:pt x="194676" y="19012"/>
                  </a:lnTo>
                  <a:lnTo>
                    <a:pt x="196459" y="17394"/>
                  </a:lnTo>
                  <a:lnTo>
                    <a:pt x="199886" y="8244"/>
                  </a:lnTo>
                  <a:lnTo>
                    <a:pt x="194927" y="7937"/>
                  </a:lnTo>
                  <a:lnTo>
                    <a:pt x="189645" y="10688"/>
                  </a:lnTo>
                  <a:lnTo>
                    <a:pt x="146767" y="43459"/>
                  </a:lnTo>
                  <a:lnTo>
                    <a:pt x="116214" y="77752"/>
                  </a:lnTo>
                  <a:lnTo>
                    <a:pt x="108164" y="93914"/>
                  </a:lnTo>
                  <a:lnTo>
                    <a:pt x="104863" y="120153"/>
                  </a:lnTo>
                  <a:lnTo>
                    <a:pt x="115148" y="132212"/>
                  </a:lnTo>
                  <a:lnTo>
                    <a:pt x="121027" y="137182"/>
                  </a:lnTo>
                  <a:lnTo>
                    <a:pt x="127167" y="139391"/>
                  </a:lnTo>
                  <a:lnTo>
                    <a:pt x="141631" y="140635"/>
                  </a:lnTo>
                  <a:lnTo>
                    <a:pt x="159322" y="135946"/>
                  </a:lnTo>
                  <a:lnTo>
                    <a:pt x="209550" y="1125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7815" name="SMARTInkShape-Group694">
            <a:extLst>
              <a:ext uri="{FF2B5EF4-FFF2-40B4-BE49-F238E27FC236}">
                <a16:creationId xmlns:a16="http://schemas.microsoft.com/office/drawing/2014/main" id="{4D97B2E0-89B6-1388-B825-1EAD65424992}"/>
              </a:ext>
            </a:extLst>
          </p:cNvPr>
          <p:cNvGrpSpPr/>
          <p:nvPr/>
        </p:nvGrpSpPr>
        <p:grpSpPr>
          <a:xfrm>
            <a:off x="666750" y="4220135"/>
            <a:ext cx="1205244" cy="323291"/>
            <a:chOff x="666750" y="4220135"/>
            <a:chExt cx="1205244" cy="323291"/>
          </a:xfrm>
        </p:grpSpPr>
        <p:sp>
          <p:nvSpPr>
            <p:cNvPr id="97807" name="SMARTInkShape-3996">
              <a:extLst>
                <a:ext uri="{FF2B5EF4-FFF2-40B4-BE49-F238E27FC236}">
                  <a16:creationId xmlns:a16="http://schemas.microsoft.com/office/drawing/2014/main" id="{43DCCCA1-F70E-A175-B7FE-2CF039714457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1791247" y="4220135"/>
              <a:ext cx="80747" cy="159435"/>
            </a:xfrm>
            <a:custGeom>
              <a:avLst/>
              <a:gdLst/>
              <a:ahLst/>
              <a:cxnLst/>
              <a:rect l="0" t="0" r="0" b="0"/>
              <a:pathLst>
                <a:path w="80747" h="159435">
                  <a:moveTo>
                    <a:pt x="75653" y="66115"/>
                  </a:moveTo>
                  <a:lnTo>
                    <a:pt x="75653" y="66115"/>
                  </a:lnTo>
                  <a:lnTo>
                    <a:pt x="75653" y="25183"/>
                  </a:lnTo>
                  <a:lnTo>
                    <a:pt x="72831" y="18642"/>
                  </a:lnTo>
                  <a:lnTo>
                    <a:pt x="58319" y="1331"/>
                  </a:lnTo>
                  <a:lnTo>
                    <a:pt x="54544" y="280"/>
                  </a:lnTo>
                  <a:lnTo>
                    <a:pt x="52055" y="0"/>
                  </a:lnTo>
                  <a:lnTo>
                    <a:pt x="46468" y="2511"/>
                  </a:lnTo>
                  <a:lnTo>
                    <a:pt x="40457" y="6097"/>
                  </a:lnTo>
                  <a:lnTo>
                    <a:pt x="34258" y="7690"/>
                  </a:lnTo>
                  <a:lnTo>
                    <a:pt x="32181" y="9174"/>
                  </a:lnTo>
                  <a:lnTo>
                    <a:pt x="30796" y="11221"/>
                  </a:lnTo>
                  <a:lnTo>
                    <a:pt x="28200" y="16317"/>
                  </a:lnTo>
                  <a:lnTo>
                    <a:pt x="14932" y="36378"/>
                  </a:lnTo>
                  <a:lnTo>
                    <a:pt x="3608" y="66708"/>
                  </a:lnTo>
                  <a:lnTo>
                    <a:pt x="0" y="100700"/>
                  </a:lnTo>
                  <a:lnTo>
                    <a:pt x="7702" y="134053"/>
                  </a:lnTo>
                  <a:lnTo>
                    <a:pt x="11233" y="141465"/>
                  </a:lnTo>
                  <a:lnTo>
                    <a:pt x="22124" y="154847"/>
                  </a:lnTo>
                  <a:lnTo>
                    <a:pt x="28226" y="158468"/>
                  </a:lnTo>
                  <a:lnTo>
                    <a:pt x="31335" y="159434"/>
                  </a:lnTo>
                  <a:lnTo>
                    <a:pt x="35524" y="157961"/>
                  </a:lnTo>
                  <a:lnTo>
                    <a:pt x="54635" y="146033"/>
                  </a:lnTo>
                  <a:lnTo>
                    <a:pt x="62078" y="142909"/>
                  </a:lnTo>
                  <a:lnTo>
                    <a:pt x="68914" y="137993"/>
                  </a:lnTo>
                  <a:lnTo>
                    <a:pt x="72658" y="129458"/>
                  </a:lnTo>
                  <a:lnTo>
                    <a:pt x="80746" y="94055"/>
                  </a:lnTo>
                  <a:lnTo>
                    <a:pt x="76533" y="49986"/>
                  </a:lnTo>
                  <a:lnTo>
                    <a:pt x="73222" y="34958"/>
                  </a:lnTo>
                  <a:lnTo>
                    <a:pt x="67164" y="23692"/>
                  </a:lnTo>
                  <a:lnTo>
                    <a:pt x="57416" y="11630"/>
                  </a:lnTo>
                  <a:lnTo>
                    <a:pt x="52912" y="8625"/>
                  </a:lnTo>
                  <a:lnTo>
                    <a:pt x="48851" y="7680"/>
                  </a:lnTo>
                  <a:lnTo>
                    <a:pt x="28028" y="89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808" name="SMARTInkShape-3997">
              <a:extLst>
                <a:ext uri="{FF2B5EF4-FFF2-40B4-BE49-F238E27FC236}">
                  <a16:creationId xmlns:a16="http://schemas.microsoft.com/office/drawing/2014/main" id="{80F8EA3B-B842-380A-4F78-0513680DED42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1649853" y="4248165"/>
              <a:ext cx="91508" cy="157630"/>
            </a:xfrm>
            <a:custGeom>
              <a:avLst/>
              <a:gdLst/>
              <a:ahLst/>
              <a:cxnLst/>
              <a:rect l="0" t="0" r="0" b="0"/>
              <a:pathLst>
                <a:path w="91508" h="157630">
                  <a:moveTo>
                    <a:pt x="64647" y="57135"/>
                  </a:moveTo>
                  <a:lnTo>
                    <a:pt x="64647" y="57135"/>
                  </a:lnTo>
                  <a:lnTo>
                    <a:pt x="75008" y="31696"/>
                  </a:lnTo>
                  <a:lnTo>
                    <a:pt x="77904" y="27476"/>
                  </a:lnTo>
                  <a:lnTo>
                    <a:pt x="78777" y="23604"/>
                  </a:lnTo>
                  <a:lnTo>
                    <a:pt x="78300" y="19964"/>
                  </a:lnTo>
                  <a:lnTo>
                    <a:pt x="75395" y="9785"/>
                  </a:lnTo>
                  <a:lnTo>
                    <a:pt x="74414" y="1921"/>
                  </a:lnTo>
                  <a:lnTo>
                    <a:pt x="73275" y="1276"/>
                  </a:lnTo>
                  <a:lnTo>
                    <a:pt x="63854" y="18"/>
                  </a:lnTo>
                  <a:lnTo>
                    <a:pt x="59708" y="0"/>
                  </a:lnTo>
                  <a:lnTo>
                    <a:pt x="40819" y="15196"/>
                  </a:lnTo>
                  <a:lnTo>
                    <a:pt x="23955" y="33538"/>
                  </a:lnTo>
                  <a:lnTo>
                    <a:pt x="4817" y="71784"/>
                  </a:lnTo>
                  <a:lnTo>
                    <a:pt x="0" y="96753"/>
                  </a:lnTo>
                  <a:lnTo>
                    <a:pt x="3630" y="124260"/>
                  </a:lnTo>
                  <a:lnTo>
                    <a:pt x="16464" y="147462"/>
                  </a:lnTo>
                  <a:lnTo>
                    <a:pt x="23000" y="152278"/>
                  </a:lnTo>
                  <a:lnTo>
                    <a:pt x="38729" y="157629"/>
                  </a:lnTo>
                  <a:lnTo>
                    <a:pt x="53480" y="157185"/>
                  </a:lnTo>
                  <a:lnTo>
                    <a:pt x="60378" y="155585"/>
                  </a:lnTo>
                  <a:lnTo>
                    <a:pt x="73686" y="142519"/>
                  </a:lnTo>
                  <a:lnTo>
                    <a:pt x="84539" y="122600"/>
                  </a:lnTo>
                  <a:lnTo>
                    <a:pt x="91507" y="78141"/>
                  </a:lnTo>
                  <a:lnTo>
                    <a:pt x="89892" y="48190"/>
                  </a:lnTo>
                  <a:lnTo>
                    <a:pt x="84334" y="29876"/>
                  </a:lnTo>
                  <a:lnTo>
                    <a:pt x="70363" y="9782"/>
                  </a:lnTo>
                  <a:lnTo>
                    <a:pt x="62601" y="4340"/>
                  </a:lnTo>
                  <a:lnTo>
                    <a:pt x="60108" y="3946"/>
                  </a:lnTo>
                  <a:lnTo>
                    <a:pt x="55122" y="95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809" name="SMARTInkShape-3998">
              <a:extLst>
                <a:ext uri="{FF2B5EF4-FFF2-40B4-BE49-F238E27FC236}">
                  <a16:creationId xmlns:a16="http://schemas.microsoft.com/office/drawing/2014/main" id="{3B928A3B-3096-DD94-096A-69A14F42292F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1447800" y="4230557"/>
              <a:ext cx="171451" cy="169980"/>
            </a:xfrm>
            <a:custGeom>
              <a:avLst/>
              <a:gdLst/>
              <a:ahLst/>
              <a:cxnLst/>
              <a:rect l="0" t="0" r="0" b="0"/>
              <a:pathLst>
                <a:path w="171451" h="169980">
                  <a:moveTo>
                    <a:pt x="0" y="46168"/>
                  </a:moveTo>
                  <a:lnTo>
                    <a:pt x="0" y="46168"/>
                  </a:lnTo>
                  <a:lnTo>
                    <a:pt x="17334" y="19701"/>
                  </a:lnTo>
                  <a:lnTo>
                    <a:pt x="23598" y="13161"/>
                  </a:lnTo>
                  <a:lnTo>
                    <a:pt x="29185" y="10332"/>
                  </a:lnTo>
                  <a:lnTo>
                    <a:pt x="32156" y="9577"/>
                  </a:lnTo>
                  <a:lnTo>
                    <a:pt x="47678" y="728"/>
                  </a:lnTo>
                  <a:lnTo>
                    <a:pt x="50836" y="0"/>
                  </a:lnTo>
                  <a:lnTo>
                    <a:pt x="65392" y="4031"/>
                  </a:lnTo>
                  <a:lnTo>
                    <a:pt x="78054" y="11929"/>
                  </a:lnTo>
                  <a:lnTo>
                    <a:pt x="88509" y="26028"/>
                  </a:lnTo>
                  <a:lnTo>
                    <a:pt x="89431" y="46036"/>
                  </a:lnTo>
                  <a:lnTo>
                    <a:pt x="85256" y="70451"/>
                  </a:lnTo>
                  <a:lnTo>
                    <a:pt x="65328" y="111995"/>
                  </a:lnTo>
                  <a:lnTo>
                    <a:pt x="52318" y="130458"/>
                  </a:lnTo>
                  <a:lnTo>
                    <a:pt x="29260" y="150635"/>
                  </a:lnTo>
                  <a:lnTo>
                    <a:pt x="190" y="169843"/>
                  </a:lnTo>
                  <a:lnTo>
                    <a:pt x="18331" y="169979"/>
                  </a:lnTo>
                  <a:lnTo>
                    <a:pt x="64303" y="161791"/>
                  </a:lnTo>
                  <a:lnTo>
                    <a:pt x="111165" y="157820"/>
                  </a:lnTo>
                  <a:lnTo>
                    <a:pt x="171450" y="1509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810" name="SMARTInkShape-3999">
              <a:extLst>
                <a:ext uri="{FF2B5EF4-FFF2-40B4-BE49-F238E27FC236}">
                  <a16:creationId xmlns:a16="http://schemas.microsoft.com/office/drawing/2014/main" id="{A6F43A49-7802-0372-90CF-8BB22E096B1B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1266825" y="4438650"/>
              <a:ext cx="36777" cy="104776"/>
            </a:xfrm>
            <a:custGeom>
              <a:avLst/>
              <a:gdLst/>
              <a:ahLst/>
              <a:cxnLst/>
              <a:rect l="0" t="0" r="0" b="0"/>
              <a:pathLst>
                <a:path w="36777" h="104776">
                  <a:moveTo>
                    <a:pt x="28575" y="0"/>
                  </a:moveTo>
                  <a:lnTo>
                    <a:pt x="28575" y="0"/>
                  </a:lnTo>
                  <a:lnTo>
                    <a:pt x="33632" y="5057"/>
                  </a:lnTo>
                  <a:lnTo>
                    <a:pt x="36114" y="10361"/>
                  </a:lnTo>
                  <a:lnTo>
                    <a:pt x="36776" y="13257"/>
                  </a:lnTo>
                  <a:lnTo>
                    <a:pt x="21776" y="57750"/>
                  </a:lnTo>
                  <a:lnTo>
                    <a:pt x="0" y="104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811" name="SMARTInkShape-4000">
              <a:extLst>
                <a:ext uri="{FF2B5EF4-FFF2-40B4-BE49-F238E27FC236}">
                  <a16:creationId xmlns:a16="http://schemas.microsoft.com/office/drawing/2014/main" id="{942DEAD1-58B4-438A-E8D9-24ADA42C4A1D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1107207" y="4238694"/>
              <a:ext cx="92464" cy="209114"/>
            </a:xfrm>
            <a:custGeom>
              <a:avLst/>
              <a:gdLst/>
              <a:ahLst/>
              <a:cxnLst/>
              <a:rect l="0" t="0" r="0" b="0"/>
              <a:pathLst>
                <a:path w="92464" h="209114">
                  <a:moveTo>
                    <a:pt x="64368" y="18981"/>
                  </a:moveTo>
                  <a:lnTo>
                    <a:pt x="64368" y="18981"/>
                  </a:lnTo>
                  <a:lnTo>
                    <a:pt x="69425" y="8868"/>
                  </a:lnTo>
                  <a:lnTo>
                    <a:pt x="71972" y="5889"/>
                  </a:lnTo>
                  <a:lnTo>
                    <a:pt x="78498" y="1696"/>
                  </a:lnTo>
                  <a:lnTo>
                    <a:pt x="78021" y="1108"/>
                  </a:lnTo>
                  <a:lnTo>
                    <a:pt x="74135" y="0"/>
                  </a:lnTo>
                  <a:lnTo>
                    <a:pt x="37708" y="43658"/>
                  </a:lnTo>
                  <a:lnTo>
                    <a:pt x="18415" y="69599"/>
                  </a:lnTo>
                  <a:lnTo>
                    <a:pt x="5479" y="101124"/>
                  </a:lnTo>
                  <a:lnTo>
                    <a:pt x="0" y="142333"/>
                  </a:lnTo>
                  <a:lnTo>
                    <a:pt x="3433" y="172887"/>
                  </a:lnTo>
                  <a:lnTo>
                    <a:pt x="11153" y="195346"/>
                  </a:lnTo>
                  <a:lnTo>
                    <a:pt x="15133" y="200057"/>
                  </a:lnTo>
                  <a:lnTo>
                    <a:pt x="25200" y="205293"/>
                  </a:lnTo>
                  <a:lnTo>
                    <a:pt x="56321" y="209113"/>
                  </a:lnTo>
                  <a:lnTo>
                    <a:pt x="66436" y="203672"/>
                  </a:lnTo>
                  <a:lnTo>
                    <a:pt x="75870" y="195257"/>
                  </a:lnTo>
                  <a:lnTo>
                    <a:pt x="87481" y="177948"/>
                  </a:lnTo>
                  <a:lnTo>
                    <a:pt x="91324" y="158157"/>
                  </a:lnTo>
                  <a:lnTo>
                    <a:pt x="92463" y="142298"/>
                  </a:lnTo>
                  <a:lnTo>
                    <a:pt x="87744" y="125840"/>
                  </a:lnTo>
                  <a:lnTo>
                    <a:pt x="85244" y="121970"/>
                  </a:lnTo>
                  <a:lnTo>
                    <a:pt x="66197" y="106332"/>
                  </a:lnTo>
                  <a:lnTo>
                    <a:pt x="35793" y="1047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812" name="SMARTInkShape-4001">
              <a:extLst>
                <a:ext uri="{FF2B5EF4-FFF2-40B4-BE49-F238E27FC236}">
                  <a16:creationId xmlns:a16="http://schemas.microsoft.com/office/drawing/2014/main" id="{92A90E3B-05D3-FFC5-977E-402AC5266AE2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933450" y="4238625"/>
              <a:ext cx="38101" cy="257176"/>
            </a:xfrm>
            <a:custGeom>
              <a:avLst/>
              <a:gdLst/>
              <a:ahLst/>
              <a:cxnLst/>
              <a:rect l="0" t="0" r="0" b="0"/>
              <a:pathLst>
                <a:path w="38101" h="257176">
                  <a:moveTo>
                    <a:pt x="38100" y="0"/>
                  </a:moveTo>
                  <a:lnTo>
                    <a:pt x="38100" y="0"/>
                  </a:lnTo>
                  <a:lnTo>
                    <a:pt x="37042" y="16267"/>
                  </a:lnTo>
                  <a:lnTo>
                    <a:pt x="22912" y="62838"/>
                  </a:lnTo>
                  <a:lnTo>
                    <a:pt x="19136" y="100933"/>
                  </a:lnTo>
                  <a:lnTo>
                    <a:pt x="11785" y="139503"/>
                  </a:lnTo>
                  <a:lnTo>
                    <a:pt x="3962" y="178800"/>
                  </a:lnTo>
                  <a:lnTo>
                    <a:pt x="1174" y="219253"/>
                  </a:lnTo>
                  <a:lnTo>
                    <a:pt x="0" y="2571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813" name="SMARTInkShape-4002">
              <a:extLst>
                <a:ext uri="{FF2B5EF4-FFF2-40B4-BE49-F238E27FC236}">
                  <a16:creationId xmlns:a16="http://schemas.microsoft.com/office/drawing/2014/main" id="{0CEC8D4F-4FEC-E2E6-50FA-B36A7CF60CBE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666750" y="4400550"/>
              <a:ext cx="123826" cy="19051"/>
            </a:xfrm>
            <a:custGeom>
              <a:avLst/>
              <a:gdLst/>
              <a:ahLst/>
              <a:cxnLst/>
              <a:rect l="0" t="0" r="0" b="0"/>
              <a:pathLst>
                <a:path w="123826" h="19051">
                  <a:moveTo>
                    <a:pt x="0" y="19050"/>
                  </a:moveTo>
                  <a:lnTo>
                    <a:pt x="0" y="19050"/>
                  </a:lnTo>
                  <a:lnTo>
                    <a:pt x="5057" y="19050"/>
                  </a:lnTo>
                  <a:lnTo>
                    <a:pt x="35211" y="10408"/>
                  </a:lnTo>
                  <a:lnTo>
                    <a:pt x="51825" y="8729"/>
                  </a:lnTo>
                  <a:lnTo>
                    <a:pt x="82444" y="907"/>
                  </a:lnTo>
                  <a:lnTo>
                    <a:pt x="1238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814" name="SMARTInkShape-4003">
              <a:extLst>
                <a:ext uri="{FF2B5EF4-FFF2-40B4-BE49-F238E27FC236}">
                  <a16:creationId xmlns:a16="http://schemas.microsoft.com/office/drawing/2014/main" id="{39EE0B86-7C3D-1F98-D942-E4E2B2B43224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685916" y="4314825"/>
              <a:ext cx="66560" cy="9526"/>
            </a:xfrm>
            <a:custGeom>
              <a:avLst/>
              <a:gdLst/>
              <a:ahLst/>
              <a:cxnLst/>
              <a:rect l="0" t="0" r="0" b="0"/>
              <a:pathLst>
                <a:path w="66560" h="9526">
                  <a:moveTo>
                    <a:pt x="9409" y="0"/>
                  </a:moveTo>
                  <a:lnTo>
                    <a:pt x="9409" y="0"/>
                  </a:lnTo>
                  <a:lnTo>
                    <a:pt x="4352" y="0"/>
                  </a:lnTo>
                  <a:lnTo>
                    <a:pt x="2863" y="1058"/>
                  </a:lnTo>
                  <a:lnTo>
                    <a:pt x="1870" y="2822"/>
                  </a:lnTo>
                  <a:lnTo>
                    <a:pt x="0" y="9132"/>
                  </a:lnTo>
                  <a:lnTo>
                    <a:pt x="41093" y="9522"/>
                  </a:lnTo>
                  <a:lnTo>
                    <a:pt x="47479" y="6702"/>
                  </a:lnTo>
                  <a:lnTo>
                    <a:pt x="53846" y="2979"/>
                  </a:lnTo>
                  <a:lnTo>
                    <a:pt x="60203" y="1324"/>
                  </a:lnTo>
                  <a:lnTo>
                    <a:pt x="62322" y="1941"/>
                  </a:lnTo>
                  <a:lnTo>
                    <a:pt x="66559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7816" name="SMARTInkShape-4004">
            <a:extLst>
              <a:ext uri="{FF2B5EF4-FFF2-40B4-BE49-F238E27FC236}">
                <a16:creationId xmlns:a16="http://schemas.microsoft.com/office/drawing/2014/main" id="{77723C5A-2241-1948-7791-FE84378D6BB5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6715125" y="3105150"/>
            <a:ext cx="1790701" cy="47626"/>
          </a:xfrm>
          <a:custGeom>
            <a:avLst/>
            <a:gdLst/>
            <a:ahLst/>
            <a:cxnLst/>
            <a:rect l="0" t="0" r="0" b="0"/>
            <a:pathLst>
              <a:path w="1790701" h="47626">
                <a:moveTo>
                  <a:pt x="0" y="0"/>
                </a:moveTo>
                <a:lnTo>
                  <a:pt x="0" y="0"/>
                </a:lnTo>
                <a:lnTo>
                  <a:pt x="0" y="5056"/>
                </a:lnTo>
                <a:lnTo>
                  <a:pt x="1058" y="6546"/>
                </a:lnTo>
                <a:lnTo>
                  <a:pt x="2822" y="7539"/>
                </a:lnTo>
                <a:lnTo>
                  <a:pt x="13183" y="8936"/>
                </a:lnTo>
                <a:lnTo>
                  <a:pt x="54188" y="9490"/>
                </a:lnTo>
                <a:lnTo>
                  <a:pt x="101464" y="18460"/>
                </a:lnTo>
                <a:lnTo>
                  <a:pt x="139634" y="18934"/>
                </a:lnTo>
                <a:lnTo>
                  <a:pt x="185822" y="20085"/>
                </a:lnTo>
                <a:lnTo>
                  <a:pt x="211456" y="24531"/>
                </a:lnTo>
                <a:lnTo>
                  <a:pt x="252370" y="19981"/>
                </a:lnTo>
                <a:lnTo>
                  <a:pt x="292793" y="24382"/>
                </a:lnTo>
                <a:lnTo>
                  <a:pt x="339930" y="27333"/>
                </a:lnTo>
                <a:lnTo>
                  <a:pt x="384686" y="28329"/>
                </a:lnTo>
                <a:lnTo>
                  <a:pt x="431481" y="28502"/>
                </a:lnTo>
                <a:lnTo>
                  <a:pt x="463408" y="28543"/>
                </a:lnTo>
                <a:lnTo>
                  <a:pt x="495237" y="28560"/>
                </a:lnTo>
                <a:lnTo>
                  <a:pt x="528080" y="28569"/>
                </a:lnTo>
                <a:lnTo>
                  <a:pt x="563844" y="28572"/>
                </a:lnTo>
                <a:lnTo>
                  <a:pt x="599453" y="28574"/>
                </a:lnTo>
                <a:lnTo>
                  <a:pt x="643634" y="28575"/>
                </a:lnTo>
                <a:lnTo>
                  <a:pt x="681773" y="33631"/>
                </a:lnTo>
                <a:lnTo>
                  <a:pt x="728178" y="37511"/>
                </a:lnTo>
                <a:lnTo>
                  <a:pt x="766090" y="37925"/>
                </a:lnTo>
                <a:lnTo>
                  <a:pt x="813659" y="38048"/>
                </a:lnTo>
                <a:lnTo>
                  <a:pt x="849519" y="38077"/>
                </a:lnTo>
                <a:lnTo>
                  <a:pt x="886622" y="38090"/>
                </a:lnTo>
                <a:lnTo>
                  <a:pt x="928042" y="38097"/>
                </a:lnTo>
                <a:lnTo>
                  <a:pt x="965479" y="38099"/>
                </a:lnTo>
                <a:lnTo>
                  <a:pt x="1008450" y="38100"/>
                </a:lnTo>
                <a:lnTo>
                  <a:pt x="1050335" y="38100"/>
                </a:lnTo>
                <a:lnTo>
                  <a:pt x="1095083" y="38100"/>
                </a:lnTo>
                <a:lnTo>
                  <a:pt x="1134403" y="38100"/>
                </a:lnTo>
                <a:lnTo>
                  <a:pt x="1176574" y="38100"/>
                </a:lnTo>
                <a:lnTo>
                  <a:pt x="1221740" y="38100"/>
                </a:lnTo>
                <a:lnTo>
                  <a:pt x="1260287" y="43156"/>
                </a:lnTo>
                <a:lnTo>
                  <a:pt x="1298519" y="41245"/>
                </a:lnTo>
                <a:lnTo>
                  <a:pt x="1332417" y="42320"/>
                </a:lnTo>
                <a:lnTo>
                  <a:pt x="1369002" y="45267"/>
                </a:lnTo>
                <a:lnTo>
                  <a:pt x="1412341" y="46926"/>
                </a:lnTo>
                <a:lnTo>
                  <a:pt x="1458788" y="47486"/>
                </a:lnTo>
                <a:lnTo>
                  <a:pt x="1495859" y="47584"/>
                </a:lnTo>
                <a:lnTo>
                  <a:pt x="1541255" y="47617"/>
                </a:lnTo>
                <a:lnTo>
                  <a:pt x="1587341" y="47623"/>
                </a:lnTo>
                <a:lnTo>
                  <a:pt x="1630938" y="47625"/>
                </a:lnTo>
                <a:lnTo>
                  <a:pt x="1674947" y="47625"/>
                </a:lnTo>
                <a:lnTo>
                  <a:pt x="1714657" y="47625"/>
                </a:lnTo>
                <a:lnTo>
                  <a:pt x="1790700" y="4762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7819" name="SMARTInkShape-Group696">
            <a:extLst>
              <a:ext uri="{FF2B5EF4-FFF2-40B4-BE49-F238E27FC236}">
                <a16:creationId xmlns:a16="http://schemas.microsoft.com/office/drawing/2014/main" id="{2BBEE605-D83D-CFAB-9D54-BC508346F3EB}"/>
              </a:ext>
            </a:extLst>
          </p:cNvPr>
          <p:cNvGrpSpPr/>
          <p:nvPr/>
        </p:nvGrpSpPr>
        <p:grpSpPr>
          <a:xfrm>
            <a:off x="6667500" y="1975720"/>
            <a:ext cx="1885942" cy="1205596"/>
            <a:chOff x="6667500" y="1975720"/>
            <a:chExt cx="1885942" cy="1205596"/>
          </a:xfrm>
        </p:grpSpPr>
        <p:sp>
          <p:nvSpPr>
            <p:cNvPr id="97817" name="SMARTInkShape-4005">
              <a:extLst>
                <a:ext uri="{FF2B5EF4-FFF2-40B4-BE49-F238E27FC236}">
                  <a16:creationId xmlns:a16="http://schemas.microsoft.com/office/drawing/2014/main" id="{62659230-71F9-8FF2-7E3F-15F68A4AC15D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8077200" y="2533653"/>
              <a:ext cx="57150" cy="647663"/>
            </a:xfrm>
            <a:custGeom>
              <a:avLst/>
              <a:gdLst/>
              <a:ahLst/>
              <a:cxnLst/>
              <a:rect l="0" t="0" r="0" b="0"/>
              <a:pathLst>
                <a:path w="57150" h="647663">
                  <a:moveTo>
                    <a:pt x="38100" y="57147"/>
                  </a:moveTo>
                  <a:lnTo>
                    <a:pt x="38100" y="57147"/>
                  </a:lnTo>
                  <a:lnTo>
                    <a:pt x="45640" y="39247"/>
                  </a:lnTo>
                  <a:lnTo>
                    <a:pt x="47615" y="14438"/>
                  </a:lnTo>
                  <a:lnTo>
                    <a:pt x="48676" y="12799"/>
                  </a:lnTo>
                  <a:lnTo>
                    <a:pt x="50443" y="11707"/>
                  </a:lnTo>
                  <a:lnTo>
                    <a:pt x="52678" y="10978"/>
                  </a:lnTo>
                  <a:lnTo>
                    <a:pt x="54169" y="9435"/>
                  </a:lnTo>
                  <a:lnTo>
                    <a:pt x="57149" y="0"/>
                  </a:lnTo>
                  <a:lnTo>
                    <a:pt x="34760" y="41633"/>
                  </a:lnTo>
                  <a:lnTo>
                    <a:pt x="26567" y="89010"/>
                  </a:lnTo>
                  <a:lnTo>
                    <a:pt x="18982" y="136563"/>
                  </a:lnTo>
                  <a:lnTo>
                    <a:pt x="11707" y="176590"/>
                  </a:lnTo>
                  <a:lnTo>
                    <a:pt x="9813" y="214262"/>
                  </a:lnTo>
                  <a:lnTo>
                    <a:pt x="9563" y="260798"/>
                  </a:lnTo>
                  <a:lnTo>
                    <a:pt x="9527" y="307813"/>
                  </a:lnTo>
                  <a:lnTo>
                    <a:pt x="9525" y="347696"/>
                  </a:lnTo>
                  <a:lnTo>
                    <a:pt x="9525" y="387001"/>
                  </a:lnTo>
                  <a:lnTo>
                    <a:pt x="15013" y="426868"/>
                  </a:lnTo>
                  <a:lnTo>
                    <a:pt x="10563" y="449387"/>
                  </a:lnTo>
                  <a:lnTo>
                    <a:pt x="4659" y="467348"/>
                  </a:lnTo>
                  <a:lnTo>
                    <a:pt x="5222" y="470314"/>
                  </a:lnTo>
                  <a:lnTo>
                    <a:pt x="6656" y="472292"/>
                  </a:lnTo>
                  <a:lnTo>
                    <a:pt x="5428" y="480134"/>
                  </a:lnTo>
                  <a:lnTo>
                    <a:pt x="94" y="504167"/>
                  </a:lnTo>
                  <a:lnTo>
                    <a:pt x="0" y="547425"/>
                  </a:lnTo>
                  <a:lnTo>
                    <a:pt x="1058" y="549099"/>
                  </a:lnTo>
                  <a:lnTo>
                    <a:pt x="2822" y="550215"/>
                  </a:lnTo>
                  <a:lnTo>
                    <a:pt x="5056" y="550959"/>
                  </a:lnTo>
                  <a:lnTo>
                    <a:pt x="6547" y="552513"/>
                  </a:lnTo>
                  <a:lnTo>
                    <a:pt x="8201" y="557063"/>
                  </a:lnTo>
                  <a:lnTo>
                    <a:pt x="7585" y="559758"/>
                  </a:lnTo>
                  <a:lnTo>
                    <a:pt x="1208" y="569742"/>
                  </a:lnTo>
                  <a:lnTo>
                    <a:pt x="106" y="584601"/>
                  </a:lnTo>
                  <a:lnTo>
                    <a:pt x="1" y="614099"/>
                  </a:lnTo>
                  <a:lnTo>
                    <a:pt x="2822" y="619712"/>
                  </a:lnTo>
                  <a:lnTo>
                    <a:pt x="5056" y="622690"/>
                  </a:lnTo>
                  <a:lnTo>
                    <a:pt x="5488" y="624676"/>
                  </a:lnTo>
                  <a:lnTo>
                    <a:pt x="4717" y="626000"/>
                  </a:lnTo>
                  <a:lnTo>
                    <a:pt x="3145" y="626882"/>
                  </a:lnTo>
                  <a:lnTo>
                    <a:pt x="3155" y="627470"/>
                  </a:lnTo>
                  <a:lnTo>
                    <a:pt x="5988" y="628124"/>
                  </a:lnTo>
                  <a:lnTo>
                    <a:pt x="6110" y="628298"/>
                  </a:lnTo>
                  <a:lnTo>
                    <a:pt x="3421" y="628492"/>
                  </a:lnTo>
                  <a:lnTo>
                    <a:pt x="3339" y="629602"/>
                  </a:lnTo>
                  <a:lnTo>
                    <a:pt x="6069" y="633658"/>
                  </a:lnTo>
                  <a:lnTo>
                    <a:pt x="6162" y="635162"/>
                  </a:lnTo>
                  <a:lnTo>
                    <a:pt x="5166" y="636166"/>
                  </a:lnTo>
                  <a:lnTo>
                    <a:pt x="3445" y="636835"/>
                  </a:lnTo>
                  <a:lnTo>
                    <a:pt x="3355" y="637281"/>
                  </a:lnTo>
                  <a:lnTo>
                    <a:pt x="6077" y="637776"/>
                  </a:lnTo>
                  <a:lnTo>
                    <a:pt x="6168" y="637908"/>
                  </a:lnTo>
                  <a:lnTo>
                    <a:pt x="3447" y="638055"/>
                  </a:lnTo>
                  <a:lnTo>
                    <a:pt x="3357" y="639152"/>
                  </a:lnTo>
                  <a:lnTo>
                    <a:pt x="6078" y="643193"/>
                  </a:lnTo>
                  <a:lnTo>
                    <a:pt x="6168" y="644695"/>
                  </a:lnTo>
                  <a:lnTo>
                    <a:pt x="5171" y="645696"/>
                  </a:lnTo>
                  <a:lnTo>
                    <a:pt x="89" y="647662"/>
                  </a:lnTo>
                  <a:lnTo>
                    <a:pt x="9" y="634436"/>
                  </a:lnTo>
                  <a:lnTo>
                    <a:pt x="9525" y="6191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818" name="SMARTInkShape-4006">
              <a:extLst>
                <a:ext uri="{FF2B5EF4-FFF2-40B4-BE49-F238E27FC236}">
                  <a16:creationId xmlns:a16="http://schemas.microsoft.com/office/drawing/2014/main" id="{3111CE95-C2A1-EB7E-835A-6788F17B237A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6667500" y="1975720"/>
              <a:ext cx="1885942" cy="1042647"/>
            </a:xfrm>
            <a:custGeom>
              <a:avLst/>
              <a:gdLst/>
              <a:ahLst/>
              <a:cxnLst/>
              <a:rect l="0" t="0" r="0" b="0"/>
              <a:pathLst>
                <a:path w="1885942" h="1042647">
                  <a:moveTo>
                    <a:pt x="0" y="1024655"/>
                  </a:moveTo>
                  <a:lnTo>
                    <a:pt x="0" y="1024655"/>
                  </a:lnTo>
                  <a:lnTo>
                    <a:pt x="0" y="1032856"/>
                  </a:lnTo>
                  <a:lnTo>
                    <a:pt x="31523" y="1034145"/>
                  </a:lnTo>
                  <a:lnTo>
                    <a:pt x="37998" y="1031342"/>
                  </a:lnTo>
                  <a:lnTo>
                    <a:pt x="55837" y="1020919"/>
                  </a:lnTo>
                  <a:lnTo>
                    <a:pt x="83148" y="1013070"/>
                  </a:lnTo>
                  <a:lnTo>
                    <a:pt x="130708" y="977565"/>
                  </a:lnTo>
                  <a:lnTo>
                    <a:pt x="138526" y="971976"/>
                  </a:lnTo>
                  <a:lnTo>
                    <a:pt x="149935" y="966713"/>
                  </a:lnTo>
                  <a:lnTo>
                    <a:pt x="164134" y="953747"/>
                  </a:lnTo>
                  <a:lnTo>
                    <a:pt x="168198" y="946221"/>
                  </a:lnTo>
                  <a:lnTo>
                    <a:pt x="171399" y="943791"/>
                  </a:lnTo>
                  <a:lnTo>
                    <a:pt x="188923" y="937068"/>
                  </a:lnTo>
                  <a:lnTo>
                    <a:pt x="192624" y="934514"/>
                  </a:lnTo>
                  <a:lnTo>
                    <a:pt x="196735" y="928853"/>
                  </a:lnTo>
                  <a:lnTo>
                    <a:pt x="197832" y="925862"/>
                  </a:lnTo>
                  <a:lnTo>
                    <a:pt x="239692" y="880312"/>
                  </a:lnTo>
                  <a:lnTo>
                    <a:pt x="278034" y="836817"/>
                  </a:lnTo>
                  <a:lnTo>
                    <a:pt x="292888" y="806341"/>
                  </a:lnTo>
                  <a:lnTo>
                    <a:pt x="323245" y="767060"/>
                  </a:lnTo>
                  <a:lnTo>
                    <a:pt x="347564" y="729343"/>
                  </a:lnTo>
                  <a:lnTo>
                    <a:pt x="349184" y="723006"/>
                  </a:lnTo>
                  <a:lnTo>
                    <a:pt x="379220" y="677541"/>
                  </a:lnTo>
                  <a:lnTo>
                    <a:pt x="386705" y="665454"/>
                  </a:lnTo>
                  <a:lnTo>
                    <a:pt x="391510" y="648938"/>
                  </a:lnTo>
                  <a:lnTo>
                    <a:pt x="422919" y="604207"/>
                  </a:lnTo>
                  <a:lnTo>
                    <a:pt x="449052" y="557753"/>
                  </a:lnTo>
                  <a:lnTo>
                    <a:pt x="472887" y="510877"/>
                  </a:lnTo>
                  <a:lnTo>
                    <a:pt x="496530" y="471026"/>
                  </a:lnTo>
                  <a:lnTo>
                    <a:pt x="520666" y="426541"/>
                  </a:lnTo>
                  <a:lnTo>
                    <a:pt x="540724" y="401527"/>
                  </a:lnTo>
                  <a:lnTo>
                    <a:pt x="566115" y="357378"/>
                  </a:lnTo>
                  <a:lnTo>
                    <a:pt x="591971" y="310210"/>
                  </a:lnTo>
                  <a:lnTo>
                    <a:pt x="612622" y="266381"/>
                  </a:lnTo>
                  <a:lnTo>
                    <a:pt x="642389" y="222591"/>
                  </a:lnTo>
                  <a:lnTo>
                    <a:pt x="659350" y="198767"/>
                  </a:lnTo>
                  <a:lnTo>
                    <a:pt x="671420" y="167354"/>
                  </a:lnTo>
                  <a:lnTo>
                    <a:pt x="705260" y="126478"/>
                  </a:lnTo>
                  <a:lnTo>
                    <a:pt x="735447" y="85090"/>
                  </a:lnTo>
                  <a:lnTo>
                    <a:pt x="753074" y="67521"/>
                  </a:lnTo>
                  <a:lnTo>
                    <a:pt x="777757" y="39129"/>
                  </a:lnTo>
                  <a:lnTo>
                    <a:pt x="815507" y="16961"/>
                  </a:lnTo>
                  <a:lnTo>
                    <a:pt x="826034" y="14333"/>
                  </a:lnTo>
                  <a:lnTo>
                    <a:pt x="835182" y="8573"/>
                  </a:lnTo>
                  <a:lnTo>
                    <a:pt x="845655" y="6397"/>
                  </a:lnTo>
                  <a:lnTo>
                    <a:pt x="893149" y="4446"/>
                  </a:lnTo>
                  <a:lnTo>
                    <a:pt x="916570" y="0"/>
                  </a:lnTo>
                  <a:lnTo>
                    <a:pt x="961025" y="5204"/>
                  </a:lnTo>
                  <a:lnTo>
                    <a:pt x="988239" y="6522"/>
                  </a:lnTo>
                  <a:lnTo>
                    <a:pt x="1015096" y="14121"/>
                  </a:lnTo>
                  <a:lnTo>
                    <a:pt x="1041868" y="19945"/>
                  </a:lnTo>
                  <a:lnTo>
                    <a:pt x="1083508" y="41826"/>
                  </a:lnTo>
                  <a:lnTo>
                    <a:pt x="1097509" y="48092"/>
                  </a:lnTo>
                  <a:lnTo>
                    <a:pt x="1130163" y="57501"/>
                  </a:lnTo>
                  <a:lnTo>
                    <a:pt x="1172158" y="81728"/>
                  </a:lnTo>
                  <a:lnTo>
                    <a:pt x="1182417" y="88051"/>
                  </a:lnTo>
                  <a:lnTo>
                    <a:pt x="1190310" y="97561"/>
                  </a:lnTo>
                  <a:lnTo>
                    <a:pt x="1204054" y="106024"/>
                  </a:lnTo>
                  <a:lnTo>
                    <a:pt x="1216359" y="111118"/>
                  </a:lnTo>
                  <a:lnTo>
                    <a:pt x="1261449" y="152600"/>
                  </a:lnTo>
                  <a:lnTo>
                    <a:pt x="1304982" y="196043"/>
                  </a:lnTo>
                  <a:lnTo>
                    <a:pt x="1325280" y="221392"/>
                  </a:lnTo>
                  <a:lnTo>
                    <a:pt x="1333992" y="239178"/>
                  </a:lnTo>
                  <a:lnTo>
                    <a:pt x="1346111" y="249584"/>
                  </a:lnTo>
                  <a:lnTo>
                    <a:pt x="1379922" y="294989"/>
                  </a:lnTo>
                  <a:lnTo>
                    <a:pt x="1404315" y="326167"/>
                  </a:lnTo>
                  <a:lnTo>
                    <a:pt x="1430844" y="372828"/>
                  </a:lnTo>
                  <a:lnTo>
                    <a:pt x="1454087" y="419212"/>
                  </a:lnTo>
                  <a:lnTo>
                    <a:pt x="1462598" y="430280"/>
                  </a:lnTo>
                  <a:lnTo>
                    <a:pt x="1479941" y="477763"/>
                  </a:lnTo>
                  <a:lnTo>
                    <a:pt x="1499935" y="522427"/>
                  </a:lnTo>
                  <a:lnTo>
                    <a:pt x="1502721" y="529098"/>
                  </a:lnTo>
                  <a:lnTo>
                    <a:pt x="1518077" y="573024"/>
                  </a:lnTo>
                  <a:lnTo>
                    <a:pt x="1536738" y="616893"/>
                  </a:lnTo>
                  <a:lnTo>
                    <a:pt x="1550697" y="662276"/>
                  </a:lnTo>
                  <a:lnTo>
                    <a:pt x="1554562" y="670628"/>
                  </a:lnTo>
                  <a:lnTo>
                    <a:pt x="1565667" y="684614"/>
                  </a:lnTo>
                  <a:lnTo>
                    <a:pt x="1568978" y="696784"/>
                  </a:lnTo>
                  <a:lnTo>
                    <a:pt x="1572564" y="713834"/>
                  </a:lnTo>
                  <a:lnTo>
                    <a:pt x="1592928" y="761421"/>
                  </a:lnTo>
                  <a:lnTo>
                    <a:pt x="1621020" y="807208"/>
                  </a:lnTo>
                  <a:lnTo>
                    <a:pt x="1635906" y="829851"/>
                  </a:lnTo>
                  <a:lnTo>
                    <a:pt x="1669093" y="875197"/>
                  </a:lnTo>
                  <a:lnTo>
                    <a:pt x="1708061" y="922622"/>
                  </a:lnTo>
                  <a:lnTo>
                    <a:pt x="1743721" y="955783"/>
                  </a:lnTo>
                  <a:lnTo>
                    <a:pt x="1788482" y="994037"/>
                  </a:lnTo>
                  <a:lnTo>
                    <a:pt x="1796065" y="1000463"/>
                  </a:lnTo>
                  <a:lnTo>
                    <a:pt x="1841068" y="1020754"/>
                  </a:lnTo>
                  <a:lnTo>
                    <a:pt x="1853131" y="1024557"/>
                  </a:lnTo>
                  <a:lnTo>
                    <a:pt x="1864467" y="1030858"/>
                  </a:lnTo>
                  <a:lnTo>
                    <a:pt x="1878643" y="1034254"/>
                  </a:lnTo>
                  <a:lnTo>
                    <a:pt x="1881080" y="1036346"/>
                  </a:lnTo>
                  <a:lnTo>
                    <a:pt x="1882703" y="1038799"/>
                  </a:lnTo>
                  <a:lnTo>
                    <a:pt x="1883785" y="1039376"/>
                  </a:lnTo>
                  <a:lnTo>
                    <a:pt x="1884507" y="1038702"/>
                  </a:lnTo>
                  <a:lnTo>
                    <a:pt x="1884988" y="1037195"/>
                  </a:lnTo>
                  <a:lnTo>
                    <a:pt x="1885308" y="1037249"/>
                  </a:lnTo>
                  <a:lnTo>
                    <a:pt x="1885866" y="1042646"/>
                  </a:lnTo>
                  <a:lnTo>
                    <a:pt x="1885934" y="1038008"/>
                  </a:lnTo>
                  <a:lnTo>
                    <a:pt x="1885941" y="1040467"/>
                  </a:lnTo>
                  <a:lnTo>
                    <a:pt x="1884886" y="1040488"/>
                  </a:lnTo>
                  <a:lnTo>
                    <a:pt x="1876425" y="10341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7832" name="SMARTInkShape-Group697">
            <a:extLst>
              <a:ext uri="{FF2B5EF4-FFF2-40B4-BE49-F238E27FC236}">
                <a16:creationId xmlns:a16="http://schemas.microsoft.com/office/drawing/2014/main" id="{DDE7CB19-83A4-6B94-AC97-286B526E77C5}"/>
              </a:ext>
            </a:extLst>
          </p:cNvPr>
          <p:cNvGrpSpPr/>
          <p:nvPr/>
        </p:nvGrpSpPr>
        <p:grpSpPr>
          <a:xfrm>
            <a:off x="8115300" y="2009775"/>
            <a:ext cx="933451" cy="1038226"/>
            <a:chOff x="8115300" y="2009775"/>
            <a:chExt cx="933451" cy="1038226"/>
          </a:xfrm>
        </p:grpSpPr>
        <p:sp>
          <p:nvSpPr>
            <p:cNvPr id="97820" name="SMARTInkShape-4007">
              <a:extLst>
                <a:ext uri="{FF2B5EF4-FFF2-40B4-BE49-F238E27FC236}">
                  <a16:creationId xmlns:a16="http://schemas.microsoft.com/office/drawing/2014/main" id="{57B445B7-35DC-3AFF-5FF6-06CDE1124156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9029700" y="2009775"/>
              <a:ext cx="19051" cy="200026"/>
            </a:xfrm>
            <a:custGeom>
              <a:avLst/>
              <a:gdLst/>
              <a:ahLst/>
              <a:cxnLst/>
              <a:rect l="0" t="0" r="0" b="0"/>
              <a:pathLst>
                <a:path w="19051" h="200026">
                  <a:moveTo>
                    <a:pt x="0" y="0"/>
                  </a:moveTo>
                  <a:lnTo>
                    <a:pt x="0" y="0"/>
                  </a:lnTo>
                  <a:lnTo>
                    <a:pt x="5057" y="5056"/>
                  </a:lnTo>
                  <a:lnTo>
                    <a:pt x="7538" y="13183"/>
                  </a:lnTo>
                  <a:lnTo>
                    <a:pt x="9351" y="58307"/>
                  </a:lnTo>
                  <a:lnTo>
                    <a:pt x="9490" y="100535"/>
                  </a:lnTo>
                  <a:lnTo>
                    <a:pt x="9518" y="140979"/>
                  </a:lnTo>
                  <a:lnTo>
                    <a:pt x="9525" y="187381"/>
                  </a:lnTo>
                  <a:lnTo>
                    <a:pt x="9525" y="199285"/>
                  </a:lnTo>
                  <a:lnTo>
                    <a:pt x="19050" y="2000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821" name="SMARTInkShape-4008">
              <a:extLst>
                <a:ext uri="{FF2B5EF4-FFF2-40B4-BE49-F238E27FC236}">
                  <a16:creationId xmlns:a16="http://schemas.microsoft.com/office/drawing/2014/main" id="{AE31045E-EDEE-B004-E027-51B71B157476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8879454" y="2057792"/>
              <a:ext cx="89765" cy="83303"/>
            </a:xfrm>
            <a:custGeom>
              <a:avLst/>
              <a:gdLst/>
              <a:ahLst/>
              <a:cxnLst/>
              <a:rect l="0" t="0" r="0" b="0"/>
              <a:pathLst>
                <a:path w="89765" h="83303">
                  <a:moveTo>
                    <a:pt x="45471" y="9133"/>
                  </a:moveTo>
                  <a:lnTo>
                    <a:pt x="45471" y="9133"/>
                  </a:lnTo>
                  <a:lnTo>
                    <a:pt x="45471" y="932"/>
                  </a:lnTo>
                  <a:lnTo>
                    <a:pt x="44413" y="491"/>
                  </a:lnTo>
                  <a:lnTo>
                    <a:pt x="40414" y="0"/>
                  </a:lnTo>
                  <a:lnTo>
                    <a:pt x="35110" y="2605"/>
                  </a:lnTo>
                  <a:lnTo>
                    <a:pt x="5113" y="22277"/>
                  </a:lnTo>
                  <a:lnTo>
                    <a:pt x="1076" y="31203"/>
                  </a:lnTo>
                  <a:lnTo>
                    <a:pt x="0" y="36546"/>
                  </a:lnTo>
                  <a:lnTo>
                    <a:pt x="1625" y="48128"/>
                  </a:lnTo>
                  <a:lnTo>
                    <a:pt x="5876" y="59273"/>
                  </a:lnTo>
                  <a:lnTo>
                    <a:pt x="11292" y="67753"/>
                  </a:lnTo>
                  <a:lnTo>
                    <a:pt x="25349" y="78478"/>
                  </a:lnTo>
                  <a:lnTo>
                    <a:pt x="37863" y="83302"/>
                  </a:lnTo>
                  <a:lnTo>
                    <a:pt x="47734" y="81608"/>
                  </a:lnTo>
                  <a:lnTo>
                    <a:pt x="62370" y="74704"/>
                  </a:lnTo>
                  <a:lnTo>
                    <a:pt x="70974" y="66851"/>
                  </a:lnTo>
                  <a:lnTo>
                    <a:pt x="88098" y="41583"/>
                  </a:lnTo>
                  <a:lnTo>
                    <a:pt x="89764" y="37116"/>
                  </a:lnTo>
                  <a:lnTo>
                    <a:pt x="88792" y="26509"/>
                  </a:lnTo>
                  <a:lnTo>
                    <a:pt x="87052" y="20717"/>
                  </a:lnTo>
                  <a:lnTo>
                    <a:pt x="84834" y="16856"/>
                  </a:lnTo>
                  <a:lnTo>
                    <a:pt x="82296" y="14281"/>
                  </a:lnTo>
                  <a:lnTo>
                    <a:pt x="79546" y="12565"/>
                  </a:lnTo>
                  <a:lnTo>
                    <a:pt x="77712" y="10363"/>
                  </a:lnTo>
                  <a:lnTo>
                    <a:pt x="75676" y="5094"/>
                  </a:lnTo>
                  <a:lnTo>
                    <a:pt x="74074" y="4323"/>
                  </a:lnTo>
                  <a:lnTo>
                    <a:pt x="71948" y="4868"/>
                  </a:lnTo>
                  <a:lnTo>
                    <a:pt x="69473" y="6290"/>
                  </a:lnTo>
                  <a:lnTo>
                    <a:pt x="66763" y="6179"/>
                  </a:lnTo>
                  <a:lnTo>
                    <a:pt x="60931" y="3234"/>
                  </a:lnTo>
                  <a:lnTo>
                    <a:pt x="57896" y="3084"/>
                  </a:lnTo>
                  <a:lnTo>
                    <a:pt x="39097" y="9521"/>
                  </a:lnTo>
                  <a:lnTo>
                    <a:pt x="26421" y="186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822" name="SMARTInkShape-4009">
              <a:extLst>
                <a:ext uri="{FF2B5EF4-FFF2-40B4-BE49-F238E27FC236}">
                  <a16:creationId xmlns:a16="http://schemas.microsoft.com/office/drawing/2014/main" id="{A34F74B2-3389-AADD-ACA5-49FFC2BB2A38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8801100" y="2133600"/>
              <a:ext cx="19051" cy="19051"/>
            </a:xfrm>
            <a:custGeom>
              <a:avLst/>
              <a:gdLst/>
              <a:ahLst/>
              <a:cxnLst/>
              <a:rect l="0" t="0" r="0" b="0"/>
              <a:pathLst>
                <a:path w="19051" h="19051">
                  <a:moveTo>
                    <a:pt x="0" y="19050"/>
                  </a:moveTo>
                  <a:lnTo>
                    <a:pt x="0" y="19050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823" name="SMARTInkShape-4010">
              <a:extLst>
                <a:ext uri="{FF2B5EF4-FFF2-40B4-BE49-F238E27FC236}">
                  <a16:creationId xmlns:a16="http://schemas.microsoft.com/office/drawing/2014/main" id="{BFCB1CE5-8F6E-FC74-B1E5-A48B57C8E531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8658806" y="2057400"/>
              <a:ext cx="84676" cy="128663"/>
            </a:xfrm>
            <a:custGeom>
              <a:avLst/>
              <a:gdLst/>
              <a:ahLst/>
              <a:cxnLst/>
              <a:rect l="0" t="0" r="0" b="0"/>
              <a:pathLst>
                <a:path w="84676" h="128663">
                  <a:moveTo>
                    <a:pt x="56569" y="9525"/>
                  </a:moveTo>
                  <a:lnTo>
                    <a:pt x="56569" y="9525"/>
                  </a:lnTo>
                  <a:lnTo>
                    <a:pt x="56569" y="392"/>
                  </a:lnTo>
                  <a:lnTo>
                    <a:pt x="39234" y="10"/>
                  </a:lnTo>
                  <a:lnTo>
                    <a:pt x="16211" y="21459"/>
                  </a:lnTo>
                  <a:lnTo>
                    <a:pt x="6041" y="41636"/>
                  </a:lnTo>
                  <a:lnTo>
                    <a:pt x="0" y="85447"/>
                  </a:lnTo>
                  <a:lnTo>
                    <a:pt x="2500" y="93715"/>
                  </a:lnTo>
                  <a:lnTo>
                    <a:pt x="16768" y="120530"/>
                  </a:lnTo>
                  <a:lnTo>
                    <a:pt x="28078" y="127905"/>
                  </a:lnTo>
                  <a:lnTo>
                    <a:pt x="33342" y="128662"/>
                  </a:lnTo>
                  <a:lnTo>
                    <a:pt x="44834" y="126680"/>
                  </a:lnTo>
                  <a:lnTo>
                    <a:pt x="48745" y="124670"/>
                  </a:lnTo>
                  <a:lnTo>
                    <a:pt x="51353" y="122272"/>
                  </a:lnTo>
                  <a:lnTo>
                    <a:pt x="53091" y="119615"/>
                  </a:lnTo>
                  <a:lnTo>
                    <a:pt x="68974" y="107746"/>
                  </a:lnTo>
                  <a:lnTo>
                    <a:pt x="72665" y="101509"/>
                  </a:lnTo>
                  <a:lnTo>
                    <a:pt x="82769" y="67813"/>
                  </a:lnTo>
                  <a:lnTo>
                    <a:pt x="84675" y="46556"/>
                  </a:lnTo>
                  <a:lnTo>
                    <a:pt x="82114" y="39036"/>
                  </a:lnTo>
                  <a:lnTo>
                    <a:pt x="68268" y="15891"/>
                  </a:lnTo>
                  <a:lnTo>
                    <a:pt x="62475" y="12354"/>
                  </a:lnTo>
                  <a:lnTo>
                    <a:pt x="50130" y="9026"/>
                  </a:lnTo>
                  <a:lnTo>
                    <a:pt x="3751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824" name="SMARTInkShape-4011">
              <a:extLst>
                <a:ext uri="{FF2B5EF4-FFF2-40B4-BE49-F238E27FC236}">
                  <a16:creationId xmlns:a16="http://schemas.microsoft.com/office/drawing/2014/main" id="{731DB5E9-34B4-6D21-1394-1353180A9D50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8477250" y="2114550"/>
              <a:ext cx="114301" cy="28576"/>
            </a:xfrm>
            <a:custGeom>
              <a:avLst/>
              <a:gdLst/>
              <a:ahLst/>
              <a:cxnLst/>
              <a:rect l="0" t="0" r="0" b="0"/>
              <a:pathLst>
                <a:path w="114301" h="28576">
                  <a:moveTo>
                    <a:pt x="0" y="28575"/>
                  </a:moveTo>
                  <a:lnTo>
                    <a:pt x="0" y="28575"/>
                  </a:lnTo>
                  <a:lnTo>
                    <a:pt x="23850" y="27517"/>
                  </a:lnTo>
                  <a:lnTo>
                    <a:pt x="65955" y="13387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825" name="SMARTInkShape-4012">
              <a:extLst>
                <a:ext uri="{FF2B5EF4-FFF2-40B4-BE49-F238E27FC236}">
                  <a16:creationId xmlns:a16="http://schemas.microsoft.com/office/drawing/2014/main" id="{1770545E-5C42-0D46-1365-89F9E667ADCA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8477250" y="2085975"/>
              <a:ext cx="76201" cy="1"/>
            </a:xfrm>
            <a:custGeom>
              <a:avLst/>
              <a:gdLst/>
              <a:ahLst/>
              <a:cxnLst/>
              <a:rect l="0" t="0" r="0" b="0"/>
              <a:pathLst>
                <a:path w="76201" h="1">
                  <a:moveTo>
                    <a:pt x="0" y="0"/>
                  </a:moveTo>
                  <a:lnTo>
                    <a:pt x="0" y="0"/>
                  </a:lnTo>
                  <a:lnTo>
                    <a:pt x="47244" y="0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826" name="SMARTInkShape-4013">
              <a:extLst>
                <a:ext uri="{FF2B5EF4-FFF2-40B4-BE49-F238E27FC236}">
                  <a16:creationId xmlns:a16="http://schemas.microsoft.com/office/drawing/2014/main" id="{D291D7E0-ABE7-6744-AD1A-86EC1C1E4AD5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8224572" y="2028825"/>
              <a:ext cx="166954" cy="200026"/>
            </a:xfrm>
            <a:custGeom>
              <a:avLst/>
              <a:gdLst/>
              <a:ahLst/>
              <a:cxnLst/>
              <a:rect l="0" t="0" r="0" b="0"/>
              <a:pathLst>
                <a:path w="166954" h="200026">
                  <a:moveTo>
                    <a:pt x="157428" y="0"/>
                  </a:moveTo>
                  <a:lnTo>
                    <a:pt x="157428" y="0"/>
                  </a:lnTo>
                  <a:lnTo>
                    <a:pt x="151940" y="5488"/>
                  </a:lnTo>
                  <a:lnTo>
                    <a:pt x="157345" y="82"/>
                  </a:lnTo>
                  <a:lnTo>
                    <a:pt x="157404" y="5081"/>
                  </a:lnTo>
                  <a:lnTo>
                    <a:pt x="154596" y="10372"/>
                  </a:lnTo>
                  <a:lnTo>
                    <a:pt x="125370" y="57751"/>
                  </a:lnTo>
                  <a:lnTo>
                    <a:pt x="101948" y="96792"/>
                  </a:lnTo>
                  <a:lnTo>
                    <a:pt x="79044" y="140256"/>
                  </a:lnTo>
                  <a:lnTo>
                    <a:pt x="45758" y="182640"/>
                  </a:lnTo>
                  <a:lnTo>
                    <a:pt x="41706" y="185260"/>
                  </a:lnTo>
                  <a:lnTo>
                    <a:pt x="25891" y="188947"/>
                  </a:lnTo>
                  <a:lnTo>
                    <a:pt x="21054" y="187348"/>
                  </a:lnTo>
                  <a:lnTo>
                    <a:pt x="12855" y="179927"/>
                  </a:lnTo>
                  <a:lnTo>
                    <a:pt x="8507" y="166751"/>
                  </a:lnTo>
                  <a:lnTo>
                    <a:pt x="5516" y="152428"/>
                  </a:lnTo>
                  <a:lnTo>
                    <a:pt x="659" y="142535"/>
                  </a:lnTo>
                  <a:lnTo>
                    <a:pt x="0" y="137357"/>
                  </a:lnTo>
                  <a:lnTo>
                    <a:pt x="4157" y="112698"/>
                  </a:lnTo>
                  <a:lnTo>
                    <a:pt x="6564" y="108998"/>
                  </a:lnTo>
                  <a:lnTo>
                    <a:pt x="14883" y="102066"/>
                  </a:lnTo>
                  <a:lnTo>
                    <a:pt x="19008" y="100852"/>
                  </a:lnTo>
                  <a:lnTo>
                    <a:pt x="22814" y="101101"/>
                  </a:lnTo>
                  <a:lnTo>
                    <a:pt x="41585" y="109106"/>
                  </a:lnTo>
                  <a:lnTo>
                    <a:pt x="59486" y="122874"/>
                  </a:lnTo>
                  <a:lnTo>
                    <a:pt x="87995" y="154587"/>
                  </a:lnTo>
                  <a:lnTo>
                    <a:pt x="117100" y="179181"/>
                  </a:lnTo>
                  <a:lnTo>
                    <a:pt x="131016" y="189968"/>
                  </a:lnTo>
                  <a:lnTo>
                    <a:pt x="145722" y="197045"/>
                  </a:lnTo>
                  <a:lnTo>
                    <a:pt x="166953" y="2000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827" name="SMARTInkShape-4014">
              <a:extLst>
                <a:ext uri="{FF2B5EF4-FFF2-40B4-BE49-F238E27FC236}">
                  <a16:creationId xmlns:a16="http://schemas.microsoft.com/office/drawing/2014/main" id="{7581DEE1-47CF-B50F-E0A5-336112586022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8143875" y="2524160"/>
              <a:ext cx="472809" cy="361916"/>
            </a:xfrm>
            <a:custGeom>
              <a:avLst/>
              <a:gdLst/>
              <a:ahLst/>
              <a:cxnLst/>
              <a:rect l="0" t="0" r="0" b="0"/>
              <a:pathLst>
                <a:path w="472809" h="361916">
                  <a:moveTo>
                    <a:pt x="0" y="361915"/>
                  </a:moveTo>
                  <a:lnTo>
                    <a:pt x="0" y="361915"/>
                  </a:lnTo>
                  <a:lnTo>
                    <a:pt x="0" y="351802"/>
                  </a:lnTo>
                  <a:lnTo>
                    <a:pt x="2822" y="344015"/>
                  </a:lnTo>
                  <a:lnTo>
                    <a:pt x="35211" y="298109"/>
                  </a:lnTo>
                  <a:lnTo>
                    <a:pt x="60656" y="268172"/>
                  </a:lnTo>
                  <a:lnTo>
                    <a:pt x="104247" y="228697"/>
                  </a:lnTo>
                  <a:lnTo>
                    <a:pt x="149195" y="189179"/>
                  </a:lnTo>
                  <a:lnTo>
                    <a:pt x="183793" y="164125"/>
                  </a:lnTo>
                  <a:lnTo>
                    <a:pt x="227912" y="145251"/>
                  </a:lnTo>
                  <a:lnTo>
                    <a:pt x="264879" y="123012"/>
                  </a:lnTo>
                  <a:lnTo>
                    <a:pt x="307028" y="103293"/>
                  </a:lnTo>
                  <a:lnTo>
                    <a:pt x="349896" y="85918"/>
                  </a:lnTo>
                  <a:lnTo>
                    <a:pt x="382763" y="69482"/>
                  </a:lnTo>
                  <a:lnTo>
                    <a:pt x="393426" y="66845"/>
                  </a:lnTo>
                  <a:lnTo>
                    <a:pt x="406436" y="60468"/>
                  </a:lnTo>
                  <a:lnTo>
                    <a:pt x="417352" y="58605"/>
                  </a:lnTo>
                  <a:lnTo>
                    <a:pt x="422169" y="55992"/>
                  </a:lnTo>
                  <a:lnTo>
                    <a:pt x="437503" y="42233"/>
                  </a:lnTo>
                  <a:lnTo>
                    <a:pt x="447080" y="38309"/>
                  </a:lnTo>
                  <a:lnTo>
                    <a:pt x="442442" y="33081"/>
                  </a:lnTo>
                  <a:lnTo>
                    <a:pt x="437235" y="30558"/>
                  </a:lnTo>
                  <a:lnTo>
                    <a:pt x="393076" y="21054"/>
                  </a:lnTo>
                  <a:lnTo>
                    <a:pt x="368450" y="19134"/>
                  </a:lnTo>
                  <a:lnTo>
                    <a:pt x="366282" y="18036"/>
                  </a:lnTo>
                  <a:lnTo>
                    <a:pt x="364838" y="16246"/>
                  </a:lnTo>
                  <a:lnTo>
                    <a:pt x="363875" y="13994"/>
                  </a:lnTo>
                  <a:lnTo>
                    <a:pt x="361117" y="12492"/>
                  </a:lnTo>
                  <a:lnTo>
                    <a:pt x="341330" y="9666"/>
                  </a:lnTo>
                  <a:lnTo>
                    <a:pt x="338678" y="9607"/>
                  </a:lnTo>
                  <a:lnTo>
                    <a:pt x="336910" y="8510"/>
                  </a:lnTo>
                  <a:lnTo>
                    <a:pt x="335732" y="6720"/>
                  </a:lnTo>
                  <a:lnTo>
                    <a:pt x="334946" y="4468"/>
                  </a:lnTo>
                  <a:lnTo>
                    <a:pt x="333365" y="2967"/>
                  </a:lnTo>
                  <a:lnTo>
                    <a:pt x="328198" y="854"/>
                  </a:lnTo>
                  <a:lnTo>
                    <a:pt x="328864" y="558"/>
                  </a:lnTo>
                  <a:lnTo>
                    <a:pt x="330368" y="360"/>
                  </a:lnTo>
                  <a:lnTo>
                    <a:pt x="330312" y="229"/>
                  </a:lnTo>
                  <a:lnTo>
                    <a:pt x="324910" y="0"/>
                  </a:lnTo>
                  <a:lnTo>
                    <a:pt x="333010" y="9099"/>
                  </a:lnTo>
                  <a:lnTo>
                    <a:pt x="353813" y="10525"/>
                  </a:lnTo>
                  <a:lnTo>
                    <a:pt x="387916" y="18130"/>
                  </a:lnTo>
                  <a:lnTo>
                    <a:pt x="432212" y="19996"/>
                  </a:lnTo>
                  <a:lnTo>
                    <a:pt x="471910" y="28462"/>
                  </a:lnTo>
                  <a:lnTo>
                    <a:pt x="469735" y="28505"/>
                  </a:lnTo>
                  <a:lnTo>
                    <a:pt x="472808" y="28533"/>
                  </a:lnTo>
                  <a:lnTo>
                    <a:pt x="470134" y="28537"/>
                  </a:lnTo>
                  <a:lnTo>
                    <a:pt x="465418" y="34183"/>
                  </a:lnTo>
                  <a:lnTo>
                    <a:pt x="436224" y="78377"/>
                  </a:lnTo>
                  <a:lnTo>
                    <a:pt x="416035" y="123396"/>
                  </a:lnTo>
                  <a:lnTo>
                    <a:pt x="402887" y="149909"/>
                  </a:lnTo>
                  <a:lnTo>
                    <a:pt x="400610" y="164580"/>
                  </a:lnTo>
                  <a:lnTo>
                    <a:pt x="399366" y="166858"/>
                  </a:lnTo>
                  <a:lnTo>
                    <a:pt x="397477" y="168377"/>
                  </a:lnTo>
                  <a:lnTo>
                    <a:pt x="391898" y="170815"/>
                  </a:lnTo>
                  <a:lnTo>
                    <a:pt x="392498" y="171015"/>
                  </a:lnTo>
                  <a:lnTo>
                    <a:pt x="409575" y="1714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828" name="SMARTInkShape-4015">
              <a:extLst>
                <a:ext uri="{FF2B5EF4-FFF2-40B4-BE49-F238E27FC236}">
                  <a16:creationId xmlns:a16="http://schemas.microsoft.com/office/drawing/2014/main" id="{AE4DA113-451F-4567-A02D-E8A04D2995CC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8315325" y="3000375"/>
              <a:ext cx="114301" cy="47626"/>
            </a:xfrm>
            <a:custGeom>
              <a:avLst/>
              <a:gdLst/>
              <a:ahLst/>
              <a:cxnLst/>
              <a:rect l="0" t="0" r="0" b="0"/>
              <a:pathLst>
                <a:path w="114301" h="47626">
                  <a:moveTo>
                    <a:pt x="0" y="47625"/>
                  </a:moveTo>
                  <a:lnTo>
                    <a:pt x="0" y="47625"/>
                  </a:lnTo>
                  <a:lnTo>
                    <a:pt x="17900" y="40086"/>
                  </a:lnTo>
                  <a:lnTo>
                    <a:pt x="21458" y="39424"/>
                  </a:lnTo>
                  <a:lnTo>
                    <a:pt x="28235" y="35867"/>
                  </a:lnTo>
                  <a:lnTo>
                    <a:pt x="45465" y="22989"/>
                  </a:lnTo>
                  <a:lnTo>
                    <a:pt x="64680" y="17006"/>
                  </a:lnTo>
                  <a:lnTo>
                    <a:pt x="89093" y="5946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829" name="SMARTInkShape-4016">
              <a:extLst>
                <a:ext uri="{FF2B5EF4-FFF2-40B4-BE49-F238E27FC236}">
                  <a16:creationId xmlns:a16="http://schemas.microsoft.com/office/drawing/2014/main" id="{46F1B5AD-BEA4-9518-ED8A-D466B1D5B9C6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8181975" y="2990850"/>
              <a:ext cx="142876" cy="57151"/>
            </a:xfrm>
            <a:custGeom>
              <a:avLst/>
              <a:gdLst/>
              <a:ahLst/>
              <a:cxnLst/>
              <a:rect l="0" t="0" r="0" b="0"/>
              <a:pathLst>
                <a:path w="142876" h="57151">
                  <a:moveTo>
                    <a:pt x="0" y="57150"/>
                  </a:moveTo>
                  <a:lnTo>
                    <a:pt x="0" y="57150"/>
                  </a:lnTo>
                  <a:lnTo>
                    <a:pt x="0" y="52094"/>
                  </a:lnTo>
                  <a:lnTo>
                    <a:pt x="8467" y="46789"/>
                  </a:lnTo>
                  <a:lnTo>
                    <a:pt x="49798" y="25094"/>
                  </a:lnTo>
                  <a:lnTo>
                    <a:pt x="90662" y="12914"/>
                  </a:lnTo>
                  <a:lnTo>
                    <a:pt x="1428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830" name="SMARTInkShape-4017">
              <a:extLst>
                <a:ext uri="{FF2B5EF4-FFF2-40B4-BE49-F238E27FC236}">
                  <a16:creationId xmlns:a16="http://schemas.microsoft.com/office/drawing/2014/main" id="{69893BB5-4DED-762B-AC02-717C126FE9A4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8115300" y="2867025"/>
              <a:ext cx="171451" cy="85726"/>
            </a:xfrm>
            <a:custGeom>
              <a:avLst/>
              <a:gdLst/>
              <a:ahLst/>
              <a:cxnLst/>
              <a:rect l="0" t="0" r="0" b="0"/>
              <a:pathLst>
                <a:path w="171451" h="85726">
                  <a:moveTo>
                    <a:pt x="0" y="85725"/>
                  </a:moveTo>
                  <a:lnTo>
                    <a:pt x="0" y="85725"/>
                  </a:lnTo>
                  <a:lnTo>
                    <a:pt x="10113" y="85725"/>
                  </a:lnTo>
                  <a:lnTo>
                    <a:pt x="31571" y="75612"/>
                  </a:lnTo>
                  <a:lnTo>
                    <a:pt x="72731" y="46001"/>
                  </a:lnTo>
                  <a:lnTo>
                    <a:pt x="118495" y="23374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831" name="SMARTInkShape-4018">
              <a:extLst>
                <a:ext uri="{FF2B5EF4-FFF2-40B4-BE49-F238E27FC236}">
                  <a16:creationId xmlns:a16="http://schemas.microsoft.com/office/drawing/2014/main" id="{D48F0F95-1BD2-09DE-33CD-A58A9902622D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8115300" y="2790825"/>
              <a:ext cx="123826" cy="85726"/>
            </a:xfrm>
            <a:custGeom>
              <a:avLst/>
              <a:gdLst/>
              <a:ahLst/>
              <a:cxnLst/>
              <a:rect l="0" t="0" r="0" b="0"/>
              <a:pathLst>
                <a:path w="123826" h="85726">
                  <a:moveTo>
                    <a:pt x="0" y="85725"/>
                  </a:moveTo>
                  <a:lnTo>
                    <a:pt x="0" y="85725"/>
                  </a:lnTo>
                  <a:lnTo>
                    <a:pt x="5056" y="85725"/>
                  </a:lnTo>
                  <a:lnTo>
                    <a:pt x="6547" y="84667"/>
                  </a:lnTo>
                  <a:lnTo>
                    <a:pt x="7540" y="82903"/>
                  </a:lnTo>
                  <a:lnTo>
                    <a:pt x="8201" y="80669"/>
                  </a:lnTo>
                  <a:lnTo>
                    <a:pt x="19713" y="66428"/>
                  </a:lnTo>
                  <a:lnTo>
                    <a:pt x="25694" y="61273"/>
                  </a:lnTo>
                  <a:lnTo>
                    <a:pt x="36071" y="56255"/>
                  </a:lnTo>
                  <a:lnTo>
                    <a:pt x="81408" y="22408"/>
                  </a:lnTo>
                  <a:lnTo>
                    <a:pt x="103332" y="6374"/>
                  </a:lnTo>
                  <a:lnTo>
                    <a:pt x="1238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7841" name="SMARTInkShape-Group698">
            <a:extLst>
              <a:ext uri="{FF2B5EF4-FFF2-40B4-BE49-F238E27FC236}">
                <a16:creationId xmlns:a16="http://schemas.microsoft.com/office/drawing/2014/main" id="{E5E1D4A0-0226-5F5A-E80C-A9E86CAA933F}"/>
              </a:ext>
            </a:extLst>
          </p:cNvPr>
          <p:cNvGrpSpPr/>
          <p:nvPr/>
        </p:nvGrpSpPr>
        <p:grpSpPr>
          <a:xfrm>
            <a:off x="152400" y="4858894"/>
            <a:ext cx="857251" cy="379633"/>
            <a:chOff x="152400" y="4858894"/>
            <a:chExt cx="857251" cy="379633"/>
          </a:xfrm>
        </p:grpSpPr>
        <p:sp>
          <p:nvSpPr>
            <p:cNvPr id="97833" name="SMARTInkShape-4019">
              <a:extLst>
                <a:ext uri="{FF2B5EF4-FFF2-40B4-BE49-F238E27FC236}">
                  <a16:creationId xmlns:a16="http://schemas.microsoft.com/office/drawing/2014/main" id="{020AF4C9-E9E3-1BC3-FFEC-BF315EE61B74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895350" y="5163138"/>
              <a:ext cx="114301" cy="8938"/>
            </a:xfrm>
            <a:custGeom>
              <a:avLst/>
              <a:gdLst/>
              <a:ahLst/>
              <a:cxnLst/>
              <a:rect l="0" t="0" r="0" b="0"/>
              <a:pathLst>
                <a:path w="114301" h="8938">
                  <a:moveTo>
                    <a:pt x="0" y="8937"/>
                  </a:moveTo>
                  <a:lnTo>
                    <a:pt x="0" y="8937"/>
                  </a:lnTo>
                  <a:lnTo>
                    <a:pt x="24910" y="7879"/>
                  </a:lnTo>
                  <a:lnTo>
                    <a:pt x="70990" y="0"/>
                  </a:lnTo>
                  <a:lnTo>
                    <a:pt x="85526" y="732"/>
                  </a:lnTo>
                  <a:lnTo>
                    <a:pt x="114300" y="89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834" name="SMARTInkShape-4020">
              <a:extLst>
                <a:ext uri="{FF2B5EF4-FFF2-40B4-BE49-F238E27FC236}">
                  <a16:creationId xmlns:a16="http://schemas.microsoft.com/office/drawing/2014/main" id="{634C4A6E-0070-2930-D48D-DA55C4302455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886380" y="5088998"/>
              <a:ext cx="75646" cy="149529"/>
            </a:xfrm>
            <a:custGeom>
              <a:avLst/>
              <a:gdLst/>
              <a:ahLst/>
              <a:cxnLst/>
              <a:rect l="0" t="0" r="0" b="0"/>
              <a:pathLst>
                <a:path w="75646" h="149529">
                  <a:moveTo>
                    <a:pt x="18495" y="16402"/>
                  </a:moveTo>
                  <a:lnTo>
                    <a:pt x="18495" y="16402"/>
                  </a:lnTo>
                  <a:lnTo>
                    <a:pt x="32645" y="3310"/>
                  </a:lnTo>
                  <a:lnTo>
                    <a:pt x="39954" y="0"/>
                  </a:lnTo>
                  <a:lnTo>
                    <a:pt x="41267" y="175"/>
                  </a:lnTo>
                  <a:lnTo>
                    <a:pt x="41085" y="1351"/>
                  </a:lnTo>
                  <a:lnTo>
                    <a:pt x="24495" y="38125"/>
                  </a:lnTo>
                  <a:lnTo>
                    <a:pt x="15216" y="74932"/>
                  </a:lnTo>
                  <a:lnTo>
                    <a:pt x="2253" y="119269"/>
                  </a:lnTo>
                  <a:lnTo>
                    <a:pt x="0" y="141144"/>
                  </a:lnTo>
                  <a:lnTo>
                    <a:pt x="873" y="144013"/>
                  </a:lnTo>
                  <a:lnTo>
                    <a:pt x="2514" y="145926"/>
                  </a:lnTo>
                  <a:lnTo>
                    <a:pt x="7159" y="148051"/>
                  </a:lnTo>
                  <a:lnTo>
                    <a:pt x="21850" y="149528"/>
                  </a:lnTo>
                  <a:lnTo>
                    <a:pt x="47498" y="142104"/>
                  </a:lnTo>
                  <a:lnTo>
                    <a:pt x="75645" y="1307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835" name="SMARTInkShape-4021">
              <a:extLst>
                <a:ext uri="{FF2B5EF4-FFF2-40B4-BE49-F238E27FC236}">
                  <a16:creationId xmlns:a16="http://schemas.microsoft.com/office/drawing/2014/main" id="{A7D25F21-3C69-C9FB-F06E-81DD72E97210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752475" y="5105400"/>
              <a:ext cx="80360" cy="112894"/>
            </a:xfrm>
            <a:custGeom>
              <a:avLst/>
              <a:gdLst/>
              <a:ahLst/>
              <a:cxnLst/>
              <a:rect l="0" t="0" r="0" b="0"/>
              <a:pathLst>
                <a:path w="80360" h="112894">
                  <a:moveTo>
                    <a:pt x="66675" y="9525"/>
                  </a:moveTo>
                  <a:lnTo>
                    <a:pt x="66675" y="9525"/>
                  </a:lnTo>
                  <a:lnTo>
                    <a:pt x="71732" y="4469"/>
                  </a:lnTo>
                  <a:lnTo>
                    <a:pt x="72163" y="2980"/>
                  </a:lnTo>
                  <a:lnTo>
                    <a:pt x="71392" y="1986"/>
                  </a:lnTo>
                  <a:lnTo>
                    <a:pt x="66757" y="34"/>
                  </a:lnTo>
                  <a:lnTo>
                    <a:pt x="44287" y="0"/>
                  </a:lnTo>
                  <a:lnTo>
                    <a:pt x="38027" y="2823"/>
                  </a:lnTo>
                  <a:lnTo>
                    <a:pt x="34877" y="5057"/>
                  </a:lnTo>
                  <a:lnTo>
                    <a:pt x="31376" y="10361"/>
                  </a:lnTo>
                  <a:lnTo>
                    <a:pt x="28761" y="16247"/>
                  </a:lnTo>
                  <a:lnTo>
                    <a:pt x="22398" y="25510"/>
                  </a:lnTo>
                  <a:lnTo>
                    <a:pt x="20042" y="34958"/>
                  </a:lnTo>
                  <a:lnTo>
                    <a:pt x="19181" y="45748"/>
                  </a:lnTo>
                  <a:lnTo>
                    <a:pt x="20196" y="46374"/>
                  </a:lnTo>
                  <a:lnTo>
                    <a:pt x="32319" y="47460"/>
                  </a:lnTo>
                  <a:lnTo>
                    <a:pt x="72773" y="73754"/>
                  </a:lnTo>
                  <a:lnTo>
                    <a:pt x="79263" y="79699"/>
                  </a:lnTo>
                  <a:lnTo>
                    <a:pt x="80359" y="83824"/>
                  </a:lnTo>
                  <a:lnTo>
                    <a:pt x="78754" y="94052"/>
                  </a:lnTo>
                  <a:lnTo>
                    <a:pt x="76844" y="97627"/>
                  </a:lnTo>
                  <a:lnTo>
                    <a:pt x="74513" y="100009"/>
                  </a:lnTo>
                  <a:lnTo>
                    <a:pt x="69100" y="102656"/>
                  </a:lnTo>
                  <a:lnTo>
                    <a:pt x="63167" y="103834"/>
                  </a:lnTo>
                  <a:lnTo>
                    <a:pt x="61161" y="105206"/>
                  </a:lnTo>
                  <a:lnTo>
                    <a:pt x="59824" y="107179"/>
                  </a:lnTo>
                  <a:lnTo>
                    <a:pt x="58933" y="109553"/>
                  </a:lnTo>
                  <a:lnTo>
                    <a:pt x="57280" y="111135"/>
                  </a:lnTo>
                  <a:lnTo>
                    <a:pt x="52622" y="112893"/>
                  </a:lnTo>
                  <a:lnTo>
                    <a:pt x="0" y="104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836" name="SMARTInkShape-4022">
              <a:extLst>
                <a:ext uri="{FF2B5EF4-FFF2-40B4-BE49-F238E27FC236}">
                  <a16:creationId xmlns:a16="http://schemas.microsoft.com/office/drawing/2014/main" id="{D7615D95-BA88-2577-D4D9-0CFDDADB7610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620733" y="5107243"/>
              <a:ext cx="88979" cy="101290"/>
            </a:xfrm>
            <a:custGeom>
              <a:avLst/>
              <a:gdLst/>
              <a:ahLst/>
              <a:cxnLst/>
              <a:rect l="0" t="0" r="0" b="0"/>
              <a:pathLst>
                <a:path w="88979" h="101290">
                  <a:moveTo>
                    <a:pt x="17442" y="36257"/>
                  </a:moveTo>
                  <a:lnTo>
                    <a:pt x="17442" y="36257"/>
                  </a:lnTo>
                  <a:lnTo>
                    <a:pt x="17442" y="41313"/>
                  </a:lnTo>
                  <a:lnTo>
                    <a:pt x="19559" y="42802"/>
                  </a:lnTo>
                  <a:lnTo>
                    <a:pt x="38900" y="45390"/>
                  </a:lnTo>
                  <a:lnTo>
                    <a:pt x="41273" y="44462"/>
                  </a:lnTo>
                  <a:lnTo>
                    <a:pt x="42854" y="42785"/>
                  </a:lnTo>
                  <a:lnTo>
                    <a:pt x="43908" y="40609"/>
                  </a:lnTo>
                  <a:lnTo>
                    <a:pt x="45670" y="39158"/>
                  </a:lnTo>
                  <a:lnTo>
                    <a:pt x="50449" y="37546"/>
                  </a:lnTo>
                  <a:lnTo>
                    <a:pt x="68055" y="33604"/>
                  </a:lnTo>
                  <a:lnTo>
                    <a:pt x="83060" y="26579"/>
                  </a:lnTo>
                  <a:lnTo>
                    <a:pt x="88233" y="22078"/>
                  </a:lnTo>
                  <a:lnTo>
                    <a:pt x="88978" y="19396"/>
                  </a:lnTo>
                  <a:lnTo>
                    <a:pt x="88416" y="16550"/>
                  </a:lnTo>
                  <a:lnTo>
                    <a:pt x="82568" y="7487"/>
                  </a:lnTo>
                  <a:lnTo>
                    <a:pt x="79910" y="4378"/>
                  </a:lnTo>
                  <a:lnTo>
                    <a:pt x="74133" y="922"/>
                  </a:lnTo>
                  <a:lnTo>
                    <a:pt x="71111" y="0"/>
                  </a:lnTo>
                  <a:lnTo>
                    <a:pt x="62109" y="1799"/>
                  </a:lnTo>
                  <a:lnTo>
                    <a:pt x="47963" y="8761"/>
                  </a:lnTo>
                  <a:lnTo>
                    <a:pt x="18849" y="35027"/>
                  </a:lnTo>
                  <a:lnTo>
                    <a:pt x="12776" y="43824"/>
                  </a:lnTo>
                  <a:lnTo>
                    <a:pt x="805" y="75022"/>
                  </a:lnTo>
                  <a:lnTo>
                    <a:pt x="0" y="81149"/>
                  </a:lnTo>
                  <a:lnTo>
                    <a:pt x="523" y="85235"/>
                  </a:lnTo>
                  <a:lnTo>
                    <a:pt x="1929" y="87960"/>
                  </a:lnTo>
                  <a:lnTo>
                    <a:pt x="3925" y="89775"/>
                  </a:lnTo>
                  <a:lnTo>
                    <a:pt x="6143" y="94615"/>
                  </a:lnTo>
                  <a:lnTo>
                    <a:pt x="6734" y="97388"/>
                  </a:lnTo>
                  <a:lnTo>
                    <a:pt x="10303" y="99236"/>
                  </a:lnTo>
                  <a:lnTo>
                    <a:pt x="22736" y="101289"/>
                  </a:lnTo>
                  <a:lnTo>
                    <a:pt x="33200" y="99380"/>
                  </a:lnTo>
                  <a:lnTo>
                    <a:pt x="42437" y="96061"/>
                  </a:lnTo>
                  <a:lnTo>
                    <a:pt x="65067" y="934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837" name="SMARTInkShape-4023">
              <a:extLst>
                <a:ext uri="{FF2B5EF4-FFF2-40B4-BE49-F238E27FC236}">
                  <a16:creationId xmlns:a16="http://schemas.microsoft.com/office/drawing/2014/main" id="{AE0E83BF-6566-C7A5-D865-7A2565591CD3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447675" y="5124450"/>
              <a:ext cx="123826" cy="28576"/>
            </a:xfrm>
            <a:custGeom>
              <a:avLst/>
              <a:gdLst/>
              <a:ahLst/>
              <a:cxnLst/>
              <a:rect l="0" t="0" r="0" b="0"/>
              <a:pathLst>
                <a:path w="123826" h="28576">
                  <a:moveTo>
                    <a:pt x="0" y="28575"/>
                  </a:moveTo>
                  <a:lnTo>
                    <a:pt x="0" y="28575"/>
                  </a:lnTo>
                  <a:lnTo>
                    <a:pt x="5056" y="23519"/>
                  </a:lnTo>
                  <a:lnTo>
                    <a:pt x="10361" y="21036"/>
                  </a:lnTo>
                  <a:lnTo>
                    <a:pt x="49371" y="11685"/>
                  </a:lnTo>
                  <a:lnTo>
                    <a:pt x="94422" y="3263"/>
                  </a:lnTo>
                  <a:lnTo>
                    <a:pt x="1238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838" name="SMARTInkShape-4024">
              <a:extLst>
                <a:ext uri="{FF2B5EF4-FFF2-40B4-BE49-F238E27FC236}">
                  <a16:creationId xmlns:a16="http://schemas.microsoft.com/office/drawing/2014/main" id="{E96BCAAB-D436-54CF-A2BC-CAE75EFC91CC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438312" y="5077217"/>
              <a:ext cx="95089" cy="151903"/>
            </a:xfrm>
            <a:custGeom>
              <a:avLst/>
              <a:gdLst/>
              <a:ahLst/>
              <a:cxnLst/>
              <a:rect l="0" t="0" r="0" b="0"/>
              <a:pathLst>
                <a:path w="95089" h="151903">
                  <a:moveTo>
                    <a:pt x="28413" y="9133"/>
                  </a:moveTo>
                  <a:lnTo>
                    <a:pt x="28413" y="9133"/>
                  </a:lnTo>
                  <a:lnTo>
                    <a:pt x="37546" y="0"/>
                  </a:lnTo>
                  <a:lnTo>
                    <a:pt x="37928" y="30210"/>
                  </a:lnTo>
                  <a:lnTo>
                    <a:pt x="35111" y="37198"/>
                  </a:lnTo>
                  <a:lnTo>
                    <a:pt x="32879" y="40543"/>
                  </a:lnTo>
                  <a:lnTo>
                    <a:pt x="21070" y="84823"/>
                  </a:lnTo>
                  <a:lnTo>
                    <a:pt x="3984" y="124281"/>
                  </a:lnTo>
                  <a:lnTo>
                    <a:pt x="0" y="150802"/>
                  </a:lnTo>
                  <a:lnTo>
                    <a:pt x="1004" y="151204"/>
                  </a:lnTo>
                  <a:lnTo>
                    <a:pt x="18166" y="151902"/>
                  </a:lnTo>
                  <a:lnTo>
                    <a:pt x="63786" y="143067"/>
                  </a:lnTo>
                  <a:lnTo>
                    <a:pt x="67870" y="142873"/>
                  </a:lnTo>
                  <a:lnTo>
                    <a:pt x="95088" y="1234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839" name="SMARTInkShape-4025">
              <a:extLst>
                <a:ext uri="{FF2B5EF4-FFF2-40B4-BE49-F238E27FC236}">
                  <a16:creationId xmlns:a16="http://schemas.microsoft.com/office/drawing/2014/main" id="{732971A7-7835-EF22-D08C-8900131354B3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200025" y="4905814"/>
              <a:ext cx="190501" cy="37662"/>
            </a:xfrm>
            <a:custGeom>
              <a:avLst/>
              <a:gdLst/>
              <a:ahLst/>
              <a:cxnLst/>
              <a:rect l="0" t="0" r="0" b="0"/>
              <a:pathLst>
                <a:path w="190501" h="37662">
                  <a:moveTo>
                    <a:pt x="0" y="37661"/>
                  </a:moveTo>
                  <a:lnTo>
                    <a:pt x="0" y="37661"/>
                  </a:lnTo>
                  <a:lnTo>
                    <a:pt x="41418" y="18363"/>
                  </a:lnTo>
                  <a:lnTo>
                    <a:pt x="67658" y="11835"/>
                  </a:lnTo>
                  <a:lnTo>
                    <a:pt x="110026" y="4573"/>
                  </a:lnTo>
                  <a:lnTo>
                    <a:pt x="154673" y="0"/>
                  </a:lnTo>
                  <a:lnTo>
                    <a:pt x="190500" y="90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840" name="SMARTInkShape-4026">
              <a:extLst>
                <a:ext uri="{FF2B5EF4-FFF2-40B4-BE49-F238E27FC236}">
                  <a16:creationId xmlns:a16="http://schemas.microsoft.com/office/drawing/2014/main" id="{BA7EA056-0301-CCA5-5B0A-C9070CE6FD92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152400" y="4858894"/>
              <a:ext cx="167126" cy="179832"/>
            </a:xfrm>
            <a:custGeom>
              <a:avLst/>
              <a:gdLst/>
              <a:ahLst/>
              <a:cxnLst/>
              <a:rect l="0" t="0" r="0" b="0"/>
              <a:pathLst>
                <a:path w="167126" h="179832">
                  <a:moveTo>
                    <a:pt x="0" y="17906"/>
                  </a:moveTo>
                  <a:lnTo>
                    <a:pt x="0" y="17906"/>
                  </a:lnTo>
                  <a:lnTo>
                    <a:pt x="5056" y="17906"/>
                  </a:lnTo>
                  <a:lnTo>
                    <a:pt x="45761" y="4649"/>
                  </a:lnTo>
                  <a:lnTo>
                    <a:pt x="85357" y="0"/>
                  </a:lnTo>
                  <a:lnTo>
                    <a:pt x="123752" y="1904"/>
                  </a:lnTo>
                  <a:lnTo>
                    <a:pt x="156854" y="12158"/>
                  </a:lnTo>
                  <a:lnTo>
                    <a:pt x="161719" y="16191"/>
                  </a:lnTo>
                  <a:lnTo>
                    <a:pt x="167125" y="26316"/>
                  </a:lnTo>
                  <a:lnTo>
                    <a:pt x="166450" y="31980"/>
                  </a:lnTo>
                  <a:lnTo>
                    <a:pt x="156445" y="49005"/>
                  </a:lnTo>
                  <a:lnTo>
                    <a:pt x="144191" y="62280"/>
                  </a:lnTo>
                  <a:lnTo>
                    <a:pt x="96646" y="96495"/>
                  </a:lnTo>
                  <a:lnTo>
                    <a:pt x="52050" y="129988"/>
                  </a:lnTo>
                  <a:lnTo>
                    <a:pt x="27903" y="146731"/>
                  </a:lnTo>
                  <a:lnTo>
                    <a:pt x="27069" y="148239"/>
                  </a:lnTo>
                  <a:lnTo>
                    <a:pt x="28277" y="150660"/>
                  </a:lnTo>
                  <a:lnTo>
                    <a:pt x="60120" y="164461"/>
                  </a:lnTo>
                  <a:lnTo>
                    <a:pt x="105166" y="172360"/>
                  </a:lnTo>
                  <a:lnTo>
                    <a:pt x="161925" y="1798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7869" name="SMARTInkShape-Group699">
            <a:extLst>
              <a:ext uri="{FF2B5EF4-FFF2-40B4-BE49-F238E27FC236}">
                <a16:creationId xmlns:a16="http://schemas.microsoft.com/office/drawing/2014/main" id="{BB276C34-476D-B0F7-6DB0-2E719E69E1AE}"/>
              </a:ext>
            </a:extLst>
          </p:cNvPr>
          <p:cNvGrpSpPr/>
          <p:nvPr/>
        </p:nvGrpSpPr>
        <p:grpSpPr>
          <a:xfrm>
            <a:off x="1295400" y="4724400"/>
            <a:ext cx="2981326" cy="952501"/>
            <a:chOff x="1295400" y="4724400"/>
            <a:chExt cx="2981326" cy="952501"/>
          </a:xfrm>
        </p:grpSpPr>
        <p:sp>
          <p:nvSpPr>
            <p:cNvPr id="97842" name="SMARTInkShape-4027">
              <a:extLst>
                <a:ext uri="{FF2B5EF4-FFF2-40B4-BE49-F238E27FC236}">
                  <a16:creationId xmlns:a16="http://schemas.microsoft.com/office/drawing/2014/main" id="{422C7757-EB0B-2C16-48C5-CB36215346B8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3431833" y="5422286"/>
              <a:ext cx="110088" cy="128213"/>
            </a:xfrm>
            <a:custGeom>
              <a:avLst/>
              <a:gdLst/>
              <a:ahLst/>
              <a:cxnLst/>
              <a:rect l="0" t="0" r="0" b="0"/>
              <a:pathLst>
                <a:path w="110088" h="128213">
                  <a:moveTo>
                    <a:pt x="63842" y="35539"/>
                  </a:moveTo>
                  <a:lnTo>
                    <a:pt x="63842" y="35539"/>
                  </a:lnTo>
                  <a:lnTo>
                    <a:pt x="63842" y="16916"/>
                  </a:lnTo>
                  <a:lnTo>
                    <a:pt x="41452" y="16500"/>
                  </a:lnTo>
                  <a:lnTo>
                    <a:pt x="15793" y="30642"/>
                  </a:lnTo>
                  <a:lnTo>
                    <a:pt x="6150" y="37949"/>
                  </a:lnTo>
                  <a:lnTo>
                    <a:pt x="1160" y="50368"/>
                  </a:lnTo>
                  <a:lnTo>
                    <a:pt x="0" y="66472"/>
                  </a:lnTo>
                  <a:lnTo>
                    <a:pt x="7879" y="99857"/>
                  </a:lnTo>
                  <a:lnTo>
                    <a:pt x="10659" y="106993"/>
                  </a:lnTo>
                  <a:lnTo>
                    <a:pt x="19391" y="117744"/>
                  </a:lnTo>
                  <a:lnTo>
                    <a:pt x="29269" y="124991"/>
                  </a:lnTo>
                  <a:lnTo>
                    <a:pt x="37188" y="128212"/>
                  </a:lnTo>
                  <a:lnTo>
                    <a:pt x="57708" y="124968"/>
                  </a:lnTo>
                  <a:lnTo>
                    <a:pt x="84424" y="114391"/>
                  </a:lnTo>
                  <a:lnTo>
                    <a:pt x="93451" y="108331"/>
                  </a:lnTo>
                  <a:lnTo>
                    <a:pt x="104483" y="88857"/>
                  </a:lnTo>
                  <a:lnTo>
                    <a:pt x="110087" y="60379"/>
                  </a:lnTo>
                  <a:lnTo>
                    <a:pt x="110000" y="35491"/>
                  </a:lnTo>
                  <a:lnTo>
                    <a:pt x="106229" y="21053"/>
                  </a:lnTo>
                  <a:lnTo>
                    <a:pt x="98203" y="10404"/>
                  </a:lnTo>
                  <a:lnTo>
                    <a:pt x="87580" y="3201"/>
                  </a:lnTo>
                  <a:lnTo>
                    <a:pt x="75804" y="0"/>
                  </a:lnTo>
                  <a:lnTo>
                    <a:pt x="66336" y="1400"/>
                  </a:lnTo>
                  <a:lnTo>
                    <a:pt x="44792" y="164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843" name="SMARTInkShape-4028">
              <a:extLst>
                <a:ext uri="{FF2B5EF4-FFF2-40B4-BE49-F238E27FC236}">
                  <a16:creationId xmlns:a16="http://schemas.microsoft.com/office/drawing/2014/main" id="{6C055478-CE36-6BA9-5998-7598161C4403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3298035" y="5438775"/>
              <a:ext cx="86955" cy="121542"/>
            </a:xfrm>
            <a:custGeom>
              <a:avLst/>
              <a:gdLst/>
              <a:ahLst/>
              <a:cxnLst/>
              <a:rect l="0" t="0" r="0" b="0"/>
              <a:pathLst>
                <a:path w="86955" h="121542">
                  <a:moveTo>
                    <a:pt x="54765" y="28575"/>
                  </a:moveTo>
                  <a:lnTo>
                    <a:pt x="54765" y="28575"/>
                  </a:lnTo>
                  <a:lnTo>
                    <a:pt x="54765" y="23519"/>
                  </a:lnTo>
                  <a:lnTo>
                    <a:pt x="57587" y="18214"/>
                  </a:lnTo>
                  <a:lnTo>
                    <a:pt x="62966" y="11242"/>
                  </a:lnTo>
                  <a:lnTo>
                    <a:pt x="62349" y="10670"/>
                  </a:lnTo>
                  <a:lnTo>
                    <a:pt x="53754" y="9750"/>
                  </a:lnTo>
                  <a:lnTo>
                    <a:pt x="50916" y="9675"/>
                  </a:lnTo>
                  <a:lnTo>
                    <a:pt x="36809" y="14627"/>
                  </a:lnTo>
                  <a:lnTo>
                    <a:pt x="19223" y="32908"/>
                  </a:lnTo>
                  <a:lnTo>
                    <a:pt x="5664" y="53378"/>
                  </a:lnTo>
                  <a:lnTo>
                    <a:pt x="0" y="82961"/>
                  </a:lnTo>
                  <a:lnTo>
                    <a:pt x="1497" y="97902"/>
                  </a:lnTo>
                  <a:lnTo>
                    <a:pt x="3378" y="103368"/>
                  </a:lnTo>
                  <a:lnTo>
                    <a:pt x="11112" y="112263"/>
                  </a:lnTo>
                  <a:lnTo>
                    <a:pt x="21606" y="118687"/>
                  </a:lnTo>
                  <a:lnTo>
                    <a:pt x="33325" y="121541"/>
                  </a:lnTo>
                  <a:lnTo>
                    <a:pt x="48411" y="117165"/>
                  </a:lnTo>
                  <a:lnTo>
                    <a:pt x="56879" y="113035"/>
                  </a:lnTo>
                  <a:lnTo>
                    <a:pt x="69110" y="99980"/>
                  </a:lnTo>
                  <a:lnTo>
                    <a:pt x="81947" y="71957"/>
                  </a:lnTo>
                  <a:lnTo>
                    <a:pt x="86954" y="49973"/>
                  </a:lnTo>
                  <a:lnTo>
                    <a:pt x="83823" y="21861"/>
                  </a:lnTo>
                  <a:lnTo>
                    <a:pt x="78969" y="10422"/>
                  </a:lnTo>
                  <a:lnTo>
                    <a:pt x="76193" y="6948"/>
                  </a:lnTo>
                  <a:lnTo>
                    <a:pt x="70285" y="3088"/>
                  </a:lnTo>
                  <a:lnTo>
                    <a:pt x="5476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844" name="SMARTInkShape-4029">
              <a:extLst>
                <a:ext uri="{FF2B5EF4-FFF2-40B4-BE49-F238E27FC236}">
                  <a16:creationId xmlns:a16="http://schemas.microsoft.com/office/drawing/2014/main" id="{5EF73929-6DD1-94ED-A75E-57773E267179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3124249" y="5441213"/>
              <a:ext cx="94069" cy="140155"/>
            </a:xfrm>
            <a:custGeom>
              <a:avLst/>
              <a:gdLst/>
              <a:ahLst/>
              <a:cxnLst/>
              <a:rect l="0" t="0" r="0" b="0"/>
              <a:pathLst>
                <a:path w="94069" h="140155">
                  <a:moveTo>
                    <a:pt x="57101" y="35662"/>
                  </a:moveTo>
                  <a:lnTo>
                    <a:pt x="57101" y="35662"/>
                  </a:lnTo>
                  <a:lnTo>
                    <a:pt x="66510" y="26253"/>
                  </a:lnTo>
                  <a:lnTo>
                    <a:pt x="61535" y="21114"/>
                  </a:lnTo>
                  <a:lnTo>
                    <a:pt x="60057" y="20672"/>
                  </a:lnTo>
                  <a:lnTo>
                    <a:pt x="59072" y="21436"/>
                  </a:lnTo>
                  <a:lnTo>
                    <a:pt x="57490" y="25208"/>
                  </a:lnTo>
                  <a:lnTo>
                    <a:pt x="49573" y="25953"/>
                  </a:lnTo>
                  <a:lnTo>
                    <a:pt x="43878" y="26055"/>
                  </a:lnTo>
                  <a:lnTo>
                    <a:pt x="37818" y="28923"/>
                  </a:lnTo>
                  <a:lnTo>
                    <a:pt x="15813" y="48525"/>
                  </a:lnTo>
                  <a:lnTo>
                    <a:pt x="6297" y="62992"/>
                  </a:lnTo>
                  <a:lnTo>
                    <a:pt x="1832" y="80684"/>
                  </a:lnTo>
                  <a:lnTo>
                    <a:pt x="0" y="114887"/>
                  </a:lnTo>
                  <a:lnTo>
                    <a:pt x="5617" y="124142"/>
                  </a:lnTo>
                  <a:lnTo>
                    <a:pt x="16357" y="137217"/>
                  </a:lnTo>
                  <a:lnTo>
                    <a:pt x="44092" y="140013"/>
                  </a:lnTo>
                  <a:lnTo>
                    <a:pt x="48428" y="140154"/>
                  </a:lnTo>
                  <a:lnTo>
                    <a:pt x="56069" y="137490"/>
                  </a:lnTo>
                  <a:lnTo>
                    <a:pt x="87466" y="109838"/>
                  </a:lnTo>
                  <a:lnTo>
                    <a:pt x="88986" y="105221"/>
                  </a:lnTo>
                  <a:lnTo>
                    <a:pt x="89465" y="82602"/>
                  </a:lnTo>
                  <a:lnTo>
                    <a:pt x="94068" y="57752"/>
                  </a:lnTo>
                  <a:lnTo>
                    <a:pt x="93919" y="32461"/>
                  </a:lnTo>
                  <a:lnTo>
                    <a:pt x="87530" y="14488"/>
                  </a:lnTo>
                  <a:lnTo>
                    <a:pt x="81914" y="5790"/>
                  </a:lnTo>
                  <a:lnTo>
                    <a:pt x="77876" y="3048"/>
                  </a:lnTo>
                  <a:lnTo>
                    <a:pt x="67746" y="0"/>
                  </a:lnTo>
                  <a:lnTo>
                    <a:pt x="63139" y="246"/>
                  </a:lnTo>
                  <a:lnTo>
                    <a:pt x="49835" y="5977"/>
                  </a:lnTo>
                  <a:lnTo>
                    <a:pt x="49082" y="7405"/>
                  </a:lnTo>
                  <a:lnTo>
                    <a:pt x="47576" y="166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845" name="SMARTInkShape-4030">
              <a:extLst>
                <a:ext uri="{FF2B5EF4-FFF2-40B4-BE49-F238E27FC236}">
                  <a16:creationId xmlns:a16="http://schemas.microsoft.com/office/drawing/2014/main" id="{75199FFA-5B7A-937A-A607-69259315F1A0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3019425" y="5452415"/>
              <a:ext cx="37709" cy="138761"/>
            </a:xfrm>
            <a:custGeom>
              <a:avLst/>
              <a:gdLst/>
              <a:ahLst/>
              <a:cxnLst/>
              <a:rect l="0" t="0" r="0" b="0"/>
              <a:pathLst>
                <a:path w="37709" h="138761">
                  <a:moveTo>
                    <a:pt x="28575" y="14935"/>
                  </a:moveTo>
                  <a:lnTo>
                    <a:pt x="28575" y="14935"/>
                  </a:lnTo>
                  <a:lnTo>
                    <a:pt x="28575" y="6734"/>
                  </a:lnTo>
                  <a:lnTo>
                    <a:pt x="29633" y="6293"/>
                  </a:lnTo>
                  <a:lnTo>
                    <a:pt x="33631" y="5802"/>
                  </a:lnTo>
                  <a:lnTo>
                    <a:pt x="35121" y="4614"/>
                  </a:lnTo>
                  <a:lnTo>
                    <a:pt x="36775" y="470"/>
                  </a:lnTo>
                  <a:lnTo>
                    <a:pt x="37217" y="0"/>
                  </a:lnTo>
                  <a:lnTo>
                    <a:pt x="37511" y="745"/>
                  </a:lnTo>
                  <a:lnTo>
                    <a:pt x="37708" y="2300"/>
                  </a:lnTo>
                  <a:lnTo>
                    <a:pt x="35103" y="6850"/>
                  </a:lnTo>
                  <a:lnTo>
                    <a:pt x="32927" y="9545"/>
                  </a:lnTo>
                  <a:lnTo>
                    <a:pt x="18786" y="52847"/>
                  </a:lnTo>
                  <a:lnTo>
                    <a:pt x="6298" y="91098"/>
                  </a:lnTo>
                  <a:lnTo>
                    <a:pt x="0" y="1387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846" name="SMARTInkShape-4031">
              <a:extLst>
                <a:ext uri="{FF2B5EF4-FFF2-40B4-BE49-F238E27FC236}">
                  <a16:creationId xmlns:a16="http://schemas.microsoft.com/office/drawing/2014/main" id="{27353DD1-D018-6DFA-B9C3-F07101E48F2A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2733675" y="5267755"/>
              <a:ext cx="918810" cy="390044"/>
            </a:xfrm>
            <a:custGeom>
              <a:avLst/>
              <a:gdLst/>
              <a:ahLst/>
              <a:cxnLst/>
              <a:rect l="0" t="0" r="0" b="0"/>
              <a:pathLst>
                <a:path w="918810" h="390044">
                  <a:moveTo>
                    <a:pt x="0" y="351995"/>
                  </a:moveTo>
                  <a:lnTo>
                    <a:pt x="0" y="351995"/>
                  </a:lnTo>
                  <a:lnTo>
                    <a:pt x="22793" y="330261"/>
                  </a:lnTo>
                  <a:lnTo>
                    <a:pt x="49709" y="316416"/>
                  </a:lnTo>
                  <a:lnTo>
                    <a:pt x="56004" y="308409"/>
                  </a:lnTo>
                  <a:lnTo>
                    <a:pt x="76319" y="297068"/>
                  </a:lnTo>
                  <a:lnTo>
                    <a:pt x="79454" y="296327"/>
                  </a:lnTo>
                  <a:lnTo>
                    <a:pt x="81544" y="296891"/>
                  </a:lnTo>
                  <a:lnTo>
                    <a:pt x="82938" y="298325"/>
                  </a:lnTo>
                  <a:lnTo>
                    <a:pt x="83867" y="300340"/>
                  </a:lnTo>
                  <a:lnTo>
                    <a:pt x="85545" y="301683"/>
                  </a:lnTo>
                  <a:lnTo>
                    <a:pt x="90231" y="303176"/>
                  </a:lnTo>
                  <a:lnTo>
                    <a:pt x="98820" y="304017"/>
                  </a:lnTo>
                  <a:lnTo>
                    <a:pt x="100804" y="305193"/>
                  </a:lnTo>
                  <a:lnTo>
                    <a:pt x="102128" y="307035"/>
                  </a:lnTo>
                  <a:lnTo>
                    <a:pt x="103599" y="311904"/>
                  </a:lnTo>
                  <a:lnTo>
                    <a:pt x="104252" y="317597"/>
                  </a:lnTo>
                  <a:lnTo>
                    <a:pt x="107365" y="323654"/>
                  </a:lnTo>
                  <a:lnTo>
                    <a:pt x="111218" y="329874"/>
                  </a:lnTo>
                  <a:lnTo>
                    <a:pt x="113691" y="342491"/>
                  </a:lnTo>
                  <a:lnTo>
                    <a:pt x="115088" y="349888"/>
                  </a:lnTo>
                  <a:lnTo>
                    <a:pt x="122465" y="372897"/>
                  </a:lnTo>
                  <a:lnTo>
                    <a:pt x="123822" y="390043"/>
                  </a:lnTo>
                  <a:lnTo>
                    <a:pt x="123824" y="385024"/>
                  </a:lnTo>
                  <a:lnTo>
                    <a:pt x="133526" y="341791"/>
                  </a:lnTo>
                  <a:lnTo>
                    <a:pt x="143537" y="303099"/>
                  </a:lnTo>
                  <a:lnTo>
                    <a:pt x="152596" y="259190"/>
                  </a:lnTo>
                  <a:lnTo>
                    <a:pt x="161983" y="219369"/>
                  </a:lnTo>
                  <a:lnTo>
                    <a:pt x="169580" y="173044"/>
                  </a:lnTo>
                  <a:lnTo>
                    <a:pt x="175952" y="132931"/>
                  </a:lnTo>
                  <a:lnTo>
                    <a:pt x="187587" y="88236"/>
                  </a:lnTo>
                  <a:lnTo>
                    <a:pt x="198794" y="52162"/>
                  </a:lnTo>
                  <a:lnTo>
                    <a:pt x="199478" y="44816"/>
                  </a:lnTo>
                  <a:lnTo>
                    <a:pt x="200719" y="42434"/>
                  </a:lnTo>
                  <a:lnTo>
                    <a:pt x="202604" y="40846"/>
                  </a:lnTo>
                  <a:lnTo>
                    <a:pt x="204919" y="39787"/>
                  </a:lnTo>
                  <a:lnTo>
                    <a:pt x="205405" y="39082"/>
                  </a:lnTo>
                  <a:lnTo>
                    <a:pt x="204670" y="38611"/>
                  </a:lnTo>
                  <a:lnTo>
                    <a:pt x="203122" y="38297"/>
                  </a:lnTo>
                  <a:lnTo>
                    <a:pt x="203148" y="38088"/>
                  </a:lnTo>
                  <a:lnTo>
                    <a:pt x="205999" y="37856"/>
                  </a:lnTo>
                  <a:lnTo>
                    <a:pt x="207183" y="38852"/>
                  </a:lnTo>
                  <a:lnTo>
                    <a:pt x="208498" y="42781"/>
                  </a:lnTo>
                  <a:lnTo>
                    <a:pt x="209907" y="44252"/>
                  </a:lnTo>
                  <a:lnTo>
                    <a:pt x="214294" y="45888"/>
                  </a:lnTo>
                  <a:lnTo>
                    <a:pt x="257484" y="47144"/>
                  </a:lnTo>
                  <a:lnTo>
                    <a:pt x="302862" y="47185"/>
                  </a:lnTo>
                  <a:lnTo>
                    <a:pt x="349616" y="47192"/>
                  </a:lnTo>
                  <a:lnTo>
                    <a:pt x="391927" y="47195"/>
                  </a:lnTo>
                  <a:lnTo>
                    <a:pt x="436331" y="42139"/>
                  </a:lnTo>
                  <a:lnTo>
                    <a:pt x="483002" y="38994"/>
                  </a:lnTo>
                  <a:lnTo>
                    <a:pt x="530344" y="38062"/>
                  </a:lnTo>
                  <a:lnTo>
                    <a:pt x="564850" y="37845"/>
                  </a:lnTo>
                  <a:lnTo>
                    <a:pt x="600294" y="36689"/>
                  </a:lnTo>
                  <a:lnTo>
                    <a:pt x="633687" y="32647"/>
                  </a:lnTo>
                  <a:lnTo>
                    <a:pt x="666166" y="30146"/>
                  </a:lnTo>
                  <a:lnTo>
                    <a:pt x="711380" y="28738"/>
                  </a:lnTo>
                  <a:lnTo>
                    <a:pt x="751588" y="25499"/>
                  </a:lnTo>
                  <a:lnTo>
                    <a:pt x="790312" y="20658"/>
                  </a:lnTo>
                  <a:lnTo>
                    <a:pt x="836266" y="13966"/>
                  </a:lnTo>
                  <a:lnTo>
                    <a:pt x="882464" y="8999"/>
                  </a:lnTo>
                  <a:lnTo>
                    <a:pt x="917837" y="1021"/>
                  </a:lnTo>
                  <a:lnTo>
                    <a:pt x="918809" y="537"/>
                  </a:lnTo>
                  <a:lnTo>
                    <a:pt x="918397" y="215"/>
                  </a:lnTo>
                  <a:lnTo>
                    <a:pt x="917065" y="0"/>
                  </a:lnTo>
                  <a:lnTo>
                    <a:pt x="895350" y="90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847" name="SMARTInkShape-4032">
              <a:extLst>
                <a:ext uri="{FF2B5EF4-FFF2-40B4-BE49-F238E27FC236}">
                  <a16:creationId xmlns:a16="http://schemas.microsoft.com/office/drawing/2014/main" id="{6B55A70F-4D43-EE5B-A81B-D20D404E07EE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2505075" y="5229225"/>
              <a:ext cx="319382" cy="447676"/>
            </a:xfrm>
            <a:custGeom>
              <a:avLst/>
              <a:gdLst/>
              <a:ahLst/>
              <a:cxnLst/>
              <a:rect l="0" t="0" r="0" b="0"/>
              <a:pathLst>
                <a:path w="319382" h="447676">
                  <a:moveTo>
                    <a:pt x="314325" y="0"/>
                  </a:moveTo>
                  <a:lnTo>
                    <a:pt x="314325" y="0"/>
                  </a:lnTo>
                  <a:lnTo>
                    <a:pt x="319381" y="0"/>
                  </a:lnTo>
                  <a:lnTo>
                    <a:pt x="318754" y="2117"/>
                  </a:lnTo>
                  <a:lnTo>
                    <a:pt x="289797" y="47062"/>
                  </a:lnTo>
                  <a:lnTo>
                    <a:pt x="261149" y="93257"/>
                  </a:lnTo>
                  <a:lnTo>
                    <a:pt x="235108" y="140560"/>
                  </a:lnTo>
                  <a:lnTo>
                    <a:pt x="206759" y="187848"/>
                  </a:lnTo>
                  <a:lnTo>
                    <a:pt x="175956" y="233133"/>
                  </a:lnTo>
                  <a:lnTo>
                    <a:pt x="142942" y="275239"/>
                  </a:lnTo>
                  <a:lnTo>
                    <a:pt x="114940" y="314130"/>
                  </a:lnTo>
                  <a:lnTo>
                    <a:pt x="83693" y="355378"/>
                  </a:lnTo>
                  <a:lnTo>
                    <a:pt x="53099" y="402230"/>
                  </a:lnTo>
                  <a:lnTo>
                    <a:pt x="16398" y="440729"/>
                  </a:lnTo>
                  <a:lnTo>
                    <a:pt x="0" y="447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848" name="SMARTInkShape-4033">
              <a:extLst>
                <a:ext uri="{FF2B5EF4-FFF2-40B4-BE49-F238E27FC236}">
                  <a16:creationId xmlns:a16="http://schemas.microsoft.com/office/drawing/2014/main" id="{6A37ABF0-1813-7624-30FB-2ACAFD24D9DE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2516052" y="5221058"/>
              <a:ext cx="82391" cy="122240"/>
            </a:xfrm>
            <a:custGeom>
              <a:avLst/>
              <a:gdLst/>
              <a:ahLst/>
              <a:cxnLst/>
              <a:rect l="0" t="0" r="0" b="0"/>
              <a:pathLst>
                <a:path w="82391" h="122240">
                  <a:moveTo>
                    <a:pt x="55698" y="17692"/>
                  </a:moveTo>
                  <a:lnTo>
                    <a:pt x="55698" y="17692"/>
                  </a:lnTo>
                  <a:lnTo>
                    <a:pt x="55698" y="8559"/>
                  </a:lnTo>
                  <a:lnTo>
                    <a:pt x="50642" y="3227"/>
                  </a:lnTo>
                  <a:lnTo>
                    <a:pt x="45337" y="679"/>
                  </a:lnTo>
                  <a:lnTo>
                    <a:pt x="42441" y="0"/>
                  </a:lnTo>
                  <a:lnTo>
                    <a:pt x="28252" y="4101"/>
                  </a:lnTo>
                  <a:lnTo>
                    <a:pt x="15698" y="12019"/>
                  </a:lnTo>
                  <a:lnTo>
                    <a:pt x="5276" y="26124"/>
                  </a:lnTo>
                  <a:lnTo>
                    <a:pt x="541" y="48765"/>
                  </a:lnTo>
                  <a:lnTo>
                    <a:pt x="0" y="83802"/>
                  </a:lnTo>
                  <a:lnTo>
                    <a:pt x="3779" y="98580"/>
                  </a:lnTo>
                  <a:lnTo>
                    <a:pt x="11809" y="109381"/>
                  </a:lnTo>
                  <a:lnTo>
                    <a:pt x="21375" y="116650"/>
                  </a:lnTo>
                  <a:lnTo>
                    <a:pt x="32710" y="120743"/>
                  </a:lnTo>
                  <a:lnTo>
                    <a:pt x="49247" y="122239"/>
                  </a:lnTo>
                  <a:lnTo>
                    <a:pt x="55653" y="119544"/>
                  </a:lnTo>
                  <a:lnTo>
                    <a:pt x="58844" y="117343"/>
                  </a:lnTo>
                  <a:lnTo>
                    <a:pt x="77920" y="91870"/>
                  </a:lnTo>
                  <a:lnTo>
                    <a:pt x="82390" y="66364"/>
                  </a:lnTo>
                  <a:lnTo>
                    <a:pt x="78659" y="37052"/>
                  </a:lnTo>
                  <a:lnTo>
                    <a:pt x="70842" y="23473"/>
                  </a:lnTo>
                  <a:lnTo>
                    <a:pt x="61370" y="14970"/>
                  </a:lnTo>
                  <a:lnTo>
                    <a:pt x="53633" y="11190"/>
                  </a:lnTo>
                  <a:lnTo>
                    <a:pt x="38271" y="9063"/>
                  </a:lnTo>
                  <a:lnTo>
                    <a:pt x="8073" y="176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849" name="SMARTInkShape-4034">
              <a:extLst>
                <a:ext uri="{FF2B5EF4-FFF2-40B4-BE49-F238E27FC236}">
                  <a16:creationId xmlns:a16="http://schemas.microsoft.com/office/drawing/2014/main" id="{5FC88116-3C55-1CF1-491C-0F9A8F108C81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2401777" y="5200650"/>
              <a:ext cx="73657" cy="149842"/>
            </a:xfrm>
            <a:custGeom>
              <a:avLst/>
              <a:gdLst/>
              <a:ahLst/>
              <a:cxnLst/>
              <a:rect l="0" t="0" r="0" b="0"/>
              <a:pathLst>
                <a:path w="73657" h="149842">
                  <a:moveTo>
                    <a:pt x="46148" y="47625"/>
                  </a:moveTo>
                  <a:lnTo>
                    <a:pt x="46148" y="47625"/>
                  </a:lnTo>
                  <a:lnTo>
                    <a:pt x="55281" y="38492"/>
                  </a:lnTo>
                  <a:lnTo>
                    <a:pt x="55557" y="33160"/>
                  </a:lnTo>
                  <a:lnTo>
                    <a:pt x="54537" y="31631"/>
                  </a:lnTo>
                  <a:lnTo>
                    <a:pt x="52799" y="30612"/>
                  </a:lnTo>
                  <a:lnTo>
                    <a:pt x="47462" y="28978"/>
                  </a:lnTo>
                  <a:lnTo>
                    <a:pt x="37049" y="19453"/>
                  </a:lnTo>
                  <a:lnTo>
                    <a:pt x="28460" y="27287"/>
                  </a:lnTo>
                  <a:lnTo>
                    <a:pt x="19763" y="41413"/>
                  </a:lnTo>
                  <a:lnTo>
                    <a:pt x="13960" y="44864"/>
                  </a:lnTo>
                  <a:lnTo>
                    <a:pt x="11989" y="48959"/>
                  </a:lnTo>
                  <a:lnTo>
                    <a:pt x="1848" y="89658"/>
                  </a:lnTo>
                  <a:lnTo>
                    <a:pt x="0" y="106523"/>
                  </a:lnTo>
                  <a:lnTo>
                    <a:pt x="4824" y="121779"/>
                  </a:lnTo>
                  <a:lnTo>
                    <a:pt x="20111" y="143764"/>
                  </a:lnTo>
                  <a:lnTo>
                    <a:pt x="26815" y="148560"/>
                  </a:lnTo>
                  <a:lnTo>
                    <a:pt x="30084" y="149841"/>
                  </a:lnTo>
                  <a:lnTo>
                    <a:pt x="39361" y="148441"/>
                  </a:lnTo>
                  <a:lnTo>
                    <a:pt x="50540" y="143232"/>
                  </a:lnTo>
                  <a:lnTo>
                    <a:pt x="62564" y="133860"/>
                  </a:lnTo>
                  <a:lnTo>
                    <a:pt x="69319" y="119819"/>
                  </a:lnTo>
                  <a:lnTo>
                    <a:pt x="73656" y="79876"/>
                  </a:lnTo>
                  <a:lnTo>
                    <a:pt x="73454" y="45372"/>
                  </a:lnTo>
                  <a:lnTo>
                    <a:pt x="69572" y="27574"/>
                  </a:lnTo>
                  <a:lnTo>
                    <a:pt x="3662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850" name="SMARTInkShape-4035">
              <a:extLst>
                <a:ext uri="{FF2B5EF4-FFF2-40B4-BE49-F238E27FC236}">
                  <a16:creationId xmlns:a16="http://schemas.microsoft.com/office/drawing/2014/main" id="{F729478B-D0DD-2D19-A405-EF2A87EBE6AC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2266950" y="5210589"/>
              <a:ext cx="104776" cy="28162"/>
            </a:xfrm>
            <a:custGeom>
              <a:avLst/>
              <a:gdLst/>
              <a:ahLst/>
              <a:cxnLst/>
              <a:rect l="0" t="0" r="0" b="0"/>
              <a:pathLst>
                <a:path w="104776" h="28162">
                  <a:moveTo>
                    <a:pt x="0" y="28161"/>
                  </a:moveTo>
                  <a:lnTo>
                    <a:pt x="0" y="28161"/>
                  </a:lnTo>
                  <a:lnTo>
                    <a:pt x="14150" y="15069"/>
                  </a:lnTo>
                  <a:lnTo>
                    <a:pt x="21459" y="11759"/>
                  </a:lnTo>
                  <a:lnTo>
                    <a:pt x="68114" y="979"/>
                  </a:lnTo>
                  <a:lnTo>
                    <a:pt x="83917" y="0"/>
                  </a:lnTo>
                  <a:lnTo>
                    <a:pt x="104775" y="91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851" name="SMARTInkShape-4036">
              <a:extLst>
                <a:ext uri="{FF2B5EF4-FFF2-40B4-BE49-F238E27FC236}">
                  <a16:creationId xmlns:a16="http://schemas.microsoft.com/office/drawing/2014/main" id="{2DAC9FFE-41AF-4284-493D-C809F5625846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2230703" y="5229733"/>
              <a:ext cx="90991" cy="142368"/>
            </a:xfrm>
            <a:custGeom>
              <a:avLst/>
              <a:gdLst/>
              <a:ahLst/>
              <a:cxnLst/>
              <a:rect l="0" t="0" r="0" b="0"/>
              <a:pathLst>
                <a:path w="90991" h="142368">
                  <a:moveTo>
                    <a:pt x="7672" y="18542"/>
                  </a:moveTo>
                  <a:lnTo>
                    <a:pt x="7672" y="18542"/>
                  </a:lnTo>
                  <a:lnTo>
                    <a:pt x="23918" y="3354"/>
                  </a:lnTo>
                  <a:lnTo>
                    <a:pt x="31066" y="637"/>
                  </a:lnTo>
                  <a:lnTo>
                    <a:pt x="30676" y="255"/>
                  </a:lnTo>
                  <a:lnTo>
                    <a:pt x="29358" y="0"/>
                  </a:lnTo>
                  <a:lnTo>
                    <a:pt x="25072" y="2541"/>
                  </a:lnTo>
                  <a:lnTo>
                    <a:pt x="19639" y="8255"/>
                  </a:lnTo>
                  <a:lnTo>
                    <a:pt x="4400" y="35153"/>
                  </a:lnTo>
                  <a:lnTo>
                    <a:pt x="0" y="53685"/>
                  </a:lnTo>
                  <a:lnTo>
                    <a:pt x="1793" y="63442"/>
                  </a:lnTo>
                  <a:lnTo>
                    <a:pt x="5930" y="74885"/>
                  </a:lnTo>
                  <a:lnTo>
                    <a:pt x="6511" y="78329"/>
                  </a:lnTo>
                  <a:lnTo>
                    <a:pt x="15623" y="84977"/>
                  </a:lnTo>
                  <a:lnTo>
                    <a:pt x="59293" y="101965"/>
                  </a:lnTo>
                  <a:lnTo>
                    <a:pt x="81212" y="111143"/>
                  </a:lnTo>
                  <a:lnTo>
                    <a:pt x="85273" y="112026"/>
                  </a:lnTo>
                  <a:lnTo>
                    <a:pt x="87981" y="114731"/>
                  </a:lnTo>
                  <a:lnTo>
                    <a:pt x="90990" y="123382"/>
                  </a:lnTo>
                  <a:lnTo>
                    <a:pt x="90734" y="126535"/>
                  </a:lnTo>
                  <a:lnTo>
                    <a:pt x="89505" y="128638"/>
                  </a:lnTo>
                  <a:lnTo>
                    <a:pt x="79145" y="137652"/>
                  </a:lnTo>
                  <a:lnTo>
                    <a:pt x="70835" y="140272"/>
                  </a:lnTo>
                  <a:lnTo>
                    <a:pt x="17197" y="1423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852" name="SMARTInkShape-4037">
              <a:extLst>
                <a:ext uri="{FF2B5EF4-FFF2-40B4-BE49-F238E27FC236}">
                  <a16:creationId xmlns:a16="http://schemas.microsoft.com/office/drawing/2014/main" id="{ECCC65E0-137F-6137-AB9E-4E22F574B432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2009867" y="5233615"/>
              <a:ext cx="161834" cy="148000"/>
            </a:xfrm>
            <a:custGeom>
              <a:avLst/>
              <a:gdLst/>
              <a:ahLst/>
              <a:cxnLst/>
              <a:rect l="0" t="0" r="0" b="0"/>
              <a:pathLst>
                <a:path w="161834" h="148000">
                  <a:moveTo>
                    <a:pt x="28483" y="43235"/>
                  </a:moveTo>
                  <a:lnTo>
                    <a:pt x="28483" y="43235"/>
                  </a:lnTo>
                  <a:lnTo>
                    <a:pt x="19350" y="43235"/>
                  </a:lnTo>
                  <a:lnTo>
                    <a:pt x="24131" y="33122"/>
                  </a:lnTo>
                  <a:lnTo>
                    <a:pt x="26640" y="30143"/>
                  </a:lnTo>
                  <a:lnTo>
                    <a:pt x="60464" y="9152"/>
                  </a:lnTo>
                  <a:lnTo>
                    <a:pt x="72061" y="5267"/>
                  </a:lnTo>
                  <a:lnTo>
                    <a:pt x="78895" y="608"/>
                  </a:lnTo>
                  <a:lnTo>
                    <a:pt x="81141" y="0"/>
                  </a:lnTo>
                  <a:lnTo>
                    <a:pt x="82638" y="653"/>
                  </a:lnTo>
                  <a:lnTo>
                    <a:pt x="91785" y="13208"/>
                  </a:lnTo>
                  <a:lnTo>
                    <a:pt x="93659" y="23188"/>
                  </a:lnTo>
                  <a:lnTo>
                    <a:pt x="89657" y="45762"/>
                  </a:lnTo>
                  <a:lnTo>
                    <a:pt x="68263" y="85549"/>
                  </a:lnTo>
                  <a:lnTo>
                    <a:pt x="59921" y="94849"/>
                  </a:lnTo>
                  <a:lnTo>
                    <a:pt x="45441" y="106035"/>
                  </a:lnTo>
                  <a:lnTo>
                    <a:pt x="28874" y="127574"/>
                  </a:lnTo>
                  <a:lnTo>
                    <a:pt x="17721" y="133637"/>
                  </a:lnTo>
                  <a:lnTo>
                    <a:pt x="11783" y="135252"/>
                  </a:lnTo>
                  <a:lnTo>
                    <a:pt x="7825" y="137389"/>
                  </a:lnTo>
                  <a:lnTo>
                    <a:pt x="5186" y="139871"/>
                  </a:lnTo>
                  <a:lnTo>
                    <a:pt x="0" y="147869"/>
                  </a:lnTo>
                  <a:lnTo>
                    <a:pt x="18230" y="147999"/>
                  </a:lnTo>
                  <a:lnTo>
                    <a:pt x="64211" y="139808"/>
                  </a:lnTo>
                  <a:lnTo>
                    <a:pt x="111073" y="138660"/>
                  </a:lnTo>
                  <a:lnTo>
                    <a:pt x="161833" y="1384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853" name="SMARTInkShape-4038">
              <a:extLst>
                <a:ext uri="{FF2B5EF4-FFF2-40B4-BE49-F238E27FC236}">
                  <a16:creationId xmlns:a16="http://schemas.microsoft.com/office/drawing/2014/main" id="{A54F7FED-B8B9-6810-BCB4-6B4C22AD77B2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1581150" y="5105400"/>
              <a:ext cx="2695576" cy="28576"/>
            </a:xfrm>
            <a:custGeom>
              <a:avLst/>
              <a:gdLst/>
              <a:ahLst/>
              <a:cxnLst/>
              <a:rect l="0" t="0" r="0" b="0"/>
              <a:pathLst>
                <a:path w="2695576" h="28576">
                  <a:moveTo>
                    <a:pt x="0" y="28575"/>
                  </a:moveTo>
                  <a:lnTo>
                    <a:pt x="0" y="28575"/>
                  </a:lnTo>
                  <a:lnTo>
                    <a:pt x="5057" y="28575"/>
                  </a:lnTo>
                  <a:lnTo>
                    <a:pt x="10361" y="25753"/>
                  </a:lnTo>
                  <a:lnTo>
                    <a:pt x="13257" y="23519"/>
                  </a:lnTo>
                  <a:lnTo>
                    <a:pt x="22120" y="21036"/>
                  </a:lnTo>
                  <a:lnTo>
                    <a:pt x="40000" y="19442"/>
                  </a:lnTo>
                  <a:lnTo>
                    <a:pt x="86171" y="26641"/>
                  </a:lnTo>
                  <a:lnTo>
                    <a:pt x="133482" y="28003"/>
                  </a:lnTo>
                  <a:lnTo>
                    <a:pt x="167276" y="28320"/>
                  </a:lnTo>
                  <a:lnTo>
                    <a:pt x="206989" y="28462"/>
                  </a:lnTo>
                  <a:lnTo>
                    <a:pt x="240867" y="28525"/>
                  </a:lnTo>
                  <a:lnTo>
                    <a:pt x="286563" y="28561"/>
                  </a:lnTo>
                  <a:lnTo>
                    <a:pt x="330794" y="28571"/>
                  </a:lnTo>
                  <a:lnTo>
                    <a:pt x="373532" y="28574"/>
                  </a:lnTo>
                  <a:lnTo>
                    <a:pt x="405198" y="28575"/>
                  </a:lnTo>
                  <a:lnTo>
                    <a:pt x="440438" y="28575"/>
                  </a:lnTo>
                  <a:lnTo>
                    <a:pt x="477267" y="28575"/>
                  </a:lnTo>
                  <a:lnTo>
                    <a:pt x="514802" y="28575"/>
                  </a:lnTo>
                  <a:lnTo>
                    <a:pt x="552651" y="28575"/>
                  </a:lnTo>
                  <a:lnTo>
                    <a:pt x="590639" y="25753"/>
                  </a:lnTo>
                  <a:lnTo>
                    <a:pt x="628690" y="22030"/>
                  </a:lnTo>
                  <a:lnTo>
                    <a:pt x="666768" y="20374"/>
                  </a:lnTo>
                  <a:lnTo>
                    <a:pt x="707680" y="19638"/>
                  </a:lnTo>
                  <a:lnTo>
                    <a:pt x="750558" y="19312"/>
                  </a:lnTo>
                  <a:lnTo>
                    <a:pt x="794309" y="19166"/>
                  </a:lnTo>
                  <a:lnTo>
                    <a:pt x="838448" y="16280"/>
                  </a:lnTo>
                  <a:lnTo>
                    <a:pt x="883818" y="12528"/>
                  </a:lnTo>
                  <a:lnTo>
                    <a:pt x="907771" y="11526"/>
                  </a:lnTo>
                  <a:lnTo>
                    <a:pt x="932206" y="10859"/>
                  </a:lnTo>
                  <a:lnTo>
                    <a:pt x="956962" y="10414"/>
                  </a:lnTo>
                  <a:lnTo>
                    <a:pt x="981933" y="10118"/>
                  </a:lnTo>
                  <a:lnTo>
                    <a:pt x="1007047" y="9920"/>
                  </a:lnTo>
                  <a:lnTo>
                    <a:pt x="1033314" y="9789"/>
                  </a:lnTo>
                  <a:lnTo>
                    <a:pt x="1060351" y="9701"/>
                  </a:lnTo>
                  <a:lnTo>
                    <a:pt x="1087901" y="9642"/>
                  </a:lnTo>
                  <a:lnTo>
                    <a:pt x="1115792" y="8545"/>
                  </a:lnTo>
                  <a:lnTo>
                    <a:pt x="1143911" y="6755"/>
                  </a:lnTo>
                  <a:lnTo>
                    <a:pt x="1172183" y="4503"/>
                  </a:lnTo>
                  <a:lnTo>
                    <a:pt x="1200555" y="3003"/>
                  </a:lnTo>
                  <a:lnTo>
                    <a:pt x="1228995" y="2001"/>
                  </a:lnTo>
                  <a:lnTo>
                    <a:pt x="1257480" y="1334"/>
                  </a:lnTo>
                  <a:lnTo>
                    <a:pt x="1287053" y="889"/>
                  </a:lnTo>
                  <a:lnTo>
                    <a:pt x="1317352" y="593"/>
                  </a:lnTo>
                  <a:lnTo>
                    <a:pt x="1348135" y="395"/>
                  </a:lnTo>
                  <a:lnTo>
                    <a:pt x="1378182" y="264"/>
                  </a:lnTo>
                  <a:lnTo>
                    <a:pt x="1407738" y="176"/>
                  </a:lnTo>
                  <a:lnTo>
                    <a:pt x="1436967" y="117"/>
                  </a:lnTo>
                  <a:lnTo>
                    <a:pt x="1467037" y="78"/>
                  </a:lnTo>
                  <a:lnTo>
                    <a:pt x="1497666" y="52"/>
                  </a:lnTo>
                  <a:lnTo>
                    <a:pt x="1528669" y="35"/>
                  </a:lnTo>
                  <a:lnTo>
                    <a:pt x="1559921" y="23"/>
                  </a:lnTo>
                  <a:lnTo>
                    <a:pt x="1591339" y="17"/>
                  </a:lnTo>
                  <a:lnTo>
                    <a:pt x="1622868" y="10"/>
                  </a:lnTo>
                  <a:lnTo>
                    <a:pt x="1653411" y="7"/>
                  </a:lnTo>
                  <a:lnTo>
                    <a:pt x="1683299" y="5"/>
                  </a:lnTo>
                  <a:lnTo>
                    <a:pt x="1712749" y="3"/>
                  </a:lnTo>
                  <a:lnTo>
                    <a:pt x="1742966" y="2"/>
                  </a:lnTo>
                  <a:lnTo>
                    <a:pt x="1773694" y="1"/>
                  </a:lnTo>
                  <a:lnTo>
                    <a:pt x="1804763" y="0"/>
                  </a:lnTo>
                  <a:lnTo>
                    <a:pt x="1833942" y="1059"/>
                  </a:lnTo>
                  <a:lnTo>
                    <a:pt x="1861861" y="2823"/>
                  </a:lnTo>
                  <a:lnTo>
                    <a:pt x="1888941" y="5057"/>
                  </a:lnTo>
                  <a:lnTo>
                    <a:pt x="1916518" y="6546"/>
                  </a:lnTo>
                  <a:lnTo>
                    <a:pt x="1944429" y="7539"/>
                  </a:lnTo>
                  <a:lnTo>
                    <a:pt x="1972561" y="8201"/>
                  </a:lnTo>
                  <a:lnTo>
                    <a:pt x="1998724" y="8642"/>
                  </a:lnTo>
                  <a:lnTo>
                    <a:pt x="2023574" y="8937"/>
                  </a:lnTo>
                  <a:lnTo>
                    <a:pt x="2047549" y="9133"/>
                  </a:lnTo>
                  <a:lnTo>
                    <a:pt x="2071999" y="9263"/>
                  </a:lnTo>
                  <a:lnTo>
                    <a:pt x="2096767" y="9350"/>
                  </a:lnTo>
                  <a:lnTo>
                    <a:pt x="2121745" y="9409"/>
                  </a:lnTo>
                  <a:lnTo>
                    <a:pt x="2166431" y="9473"/>
                  </a:lnTo>
                  <a:lnTo>
                    <a:pt x="2207458" y="9502"/>
                  </a:lnTo>
                  <a:lnTo>
                    <a:pt x="2246859" y="9515"/>
                  </a:lnTo>
                  <a:lnTo>
                    <a:pt x="2285537" y="9520"/>
                  </a:lnTo>
                  <a:lnTo>
                    <a:pt x="2322836" y="9523"/>
                  </a:lnTo>
                  <a:lnTo>
                    <a:pt x="2357052" y="9525"/>
                  </a:lnTo>
                  <a:lnTo>
                    <a:pt x="2389898" y="9525"/>
                  </a:lnTo>
                  <a:lnTo>
                    <a:pt x="2435318" y="9525"/>
                  </a:lnTo>
                  <a:lnTo>
                    <a:pt x="2478409" y="9525"/>
                  </a:lnTo>
                  <a:lnTo>
                    <a:pt x="2521869" y="9525"/>
                  </a:lnTo>
                  <a:lnTo>
                    <a:pt x="2561556" y="9525"/>
                  </a:lnTo>
                  <a:lnTo>
                    <a:pt x="2607836" y="9525"/>
                  </a:lnTo>
                  <a:lnTo>
                    <a:pt x="2647941" y="4469"/>
                  </a:lnTo>
                  <a:lnTo>
                    <a:pt x="26955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854" name="SMARTInkShape-4039">
              <a:extLst>
                <a:ext uri="{FF2B5EF4-FFF2-40B4-BE49-F238E27FC236}">
                  <a16:creationId xmlns:a16="http://schemas.microsoft.com/office/drawing/2014/main" id="{13E23B13-BA27-7C42-573D-4295644A2CDB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3650416" y="4753518"/>
              <a:ext cx="95983" cy="147969"/>
            </a:xfrm>
            <a:custGeom>
              <a:avLst/>
              <a:gdLst/>
              <a:ahLst/>
              <a:cxnLst/>
              <a:rect l="0" t="0" r="0" b="0"/>
              <a:pathLst>
                <a:path w="95983" h="147969">
                  <a:moveTo>
                    <a:pt x="64334" y="28032"/>
                  </a:moveTo>
                  <a:lnTo>
                    <a:pt x="64334" y="28032"/>
                  </a:lnTo>
                  <a:lnTo>
                    <a:pt x="74447" y="22975"/>
                  </a:lnTo>
                  <a:lnTo>
                    <a:pt x="77426" y="20428"/>
                  </a:lnTo>
                  <a:lnTo>
                    <a:pt x="80736" y="14775"/>
                  </a:lnTo>
                  <a:lnTo>
                    <a:pt x="80561" y="11785"/>
                  </a:lnTo>
                  <a:lnTo>
                    <a:pt x="77543" y="5642"/>
                  </a:lnTo>
                  <a:lnTo>
                    <a:pt x="75257" y="3580"/>
                  </a:lnTo>
                  <a:lnTo>
                    <a:pt x="65982" y="0"/>
                  </a:lnTo>
                  <a:lnTo>
                    <a:pt x="37964" y="12762"/>
                  </a:lnTo>
                  <a:lnTo>
                    <a:pt x="28625" y="21598"/>
                  </a:lnTo>
                  <a:lnTo>
                    <a:pt x="17418" y="41295"/>
                  </a:lnTo>
                  <a:lnTo>
                    <a:pt x="544" y="79957"/>
                  </a:lnTo>
                  <a:lnTo>
                    <a:pt x="0" y="96618"/>
                  </a:lnTo>
                  <a:lnTo>
                    <a:pt x="3285" y="114606"/>
                  </a:lnTo>
                  <a:lnTo>
                    <a:pt x="16142" y="137527"/>
                  </a:lnTo>
                  <a:lnTo>
                    <a:pt x="24571" y="145487"/>
                  </a:lnTo>
                  <a:lnTo>
                    <a:pt x="28300" y="147611"/>
                  </a:lnTo>
                  <a:lnTo>
                    <a:pt x="32903" y="147968"/>
                  </a:lnTo>
                  <a:lnTo>
                    <a:pt x="43661" y="145542"/>
                  </a:lnTo>
                  <a:lnTo>
                    <a:pt x="61619" y="133170"/>
                  </a:lnTo>
                  <a:lnTo>
                    <a:pt x="75289" y="116099"/>
                  </a:lnTo>
                  <a:lnTo>
                    <a:pt x="89389" y="76159"/>
                  </a:lnTo>
                  <a:lnTo>
                    <a:pt x="95931" y="52244"/>
                  </a:lnTo>
                  <a:lnTo>
                    <a:pt x="95982" y="42057"/>
                  </a:lnTo>
                  <a:lnTo>
                    <a:pt x="90394" y="25093"/>
                  </a:lnTo>
                  <a:lnTo>
                    <a:pt x="80855" y="13320"/>
                  </a:lnTo>
                  <a:lnTo>
                    <a:pt x="70619" y="5618"/>
                  </a:lnTo>
                  <a:lnTo>
                    <a:pt x="62541" y="2195"/>
                  </a:lnTo>
                  <a:lnTo>
                    <a:pt x="52601" y="3496"/>
                  </a:lnTo>
                  <a:lnTo>
                    <a:pt x="26234" y="89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855" name="SMARTInkShape-4040">
              <a:extLst>
                <a:ext uri="{FF2B5EF4-FFF2-40B4-BE49-F238E27FC236}">
                  <a16:creationId xmlns:a16="http://schemas.microsoft.com/office/drawing/2014/main" id="{F9A61991-0619-DE27-7E17-9EF9F90985CD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3509878" y="4743450"/>
              <a:ext cx="94444" cy="149605"/>
            </a:xfrm>
            <a:custGeom>
              <a:avLst/>
              <a:gdLst/>
              <a:ahLst/>
              <a:cxnLst/>
              <a:rect l="0" t="0" r="0" b="0"/>
              <a:pathLst>
                <a:path w="94444" h="149605">
                  <a:moveTo>
                    <a:pt x="71522" y="47625"/>
                  </a:moveTo>
                  <a:lnTo>
                    <a:pt x="71522" y="47625"/>
                  </a:lnTo>
                  <a:lnTo>
                    <a:pt x="71522" y="37512"/>
                  </a:lnTo>
                  <a:lnTo>
                    <a:pt x="74344" y="29725"/>
                  </a:lnTo>
                  <a:lnTo>
                    <a:pt x="76578" y="26166"/>
                  </a:lnTo>
                  <a:lnTo>
                    <a:pt x="77010" y="22735"/>
                  </a:lnTo>
                  <a:lnTo>
                    <a:pt x="72454" y="11474"/>
                  </a:lnTo>
                  <a:lnTo>
                    <a:pt x="71085" y="10824"/>
                  </a:lnTo>
                  <a:lnTo>
                    <a:pt x="58346" y="9696"/>
                  </a:lnTo>
                  <a:lnTo>
                    <a:pt x="49438" y="15246"/>
                  </a:lnTo>
                  <a:lnTo>
                    <a:pt x="21381" y="42028"/>
                  </a:lnTo>
                  <a:lnTo>
                    <a:pt x="12901" y="54310"/>
                  </a:lnTo>
                  <a:lnTo>
                    <a:pt x="7233" y="73124"/>
                  </a:lnTo>
                  <a:lnTo>
                    <a:pt x="2339" y="97249"/>
                  </a:lnTo>
                  <a:lnTo>
                    <a:pt x="0" y="102933"/>
                  </a:lnTo>
                  <a:lnTo>
                    <a:pt x="558" y="109897"/>
                  </a:lnTo>
                  <a:lnTo>
                    <a:pt x="10396" y="132750"/>
                  </a:lnTo>
                  <a:lnTo>
                    <a:pt x="17191" y="142962"/>
                  </a:lnTo>
                  <a:lnTo>
                    <a:pt x="21543" y="146108"/>
                  </a:lnTo>
                  <a:lnTo>
                    <a:pt x="32023" y="149604"/>
                  </a:lnTo>
                  <a:lnTo>
                    <a:pt x="37781" y="148419"/>
                  </a:lnTo>
                  <a:lnTo>
                    <a:pt x="49823" y="141459"/>
                  </a:lnTo>
                  <a:lnTo>
                    <a:pt x="68503" y="120583"/>
                  </a:lnTo>
                  <a:lnTo>
                    <a:pt x="86173" y="84026"/>
                  </a:lnTo>
                  <a:lnTo>
                    <a:pt x="94443" y="50414"/>
                  </a:lnTo>
                  <a:lnTo>
                    <a:pt x="92997" y="29814"/>
                  </a:lnTo>
                  <a:lnTo>
                    <a:pt x="88828" y="18543"/>
                  </a:lnTo>
                  <a:lnTo>
                    <a:pt x="77527" y="6250"/>
                  </a:lnTo>
                  <a:lnTo>
                    <a:pt x="71369" y="2778"/>
                  </a:lnTo>
                  <a:lnTo>
                    <a:pt x="6199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856" name="SMARTInkShape-4041">
              <a:extLst>
                <a:ext uri="{FF2B5EF4-FFF2-40B4-BE49-F238E27FC236}">
                  <a16:creationId xmlns:a16="http://schemas.microsoft.com/office/drawing/2014/main" id="{8DD30E5A-9A43-D5BF-5C05-A029814749EB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3352935" y="4735858"/>
              <a:ext cx="113451" cy="153787"/>
            </a:xfrm>
            <a:custGeom>
              <a:avLst/>
              <a:gdLst/>
              <a:ahLst/>
              <a:cxnLst/>
              <a:rect l="0" t="0" r="0" b="0"/>
              <a:pathLst>
                <a:path w="113451" h="153787">
                  <a:moveTo>
                    <a:pt x="104640" y="55217"/>
                  </a:moveTo>
                  <a:lnTo>
                    <a:pt x="104640" y="55217"/>
                  </a:lnTo>
                  <a:lnTo>
                    <a:pt x="104640" y="32827"/>
                  </a:lnTo>
                  <a:lnTo>
                    <a:pt x="101818" y="26569"/>
                  </a:lnTo>
                  <a:lnTo>
                    <a:pt x="99584" y="23419"/>
                  </a:lnTo>
                  <a:lnTo>
                    <a:pt x="95978" y="21318"/>
                  </a:lnTo>
                  <a:lnTo>
                    <a:pt x="86326" y="18984"/>
                  </a:lnTo>
                  <a:lnTo>
                    <a:pt x="72159" y="23591"/>
                  </a:lnTo>
                  <a:lnTo>
                    <a:pt x="26111" y="55786"/>
                  </a:lnTo>
                  <a:lnTo>
                    <a:pt x="11529" y="68170"/>
                  </a:lnTo>
                  <a:lnTo>
                    <a:pt x="5049" y="80730"/>
                  </a:lnTo>
                  <a:lnTo>
                    <a:pt x="320" y="113670"/>
                  </a:lnTo>
                  <a:lnTo>
                    <a:pt x="0" y="124513"/>
                  </a:lnTo>
                  <a:lnTo>
                    <a:pt x="4961" y="139484"/>
                  </a:lnTo>
                  <a:lnTo>
                    <a:pt x="13066" y="148408"/>
                  </a:lnTo>
                  <a:lnTo>
                    <a:pt x="18191" y="152270"/>
                  </a:lnTo>
                  <a:lnTo>
                    <a:pt x="24782" y="153786"/>
                  </a:lnTo>
                  <a:lnTo>
                    <a:pt x="57200" y="151113"/>
                  </a:lnTo>
                  <a:lnTo>
                    <a:pt x="68033" y="142289"/>
                  </a:lnTo>
                  <a:lnTo>
                    <a:pt x="97428" y="96277"/>
                  </a:lnTo>
                  <a:lnTo>
                    <a:pt x="108735" y="72910"/>
                  </a:lnTo>
                  <a:lnTo>
                    <a:pt x="113450" y="39581"/>
                  </a:lnTo>
                  <a:lnTo>
                    <a:pt x="111025" y="29571"/>
                  </a:lnTo>
                  <a:lnTo>
                    <a:pt x="96813" y="4589"/>
                  </a:lnTo>
                  <a:lnTo>
                    <a:pt x="94130" y="2414"/>
                  </a:lnTo>
                  <a:lnTo>
                    <a:pt x="85505" y="0"/>
                  </a:lnTo>
                  <a:lnTo>
                    <a:pt x="57015" y="75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857" name="SMARTInkShape-4042">
              <a:extLst>
                <a:ext uri="{FF2B5EF4-FFF2-40B4-BE49-F238E27FC236}">
                  <a16:creationId xmlns:a16="http://schemas.microsoft.com/office/drawing/2014/main" id="{9A64862B-991D-934D-A621-CBE1ABDD4890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3181350" y="4924425"/>
              <a:ext cx="55826" cy="123826"/>
            </a:xfrm>
            <a:custGeom>
              <a:avLst/>
              <a:gdLst/>
              <a:ahLst/>
              <a:cxnLst/>
              <a:rect l="0" t="0" r="0" b="0"/>
              <a:pathLst>
                <a:path w="55826" h="123826">
                  <a:moveTo>
                    <a:pt x="47625" y="0"/>
                  </a:moveTo>
                  <a:lnTo>
                    <a:pt x="47625" y="0"/>
                  </a:lnTo>
                  <a:lnTo>
                    <a:pt x="54171" y="15210"/>
                  </a:lnTo>
                  <a:lnTo>
                    <a:pt x="55825" y="26515"/>
                  </a:lnTo>
                  <a:lnTo>
                    <a:pt x="51701" y="44780"/>
                  </a:lnTo>
                  <a:lnTo>
                    <a:pt x="39767" y="69915"/>
                  </a:lnTo>
                  <a:lnTo>
                    <a:pt x="23770" y="92441"/>
                  </a:lnTo>
                  <a:lnTo>
                    <a:pt x="19031" y="101410"/>
                  </a:lnTo>
                  <a:lnTo>
                    <a:pt x="0" y="1238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858" name="SMARTInkShape-4043">
              <a:extLst>
                <a:ext uri="{FF2B5EF4-FFF2-40B4-BE49-F238E27FC236}">
                  <a16:creationId xmlns:a16="http://schemas.microsoft.com/office/drawing/2014/main" id="{BE59AE84-3288-6111-6E6A-42ECD76E6AE2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3086100" y="4724400"/>
              <a:ext cx="104773" cy="228825"/>
            </a:xfrm>
            <a:custGeom>
              <a:avLst/>
              <a:gdLst/>
              <a:ahLst/>
              <a:cxnLst/>
              <a:rect l="0" t="0" r="0" b="0"/>
              <a:pathLst>
                <a:path w="104773" h="228825">
                  <a:moveTo>
                    <a:pt x="95250" y="9525"/>
                  </a:moveTo>
                  <a:lnTo>
                    <a:pt x="95250" y="9525"/>
                  </a:lnTo>
                  <a:lnTo>
                    <a:pt x="104772" y="3"/>
                  </a:lnTo>
                  <a:lnTo>
                    <a:pt x="96573" y="0"/>
                  </a:lnTo>
                  <a:lnTo>
                    <a:pt x="64693" y="30592"/>
                  </a:lnTo>
                  <a:lnTo>
                    <a:pt x="29210" y="77800"/>
                  </a:lnTo>
                  <a:lnTo>
                    <a:pt x="19238" y="101369"/>
                  </a:lnTo>
                  <a:lnTo>
                    <a:pt x="11443" y="147258"/>
                  </a:lnTo>
                  <a:lnTo>
                    <a:pt x="10962" y="182938"/>
                  </a:lnTo>
                  <a:lnTo>
                    <a:pt x="14750" y="200898"/>
                  </a:lnTo>
                  <a:lnTo>
                    <a:pt x="27889" y="223802"/>
                  </a:lnTo>
                  <a:lnTo>
                    <a:pt x="34467" y="227518"/>
                  </a:lnTo>
                  <a:lnTo>
                    <a:pt x="50244" y="228824"/>
                  </a:lnTo>
                  <a:lnTo>
                    <a:pt x="71919" y="223610"/>
                  </a:lnTo>
                  <a:lnTo>
                    <a:pt x="85234" y="212624"/>
                  </a:lnTo>
                  <a:lnTo>
                    <a:pt x="91747" y="205249"/>
                  </a:lnTo>
                  <a:lnTo>
                    <a:pt x="98985" y="188588"/>
                  </a:lnTo>
                  <a:lnTo>
                    <a:pt x="101143" y="172717"/>
                  </a:lnTo>
                  <a:lnTo>
                    <a:pt x="98575" y="162135"/>
                  </a:lnTo>
                  <a:lnTo>
                    <a:pt x="88261" y="153905"/>
                  </a:lnTo>
                  <a:lnTo>
                    <a:pt x="81066" y="150228"/>
                  </a:lnTo>
                  <a:lnTo>
                    <a:pt x="67426" y="148965"/>
                  </a:lnTo>
                  <a:lnTo>
                    <a:pt x="22990" y="153006"/>
                  </a:lnTo>
                  <a:lnTo>
                    <a:pt x="0" y="1619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859" name="SMARTInkShape-4044">
              <a:extLst>
                <a:ext uri="{FF2B5EF4-FFF2-40B4-BE49-F238E27FC236}">
                  <a16:creationId xmlns:a16="http://schemas.microsoft.com/office/drawing/2014/main" id="{35681B61-BC1D-68CE-8EFF-237A65B975EB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2914650" y="4762500"/>
              <a:ext cx="62638" cy="190501"/>
            </a:xfrm>
            <a:custGeom>
              <a:avLst/>
              <a:gdLst/>
              <a:ahLst/>
              <a:cxnLst/>
              <a:rect l="0" t="0" r="0" b="0"/>
              <a:pathLst>
                <a:path w="62638" h="190501">
                  <a:moveTo>
                    <a:pt x="57150" y="0"/>
                  </a:moveTo>
                  <a:lnTo>
                    <a:pt x="57150" y="0"/>
                  </a:lnTo>
                  <a:lnTo>
                    <a:pt x="62637" y="0"/>
                  </a:lnTo>
                  <a:lnTo>
                    <a:pt x="60294" y="0"/>
                  </a:lnTo>
                  <a:lnTo>
                    <a:pt x="59247" y="1058"/>
                  </a:lnTo>
                  <a:lnTo>
                    <a:pt x="58082" y="5057"/>
                  </a:lnTo>
                  <a:lnTo>
                    <a:pt x="56146" y="25510"/>
                  </a:lnTo>
                  <a:lnTo>
                    <a:pt x="43899" y="51403"/>
                  </a:lnTo>
                  <a:lnTo>
                    <a:pt x="33219" y="91030"/>
                  </a:lnTo>
                  <a:lnTo>
                    <a:pt x="16792" y="132517"/>
                  </a:lnTo>
                  <a:lnTo>
                    <a:pt x="1962" y="163911"/>
                  </a:lnTo>
                  <a:lnTo>
                    <a:pt x="0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860" name="SMARTInkShape-4045">
              <a:extLst>
                <a:ext uri="{FF2B5EF4-FFF2-40B4-BE49-F238E27FC236}">
                  <a16:creationId xmlns:a16="http://schemas.microsoft.com/office/drawing/2014/main" id="{FCE84C7B-B145-37E1-1F66-F818119908B7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2647950" y="4881097"/>
              <a:ext cx="180976" cy="14638"/>
            </a:xfrm>
            <a:custGeom>
              <a:avLst/>
              <a:gdLst/>
              <a:ahLst/>
              <a:cxnLst/>
              <a:rect l="0" t="0" r="0" b="0"/>
              <a:pathLst>
                <a:path w="180976" h="14638">
                  <a:moveTo>
                    <a:pt x="0" y="5228"/>
                  </a:moveTo>
                  <a:lnTo>
                    <a:pt x="0" y="5228"/>
                  </a:lnTo>
                  <a:lnTo>
                    <a:pt x="0" y="13429"/>
                  </a:lnTo>
                  <a:lnTo>
                    <a:pt x="31572" y="14637"/>
                  </a:lnTo>
                  <a:lnTo>
                    <a:pt x="74871" y="8184"/>
                  </a:lnTo>
                  <a:lnTo>
                    <a:pt x="121368" y="2991"/>
                  </a:lnTo>
                  <a:lnTo>
                    <a:pt x="139666" y="0"/>
                  </a:lnTo>
                  <a:lnTo>
                    <a:pt x="180975" y="52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861" name="SMARTInkShape-4046">
              <a:extLst>
                <a:ext uri="{FF2B5EF4-FFF2-40B4-BE49-F238E27FC236}">
                  <a16:creationId xmlns:a16="http://schemas.microsoft.com/office/drawing/2014/main" id="{ECA5141D-D0E9-0CB4-A89F-C3FD63A4F249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2392808" y="4812713"/>
              <a:ext cx="101253" cy="152561"/>
            </a:xfrm>
            <a:custGeom>
              <a:avLst/>
              <a:gdLst/>
              <a:ahLst/>
              <a:cxnLst/>
              <a:rect l="0" t="0" r="0" b="0"/>
              <a:pathLst>
                <a:path w="101253" h="152561">
                  <a:moveTo>
                    <a:pt x="55117" y="25987"/>
                  </a:moveTo>
                  <a:lnTo>
                    <a:pt x="55117" y="25987"/>
                  </a:lnTo>
                  <a:lnTo>
                    <a:pt x="64250" y="16854"/>
                  </a:lnTo>
                  <a:lnTo>
                    <a:pt x="59469" y="11522"/>
                  </a:lnTo>
                  <a:lnTo>
                    <a:pt x="54229" y="8974"/>
                  </a:lnTo>
                  <a:lnTo>
                    <a:pt x="51350" y="8295"/>
                  </a:lnTo>
                  <a:lnTo>
                    <a:pt x="49431" y="8901"/>
                  </a:lnTo>
                  <a:lnTo>
                    <a:pt x="48151" y="10363"/>
                  </a:lnTo>
                  <a:lnTo>
                    <a:pt x="47298" y="12396"/>
                  </a:lnTo>
                  <a:lnTo>
                    <a:pt x="45671" y="13752"/>
                  </a:lnTo>
                  <a:lnTo>
                    <a:pt x="41041" y="15257"/>
                  </a:lnTo>
                  <a:lnTo>
                    <a:pt x="39383" y="16717"/>
                  </a:lnTo>
                  <a:lnTo>
                    <a:pt x="37541" y="21161"/>
                  </a:lnTo>
                  <a:lnTo>
                    <a:pt x="31078" y="26664"/>
                  </a:lnTo>
                  <a:lnTo>
                    <a:pt x="23266" y="32638"/>
                  </a:lnTo>
                  <a:lnTo>
                    <a:pt x="12784" y="53308"/>
                  </a:lnTo>
                  <a:lnTo>
                    <a:pt x="5367" y="73029"/>
                  </a:lnTo>
                  <a:lnTo>
                    <a:pt x="2901" y="76398"/>
                  </a:lnTo>
                  <a:lnTo>
                    <a:pt x="160" y="85786"/>
                  </a:lnTo>
                  <a:lnTo>
                    <a:pt x="0" y="98074"/>
                  </a:lnTo>
                  <a:lnTo>
                    <a:pt x="11353" y="135943"/>
                  </a:lnTo>
                  <a:lnTo>
                    <a:pt x="20144" y="146471"/>
                  </a:lnTo>
                  <a:lnTo>
                    <a:pt x="25452" y="150760"/>
                  </a:lnTo>
                  <a:lnTo>
                    <a:pt x="31107" y="152560"/>
                  </a:lnTo>
                  <a:lnTo>
                    <a:pt x="43035" y="151739"/>
                  </a:lnTo>
                  <a:lnTo>
                    <a:pt x="52569" y="147846"/>
                  </a:lnTo>
                  <a:lnTo>
                    <a:pt x="77193" y="127471"/>
                  </a:lnTo>
                  <a:lnTo>
                    <a:pt x="86823" y="112972"/>
                  </a:lnTo>
                  <a:lnTo>
                    <a:pt x="97712" y="71562"/>
                  </a:lnTo>
                  <a:lnTo>
                    <a:pt x="101252" y="44430"/>
                  </a:lnTo>
                  <a:lnTo>
                    <a:pt x="97244" y="21338"/>
                  </a:lnTo>
                  <a:lnTo>
                    <a:pt x="89354" y="6148"/>
                  </a:lnTo>
                  <a:lnTo>
                    <a:pt x="85350" y="3235"/>
                  </a:lnTo>
                  <a:lnTo>
                    <a:pt x="75256" y="0"/>
                  </a:lnTo>
                  <a:lnTo>
                    <a:pt x="63715" y="1384"/>
                  </a:lnTo>
                  <a:lnTo>
                    <a:pt x="52588" y="5528"/>
                  </a:lnTo>
                  <a:lnTo>
                    <a:pt x="26542" y="259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862" name="SMARTInkShape-4047">
              <a:extLst>
                <a:ext uri="{FF2B5EF4-FFF2-40B4-BE49-F238E27FC236}">
                  <a16:creationId xmlns:a16="http://schemas.microsoft.com/office/drawing/2014/main" id="{00E29EE5-0288-BCC8-D845-82E88D2FB63F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2259306" y="4820203"/>
              <a:ext cx="92202" cy="151667"/>
            </a:xfrm>
            <a:custGeom>
              <a:avLst/>
              <a:gdLst/>
              <a:ahLst/>
              <a:cxnLst/>
              <a:rect l="0" t="0" r="0" b="0"/>
              <a:pathLst>
                <a:path w="92202" h="151667">
                  <a:moveTo>
                    <a:pt x="64794" y="37547"/>
                  </a:moveTo>
                  <a:lnTo>
                    <a:pt x="64794" y="37547"/>
                  </a:lnTo>
                  <a:lnTo>
                    <a:pt x="64794" y="15157"/>
                  </a:lnTo>
                  <a:lnTo>
                    <a:pt x="61972" y="8899"/>
                  </a:lnTo>
                  <a:lnTo>
                    <a:pt x="56593" y="1314"/>
                  </a:lnTo>
                  <a:lnTo>
                    <a:pt x="53036" y="277"/>
                  </a:lnTo>
                  <a:lnTo>
                    <a:pt x="50605" y="0"/>
                  </a:lnTo>
                  <a:lnTo>
                    <a:pt x="45083" y="2515"/>
                  </a:lnTo>
                  <a:lnTo>
                    <a:pt x="32913" y="12753"/>
                  </a:lnTo>
                  <a:lnTo>
                    <a:pt x="20318" y="33630"/>
                  </a:lnTo>
                  <a:lnTo>
                    <a:pt x="4465" y="76385"/>
                  </a:lnTo>
                  <a:lnTo>
                    <a:pt x="0" y="99385"/>
                  </a:lnTo>
                  <a:lnTo>
                    <a:pt x="1777" y="113008"/>
                  </a:lnTo>
                  <a:lnTo>
                    <a:pt x="8728" y="129756"/>
                  </a:lnTo>
                  <a:lnTo>
                    <a:pt x="20558" y="144897"/>
                  </a:lnTo>
                  <a:lnTo>
                    <a:pt x="26789" y="148758"/>
                  </a:lnTo>
                  <a:lnTo>
                    <a:pt x="39413" y="151237"/>
                  </a:lnTo>
                  <a:lnTo>
                    <a:pt x="48925" y="151666"/>
                  </a:lnTo>
                  <a:lnTo>
                    <a:pt x="55271" y="148944"/>
                  </a:lnTo>
                  <a:lnTo>
                    <a:pt x="77494" y="129453"/>
                  </a:lnTo>
                  <a:lnTo>
                    <a:pt x="87019" y="114990"/>
                  </a:lnTo>
                  <a:lnTo>
                    <a:pt x="92114" y="71503"/>
                  </a:lnTo>
                  <a:lnTo>
                    <a:pt x="92201" y="26656"/>
                  </a:lnTo>
                  <a:lnTo>
                    <a:pt x="88263" y="17537"/>
                  </a:lnTo>
                  <a:lnTo>
                    <a:pt x="85732" y="14682"/>
                  </a:lnTo>
                  <a:lnTo>
                    <a:pt x="80097" y="11510"/>
                  </a:lnTo>
                  <a:lnTo>
                    <a:pt x="77113" y="11723"/>
                  </a:lnTo>
                  <a:lnTo>
                    <a:pt x="64794" y="184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863" name="SMARTInkShape-4048">
              <a:extLst>
                <a:ext uri="{FF2B5EF4-FFF2-40B4-BE49-F238E27FC236}">
                  <a16:creationId xmlns:a16="http://schemas.microsoft.com/office/drawing/2014/main" id="{41C57F3B-FA77-9D0C-B0A7-2BC9400ED64A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2105025" y="4802330"/>
              <a:ext cx="123826" cy="149942"/>
            </a:xfrm>
            <a:custGeom>
              <a:avLst/>
              <a:gdLst/>
              <a:ahLst/>
              <a:cxnLst/>
              <a:rect l="0" t="0" r="0" b="0"/>
              <a:pathLst>
                <a:path w="123826" h="149942">
                  <a:moveTo>
                    <a:pt x="0" y="36370"/>
                  </a:moveTo>
                  <a:lnTo>
                    <a:pt x="0" y="36370"/>
                  </a:lnTo>
                  <a:lnTo>
                    <a:pt x="5057" y="36370"/>
                  </a:lnTo>
                  <a:lnTo>
                    <a:pt x="6546" y="35312"/>
                  </a:lnTo>
                  <a:lnTo>
                    <a:pt x="7539" y="33548"/>
                  </a:lnTo>
                  <a:lnTo>
                    <a:pt x="8201" y="31313"/>
                  </a:lnTo>
                  <a:lnTo>
                    <a:pt x="17610" y="19037"/>
                  </a:lnTo>
                  <a:lnTo>
                    <a:pt x="21232" y="18083"/>
                  </a:lnTo>
                  <a:lnTo>
                    <a:pt x="27428" y="16601"/>
                  </a:lnTo>
                  <a:lnTo>
                    <a:pt x="63115" y="0"/>
                  </a:lnTo>
                  <a:lnTo>
                    <a:pt x="65360" y="481"/>
                  </a:lnTo>
                  <a:lnTo>
                    <a:pt x="73576" y="6216"/>
                  </a:lnTo>
                  <a:lnTo>
                    <a:pt x="79620" y="11680"/>
                  </a:lnTo>
                  <a:lnTo>
                    <a:pt x="83012" y="20458"/>
                  </a:lnTo>
                  <a:lnTo>
                    <a:pt x="83916" y="25762"/>
                  </a:lnTo>
                  <a:lnTo>
                    <a:pt x="82099" y="37300"/>
                  </a:lnTo>
                  <a:lnTo>
                    <a:pt x="73895" y="64190"/>
                  </a:lnTo>
                  <a:lnTo>
                    <a:pt x="32382" y="108584"/>
                  </a:lnTo>
                  <a:lnTo>
                    <a:pt x="2063" y="148210"/>
                  </a:lnTo>
                  <a:lnTo>
                    <a:pt x="2434" y="149031"/>
                  </a:lnTo>
                  <a:lnTo>
                    <a:pt x="5668" y="149941"/>
                  </a:lnTo>
                  <a:lnTo>
                    <a:pt x="48339" y="149569"/>
                  </a:lnTo>
                  <a:lnTo>
                    <a:pt x="89742" y="142024"/>
                  </a:lnTo>
                  <a:lnTo>
                    <a:pt x="123825" y="1411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864" name="SMARTInkShape-4049">
              <a:extLst>
                <a:ext uri="{FF2B5EF4-FFF2-40B4-BE49-F238E27FC236}">
                  <a16:creationId xmlns:a16="http://schemas.microsoft.com/office/drawing/2014/main" id="{0030525B-9F63-E4C0-AF5F-843E271BB5B3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1990725" y="4943475"/>
              <a:ext cx="28541" cy="85726"/>
            </a:xfrm>
            <a:custGeom>
              <a:avLst/>
              <a:gdLst/>
              <a:ahLst/>
              <a:cxnLst/>
              <a:rect l="0" t="0" r="0" b="0"/>
              <a:pathLst>
                <a:path w="28541" h="85726">
                  <a:moveTo>
                    <a:pt x="19050" y="0"/>
                  </a:moveTo>
                  <a:lnTo>
                    <a:pt x="19050" y="0"/>
                  </a:lnTo>
                  <a:lnTo>
                    <a:pt x="24107" y="0"/>
                  </a:lnTo>
                  <a:lnTo>
                    <a:pt x="25596" y="1058"/>
                  </a:lnTo>
                  <a:lnTo>
                    <a:pt x="26589" y="2822"/>
                  </a:lnTo>
                  <a:lnTo>
                    <a:pt x="27986" y="13183"/>
                  </a:lnTo>
                  <a:lnTo>
                    <a:pt x="28540" y="40932"/>
                  </a:lnTo>
                  <a:lnTo>
                    <a:pt x="22915" y="50295"/>
                  </a:lnTo>
                  <a:lnTo>
                    <a:pt x="0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865" name="SMARTInkShape-4050">
              <a:extLst>
                <a:ext uri="{FF2B5EF4-FFF2-40B4-BE49-F238E27FC236}">
                  <a16:creationId xmlns:a16="http://schemas.microsoft.com/office/drawing/2014/main" id="{F49A4FAC-076E-CE51-EF29-CCF60C7EE76B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1828800" y="4781550"/>
              <a:ext cx="88464" cy="184251"/>
            </a:xfrm>
            <a:custGeom>
              <a:avLst/>
              <a:gdLst/>
              <a:ahLst/>
              <a:cxnLst/>
              <a:rect l="0" t="0" r="0" b="0"/>
              <a:pathLst>
                <a:path w="88464" h="184251">
                  <a:moveTo>
                    <a:pt x="76200" y="0"/>
                  </a:moveTo>
                  <a:lnTo>
                    <a:pt x="76200" y="0"/>
                  </a:lnTo>
                  <a:lnTo>
                    <a:pt x="71143" y="0"/>
                  </a:lnTo>
                  <a:lnTo>
                    <a:pt x="65839" y="2822"/>
                  </a:lnTo>
                  <a:lnTo>
                    <a:pt x="38987" y="27724"/>
                  </a:lnTo>
                  <a:lnTo>
                    <a:pt x="16232" y="58648"/>
                  </a:lnTo>
                  <a:lnTo>
                    <a:pt x="12506" y="68752"/>
                  </a:lnTo>
                  <a:lnTo>
                    <a:pt x="9791" y="79240"/>
                  </a:lnTo>
                  <a:lnTo>
                    <a:pt x="3372" y="92153"/>
                  </a:lnTo>
                  <a:lnTo>
                    <a:pt x="88" y="136434"/>
                  </a:lnTo>
                  <a:lnTo>
                    <a:pt x="39" y="144599"/>
                  </a:lnTo>
                  <a:lnTo>
                    <a:pt x="2839" y="151755"/>
                  </a:lnTo>
                  <a:lnTo>
                    <a:pt x="18317" y="170029"/>
                  </a:lnTo>
                  <a:lnTo>
                    <a:pt x="40705" y="182788"/>
                  </a:lnTo>
                  <a:lnTo>
                    <a:pt x="55486" y="184250"/>
                  </a:lnTo>
                  <a:lnTo>
                    <a:pt x="68052" y="181372"/>
                  </a:lnTo>
                  <a:lnTo>
                    <a:pt x="77165" y="176566"/>
                  </a:lnTo>
                  <a:lnTo>
                    <a:pt x="88245" y="162853"/>
                  </a:lnTo>
                  <a:lnTo>
                    <a:pt x="88463" y="156194"/>
                  </a:lnTo>
                  <a:lnTo>
                    <a:pt x="73177" y="118602"/>
                  </a:lnTo>
                  <a:lnTo>
                    <a:pt x="67834" y="113993"/>
                  </a:lnTo>
                  <a:lnTo>
                    <a:pt x="53432" y="108872"/>
                  </a:lnTo>
                  <a:lnTo>
                    <a:pt x="39270" y="109418"/>
                  </a:lnTo>
                  <a:lnTo>
                    <a:pt x="32530" y="111046"/>
                  </a:lnTo>
                  <a:lnTo>
                    <a:pt x="22219" y="118497"/>
                  </a:lnTo>
                  <a:lnTo>
                    <a:pt x="14108" y="126749"/>
                  </a:lnTo>
                  <a:lnTo>
                    <a:pt x="0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866" name="SMARTInkShape-4051">
              <a:extLst>
                <a:ext uri="{FF2B5EF4-FFF2-40B4-BE49-F238E27FC236}">
                  <a16:creationId xmlns:a16="http://schemas.microsoft.com/office/drawing/2014/main" id="{84D7E89B-4222-7E29-ECBF-16A9C5C11433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1657350" y="4772152"/>
              <a:ext cx="38088" cy="237999"/>
            </a:xfrm>
            <a:custGeom>
              <a:avLst/>
              <a:gdLst/>
              <a:ahLst/>
              <a:cxnLst/>
              <a:rect l="0" t="0" r="0" b="0"/>
              <a:pathLst>
                <a:path w="38088" h="237999">
                  <a:moveTo>
                    <a:pt x="19050" y="18923"/>
                  </a:moveTo>
                  <a:lnTo>
                    <a:pt x="19050" y="18923"/>
                  </a:lnTo>
                  <a:lnTo>
                    <a:pt x="24107" y="13866"/>
                  </a:lnTo>
                  <a:lnTo>
                    <a:pt x="29411" y="11384"/>
                  </a:lnTo>
                  <a:lnTo>
                    <a:pt x="32307" y="10722"/>
                  </a:lnTo>
                  <a:lnTo>
                    <a:pt x="34238" y="9222"/>
                  </a:lnTo>
                  <a:lnTo>
                    <a:pt x="38055" y="0"/>
                  </a:lnTo>
                  <a:lnTo>
                    <a:pt x="38087" y="4967"/>
                  </a:lnTo>
                  <a:lnTo>
                    <a:pt x="35272" y="10251"/>
                  </a:lnTo>
                  <a:lnTo>
                    <a:pt x="33040" y="13142"/>
                  </a:lnTo>
                  <a:lnTo>
                    <a:pt x="18802" y="59606"/>
                  </a:lnTo>
                  <a:lnTo>
                    <a:pt x="12274" y="95888"/>
                  </a:lnTo>
                  <a:lnTo>
                    <a:pt x="7517" y="127805"/>
                  </a:lnTo>
                  <a:lnTo>
                    <a:pt x="2228" y="156312"/>
                  </a:lnTo>
                  <a:lnTo>
                    <a:pt x="440" y="198814"/>
                  </a:lnTo>
                  <a:lnTo>
                    <a:pt x="0" y="2379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867" name="SMARTInkShape-4052">
              <a:extLst>
                <a:ext uri="{FF2B5EF4-FFF2-40B4-BE49-F238E27FC236}">
                  <a16:creationId xmlns:a16="http://schemas.microsoft.com/office/drawing/2014/main" id="{8DB343DC-5307-1DAE-5D87-C4875F636E66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1314450" y="4991100"/>
              <a:ext cx="123826" cy="19051"/>
            </a:xfrm>
            <a:custGeom>
              <a:avLst/>
              <a:gdLst/>
              <a:ahLst/>
              <a:cxnLst/>
              <a:rect l="0" t="0" r="0" b="0"/>
              <a:pathLst>
                <a:path w="123826" h="19051">
                  <a:moveTo>
                    <a:pt x="0" y="0"/>
                  </a:moveTo>
                  <a:lnTo>
                    <a:pt x="0" y="0"/>
                  </a:lnTo>
                  <a:lnTo>
                    <a:pt x="8201" y="8201"/>
                  </a:lnTo>
                  <a:lnTo>
                    <a:pt x="14189" y="9133"/>
                  </a:lnTo>
                  <a:lnTo>
                    <a:pt x="26752" y="10506"/>
                  </a:lnTo>
                  <a:lnTo>
                    <a:pt x="49515" y="17716"/>
                  </a:lnTo>
                  <a:lnTo>
                    <a:pt x="95061" y="19033"/>
                  </a:lnTo>
                  <a:lnTo>
                    <a:pt x="123825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868" name="SMARTInkShape-4053">
              <a:extLst>
                <a:ext uri="{FF2B5EF4-FFF2-40B4-BE49-F238E27FC236}">
                  <a16:creationId xmlns:a16="http://schemas.microsoft.com/office/drawing/2014/main" id="{0CDC3067-D727-B010-790C-F328B2EB6E8C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1295400" y="4924425"/>
              <a:ext cx="104776" cy="9526"/>
            </a:xfrm>
            <a:custGeom>
              <a:avLst/>
              <a:gdLst/>
              <a:ahLst/>
              <a:cxnLst/>
              <a:rect l="0" t="0" r="0" b="0"/>
              <a:pathLst>
                <a:path w="104776" h="9526">
                  <a:moveTo>
                    <a:pt x="0" y="9525"/>
                  </a:moveTo>
                  <a:lnTo>
                    <a:pt x="0" y="9525"/>
                  </a:lnTo>
                  <a:lnTo>
                    <a:pt x="5057" y="9525"/>
                  </a:lnTo>
                  <a:lnTo>
                    <a:pt x="45124" y="588"/>
                  </a:lnTo>
                  <a:lnTo>
                    <a:pt x="91785" y="7"/>
                  </a:lnTo>
                  <a:lnTo>
                    <a:pt x="1047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7877" name="SMARTInkShape-Group700">
            <a:extLst>
              <a:ext uri="{FF2B5EF4-FFF2-40B4-BE49-F238E27FC236}">
                <a16:creationId xmlns:a16="http://schemas.microsoft.com/office/drawing/2014/main" id="{5B5F401C-9AA0-5E82-BDD5-099C07F628DC}"/>
              </a:ext>
            </a:extLst>
          </p:cNvPr>
          <p:cNvGrpSpPr/>
          <p:nvPr/>
        </p:nvGrpSpPr>
        <p:grpSpPr>
          <a:xfrm>
            <a:off x="4486275" y="4938463"/>
            <a:ext cx="855718" cy="204973"/>
            <a:chOff x="4486275" y="4938463"/>
            <a:chExt cx="855718" cy="204973"/>
          </a:xfrm>
        </p:grpSpPr>
        <p:sp>
          <p:nvSpPr>
            <p:cNvPr id="97870" name="SMARTInkShape-4054">
              <a:extLst>
                <a:ext uri="{FF2B5EF4-FFF2-40B4-BE49-F238E27FC236}">
                  <a16:creationId xmlns:a16="http://schemas.microsoft.com/office/drawing/2014/main" id="{6005E409-91B4-3CF3-8538-8DF029BF3F47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5238750" y="4954324"/>
              <a:ext cx="103243" cy="179641"/>
            </a:xfrm>
            <a:custGeom>
              <a:avLst/>
              <a:gdLst/>
              <a:ahLst/>
              <a:cxnLst/>
              <a:rect l="0" t="0" r="0" b="0"/>
              <a:pathLst>
                <a:path w="103243" h="179641">
                  <a:moveTo>
                    <a:pt x="9525" y="8201"/>
                  </a:moveTo>
                  <a:lnTo>
                    <a:pt x="9525" y="8201"/>
                  </a:lnTo>
                  <a:lnTo>
                    <a:pt x="22782" y="8201"/>
                  </a:lnTo>
                  <a:lnTo>
                    <a:pt x="59638" y="0"/>
                  </a:lnTo>
                  <a:lnTo>
                    <a:pt x="71661" y="2088"/>
                  </a:lnTo>
                  <a:lnTo>
                    <a:pt x="82947" y="6993"/>
                  </a:lnTo>
                  <a:lnTo>
                    <a:pt x="82815" y="9513"/>
                  </a:lnTo>
                  <a:lnTo>
                    <a:pt x="79845" y="17957"/>
                  </a:lnTo>
                  <a:lnTo>
                    <a:pt x="67167" y="34610"/>
                  </a:lnTo>
                  <a:lnTo>
                    <a:pt x="37747" y="55123"/>
                  </a:lnTo>
                  <a:lnTo>
                    <a:pt x="20144" y="64754"/>
                  </a:lnTo>
                  <a:lnTo>
                    <a:pt x="22358" y="65086"/>
                  </a:lnTo>
                  <a:lnTo>
                    <a:pt x="24431" y="65174"/>
                  </a:lnTo>
                  <a:lnTo>
                    <a:pt x="49670" y="57134"/>
                  </a:lnTo>
                  <a:lnTo>
                    <a:pt x="65046" y="61271"/>
                  </a:lnTo>
                  <a:lnTo>
                    <a:pt x="83008" y="69198"/>
                  </a:lnTo>
                  <a:lnTo>
                    <a:pt x="92631" y="77997"/>
                  </a:lnTo>
                  <a:lnTo>
                    <a:pt x="99378" y="88964"/>
                  </a:lnTo>
                  <a:lnTo>
                    <a:pt x="103175" y="108096"/>
                  </a:lnTo>
                  <a:lnTo>
                    <a:pt x="103242" y="132344"/>
                  </a:lnTo>
                  <a:lnTo>
                    <a:pt x="97031" y="152346"/>
                  </a:lnTo>
                  <a:lnTo>
                    <a:pt x="91455" y="161518"/>
                  </a:lnTo>
                  <a:lnTo>
                    <a:pt x="86370" y="164388"/>
                  </a:lnTo>
                  <a:lnTo>
                    <a:pt x="41399" y="174427"/>
                  </a:lnTo>
                  <a:lnTo>
                    <a:pt x="201" y="179640"/>
                  </a:lnTo>
                  <a:lnTo>
                    <a:pt x="0" y="1701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871" name="SMARTInkShape-4055">
              <a:extLst>
                <a:ext uri="{FF2B5EF4-FFF2-40B4-BE49-F238E27FC236}">
                  <a16:creationId xmlns:a16="http://schemas.microsoft.com/office/drawing/2014/main" id="{51CB11F2-DA19-37C0-4E9C-07A329870CAC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5086350" y="4938463"/>
              <a:ext cx="104776" cy="24063"/>
            </a:xfrm>
            <a:custGeom>
              <a:avLst/>
              <a:gdLst/>
              <a:ahLst/>
              <a:cxnLst/>
              <a:rect l="0" t="0" r="0" b="0"/>
              <a:pathLst>
                <a:path w="104776" h="24063">
                  <a:moveTo>
                    <a:pt x="0" y="24062"/>
                  </a:moveTo>
                  <a:lnTo>
                    <a:pt x="0" y="24062"/>
                  </a:lnTo>
                  <a:lnTo>
                    <a:pt x="5056" y="24062"/>
                  </a:lnTo>
                  <a:lnTo>
                    <a:pt x="10361" y="21240"/>
                  </a:lnTo>
                  <a:lnTo>
                    <a:pt x="18363" y="16458"/>
                  </a:lnTo>
                  <a:lnTo>
                    <a:pt x="54499" y="5520"/>
                  </a:lnTo>
                  <a:lnTo>
                    <a:pt x="65289" y="4054"/>
                  </a:lnTo>
                  <a:lnTo>
                    <a:pt x="75231" y="0"/>
                  </a:lnTo>
                  <a:lnTo>
                    <a:pt x="86705" y="315"/>
                  </a:lnTo>
                  <a:lnTo>
                    <a:pt x="104775" y="50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872" name="SMARTInkShape-4056">
              <a:extLst>
                <a:ext uri="{FF2B5EF4-FFF2-40B4-BE49-F238E27FC236}">
                  <a16:creationId xmlns:a16="http://schemas.microsoft.com/office/drawing/2014/main" id="{729B7874-F279-A75C-9E50-8C955C330BEA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5067300" y="4972477"/>
              <a:ext cx="85134" cy="151833"/>
            </a:xfrm>
            <a:custGeom>
              <a:avLst/>
              <a:gdLst/>
              <a:ahLst/>
              <a:cxnLst/>
              <a:rect l="0" t="0" r="0" b="0"/>
              <a:pathLst>
                <a:path w="85134" h="151833">
                  <a:moveTo>
                    <a:pt x="0" y="18623"/>
                  </a:moveTo>
                  <a:lnTo>
                    <a:pt x="0" y="18623"/>
                  </a:lnTo>
                  <a:lnTo>
                    <a:pt x="9132" y="18623"/>
                  </a:lnTo>
                  <a:lnTo>
                    <a:pt x="9491" y="10422"/>
                  </a:lnTo>
                  <a:lnTo>
                    <a:pt x="18657" y="0"/>
                  </a:lnTo>
                  <a:lnTo>
                    <a:pt x="19016" y="17924"/>
                  </a:lnTo>
                  <a:lnTo>
                    <a:pt x="10111" y="64920"/>
                  </a:lnTo>
                  <a:lnTo>
                    <a:pt x="9641" y="78686"/>
                  </a:lnTo>
                  <a:lnTo>
                    <a:pt x="10660" y="80890"/>
                  </a:lnTo>
                  <a:lnTo>
                    <a:pt x="12399" y="82359"/>
                  </a:lnTo>
                  <a:lnTo>
                    <a:pt x="17152" y="83991"/>
                  </a:lnTo>
                  <a:lnTo>
                    <a:pt x="22794" y="84717"/>
                  </a:lnTo>
                  <a:lnTo>
                    <a:pt x="28827" y="82218"/>
                  </a:lnTo>
                  <a:lnTo>
                    <a:pt x="35038" y="78638"/>
                  </a:lnTo>
                  <a:lnTo>
                    <a:pt x="45541" y="76621"/>
                  </a:lnTo>
                  <a:lnTo>
                    <a:pt x="55871" y="76150"/>
                  </a:lnTo>
                  <a:lnTo>
                    <a:pt x="64695" y="78763"/>
                  </a:lnTo>
                  <a:lnTo>
                    <a:pt x="78983" y="89064"/>
                  </a:lnTo>
                  <a:lnTo>
                    <a:pt x="82729" y="95085"/>
                  </a:lnTo>
                  <a:lnTo>
                    <a:pt x="85133" y="107575"/>
                  </a:lnTo>
                  <a:lnTo>
                    <a:pt x="82639" y="113896"/>
                  </a:lnTo>
                  <a:lnTo>
                    <a:pt x="67359" y="131634"/>
                  </a:lnTo>
                  <a:lnTo>
                    <a:pt x="58865" y="137641"/>
                  </a:lnTo>
                  <a:lnTo>
                    <a:pt x="48133" y="143845"/>
                  </a:lnTo>
                  <a:lnTo>
                    <a:pt x="40082" y="150368"/>
                  </a:lnTo>
                  <a:lnTo>
                    <a:pt x="30073" y="151832"/>
                  </a:lnTo>
                  <a:lnTo>
                    <a:pt x="9525" y="1424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873" name="SMARTInkShape-4057">
              <a:extLst>
                <a:ext uri="{FF2B5EF4-FFF2-40B4-BE49-F238E27FC236}">
                  <a16:creationId xmlns:a16="http://schemas.microsoft.com/office/drawing/2014/main" id="{BDDF2875-E80E-84DE-2375-522579899482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5000625" y="5105400"/>
              <a:ext cx="19051" cy="28576"/>
            </a:xfrm>
            <a:custGeom>
              <a:avLst/>
              <a:gdLst/>
              <a:ahLst/>
              <a:cxnLst/>
              <a:rect l="0" t="0" r="0" b="0"/>
              <a:pathLst>
                <a:path w="19051" h="28576">
                  <a:moveTo>
                    <a:pt x="0" y="28575"/>
                  </a:moveTo>
                  <a:lnTo>
                    <a:pt x="0" y="28575"/>
                  </a:lnTo>
                  <a:lnTo>
                    <a:pt x="0" y="18462"/>
                  </a:lnTo>
                  <a:lnTo>
                    <a:pt x="1058" y="15483"/>
                  </a:lnTo>
                  <a:lnTo>
                    <a:pt x="2822" y="13497"/>
                  </a:lnTo>
                  <a:lnTo>
                    <a:pt x="5056" y="12173"/>
                  </a:lnTo>
                  <a:lnTo>
                    <a:pt x="6545" y="10232"/>
                  </a:lnTo>
                  <a:lnTo>
                    <a:pt x="8201" y="5254"/>
                  </a:lnTo>
                  <a:lnTo>
                    <a:pt x="9701" y="3502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874" name="SMARTInkShape-4058">
              <a:extLst>
                <a:ext uri="{FF2B5EF4-FFF2-40B4-BE49-F238E27FC236}">
                  <a16:creationId xmlns:a16="http://schemas.microsoft.com/office/drawing/2014/main" id="{7CC1B7B0-3AD1-D34B-5AF7-D4806E52F90B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4783632" y="4972203"/>
              <a:ext cx="140794" cy="171233"/>
            </a:xfrm>
            <a:custGeom>
              <a:avLst/>
              <a:gdLst/>
              <a:ahLst/>
              <a:cxnLst/>
              <a:rect l="0" t="0" r="0" b="0"/>
              <a:pathLst>
                <a:path w="140794" h="171233">
                  <a:moveTo>
                    <a:pt x="26493" y="28422"/>
                  </a:moveTo>
                  <a:lnTo>
                    <a:pt x="26493" y="28422"/>
                  </a:lnTo>
                  <a:lnTo>
                    <a:pt x="31549" y="23366"/>
                  </a:lnTo>
                  <a:lnTo>
                    <a:pt x="36854" y="20883"/>
                  </a:lnTo>
                  <a:lnTo>
                    <a:pt x="39750" y="20221"/>
                  </a:lnTo>
                  <a:lnTo>
                    <a:pt x="69055" y="3786"/>
                  </a:lnTo>
                  <a:lnTo>
                    <a:pt x="105361" y="0"/>
                  </a:lnTo>
                  <a:lnTo>
                    <a:pt x="111993" y="2738"/>
                  </a:lnTo>
                  <a:lnTo>
                    <a:pt x="115243" y="4949"/>
                  </a:lnTo>
                  <a:lnTo>
                    <a:pt x="118854" y="10228"/>
                  </a:lnTo>
                  <a:lnTo>
                    <a:pt x="120459" y="17161"/>
                  </a:lnTo>
                  <a:lnTo>
                    <a:pt x="120303" y="34022"/>
                  </a:lnTo>
                  <a:lnTo>
                    <a:pt x="116517" y="49961"/>
                  </a:lnTo>
                  <a:lnTo>
                    <a:pt x="84522" y="95424"/>
                  </a:lnTo>
                  <a:lnTo>
                    <a:pt x="62032" y="120947"/>
                  </a:lnTo>
                  <a:lnTo>
                    <a:pt x="16082" y="162906"/>
                  </a:lnTo>
                  <a:lnTo>
                    <a:pt x="8460" y="167567"/>
                  </a:lnTo>
                  <a:lnTo>
                    <a:pt x="0" y="170561"/>
                  </a:lnTo>
                  <a:lnTo>
                    <a:pt x="19559" y="171232"/>
                  </a:lnTo>
                  <a:lnTo>
                    <a:pt x="64818" y="162358"/>
                  </a:lnTo>
                  <a:lnTo>
                    <a:pt x="100214" y="160736"/>
                  </a:lnTo>
                  <a:lnTo>
                    <a:pt x="122507" y="154238"/>
                  </a:lnTo>
                  <a:lnTo>
                    <a:pt x="140793" y="1522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875" name="SMARTInkShape-4059">
              <a:extLst>
                <a:ext uri="{FF2B5EF4-FFF2-40B4-BE49-F238E27FC236}">
                  <a16:creationId xmlns:a16="http://schemas.microsoft.com/office/drawing/2014/main" id="{7C91C07C-9692-8A8E-3BA3-78A8FBC6ACEC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4486275" y="5105434"/>
              <a:ext cx="152401" cy="9492"/>
            </a:xfrm>
            <a:custGeom>
              <a:avLst/>
              <a:gdLst/>
              <a:ahLst/>
              <a:cxnLst/>
              <a:rect l="0" t="0" r="0" b="0"/>
              <a:pathLst>
                <a:path w="152401" h="9492">
                  <a:moveTo>
                    <a:pt x="0" y="9491"/>
                  </a:moveTo>
                  <a:lnTo>
                    <a:pt x="0" y="9491"/>
                  </a:lnTo>
                  <a:lnTo>
                    <a:pt x="9721" y="8433"/>
                  </a:lnTo>
                  <a:lnTo>
                    <a:pt x="55887" y="849"/>
                  </a:lnTo>
                  <a:lnTo>
                    <a:pt x="93661" y="0"/>
                  </a:lnTo>
                  <a:lnTo>
                    <a:pt x="102657" y="2803"/>
                  </a:lnTo>
                  <a:lnTo>
                    <a:pt x="111242" y="6519"/>
                  </a:lnTo>
                  <a:lnTo>
                    <a:pt x="152400" y="94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876" name="SMARTInkShape-4060">
              <a:extLst>
                <a:ext uri="{FF2B5EF4-FFF2-40B4-BE49-F238E27FC236}">
                  <a16:creationId xmlns:a16="http://schemas.microsoft.com/office/drawing/2014/main" id="{2869B429-CD3F-843A-8C9F-9E1AB4FB7BE4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4497240" y="5019675"/>
              <a:ext cx="122386" cy="19051"/>
            </a:xfrm>
            <a:custGeom>
              <a:avLst/>
              <a:gdLst/>
              <a:ahLst/>
              <a:cxnLst/>
              <a:rect l="0" t="0" r="0" b="0"/>
              <a:pathLst>
                <a:path w="122386" h="19051">
                  <a:moveTo>
                    <a:pt x="17610" y="0"/>
                  </a:moveTo>
                  <a:lnTo>
                    <a:pt x="17610" y="0"/>
                  </a:lnTo>
                  <a:lnTo>
                    <a:pt x="9409" y="0"/>
                  </a:lnTo>
                  <a:lnTo>
                    <a:pt x="0" y="8201"/>
                  </a:lnTo>
                  <a:lnTo>
                    <a:pt x="578" y="8642"/>
                  </a:lnTo>
                  <a:lnTo>
                    <a:pt x="47946" y="10561"/>
                  </a:lnTo>
                  <a:lnTo>
                    <a:pt x="94041" y="17723"/>
                  </a:lnTo>
                  <a:lnTo>
                    <a:pt x="122385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11.2.2 (cont.)</a:t>
            </a:r>
          </a:p>
        </p:txBody>
      </p:sp>
      <p:pic>
        <p:nvPicPr>
          <p:cNvPr id="99330" name="Picture 2"/>
          <p:cNvPicPr>
            <a:picLocks noChangeAspect="1" noChangeArrowheads="1"/>
          </p:cNvPicPr>
          <p:nvPr/>
        </p:nvPicPr>
        <p:blipFill>
          <a:blip r:embed="rId85" cstate="print"/>
          <a:srcRect/>
          <a:stretch>
            <a:fillRect/>
          </a:stretch>
        </p:blipFill>
        <p:spPr bwMode="auto">
          <a:xfrm>
            <a:off x="1676400" y="1295400"/>
            <a:ext cx="4957412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9474" name="SMARTInkShape-Group716">
            <a:extLst>
              <a:ext uri="{FF2B5EF4-FFF2-40B4-BE49-F238E27FC236}">
                <a16:creationId xmlns:a16="http://schemas.microsoft.com/office/drawing/2014/main" id="{436FAF30-8C5B-4DDF-FAB7-CCA234EEF6EC}"/>
              </a:ext>
            </a:extLst>
          </p:cNvPr>
          <p:cNvGrpSpPr/>
          <p:nvPr/>
        </p:nvGrpSpPr>
        <p:grpSpPr>
          <a:xfrm>
            <a:off x="6572250" y="3009900"/>
            <a:ext cx="1400176" cy="323851"/>
            <a:chOff x="6572250" y="3009900"/>
            <a:chExt cx="1400176" cy="323851"/>
          </a:xfrm>
        </p:grpSpPr>
        <p:sp>
          <p:nvSpPr>
            <p:cNvPr id="99464" name="SMARTInkShape-4144">
              <a:extLst>
                <a:ext uri="{FF2B5EF4-FFF2-40B4-BE49-F238E27FC236}">
                  <a16:creationId xmlns:a16="http://schemas.microsoft.com/office/drawing/2014/main" id="{182F739A-D889-D1B3-3078-08A59AD2314C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7372794" y="3128524"/>
              <a:ext cx="190057" cy="99632"/>
            </a:xfrm>
            <a:custGeom>
              <a:avLst/>
              <a:gdLst/>
              <a:ahLst/>
              <a:cxnLst/>
              <a:rect l="0" t="0" r="0" b="0"/>
              <a:pathLst>
                <a:path w="190057" h="99632">
                  <a:moveTo>
                    <a:pt x="94806" y="33776"/>
                  </a:moveTo>
                  <a:lnTo>
                    <a:pt x="94806" y="33776"/>
                  </a:lnTo>
                  <a:lnTo>
                    <a:pt x="94806" y="10096"/>
                  </a:lnTo>
                  <a:lnTo>
                    <a:pt x="93748" y="8464"/>
                  </a:lnTo>
                  <a:lnTo>
                    <a:pt x="91984" y="7377"/>
                  </a:lnTo>
                  <a:lnTo>
                    <a:pt x="89750" y="6651"/>
                  </a:lnTo>
                  <a:lnTo>
                    <a:pt x="81549" y="574"/>
                  </a:lnTo>
                  <a:lnTo>
                    <a:pt x="77501" y="0"/>
                  </a:lnTo>
                  <a:lnTo>
                    <a:pt x="54806" y="4307"/>
                  </a:lnTo>
                  <a:lnTo>
                    <a:pt x="39327" y="15049"/>
                  </a:lnTo>
                  <a:lnTo>
                    <a:pt x="15857" y="36701"/>
                  </a:lnTo>
                  <a:lnTo>
                    <a:pt x="12092" y="46012"/>
                  </a:lnTo>
                  <a:lnTo>
                    <a:pt x="9360" y="56148"/>
                  </a:lnTo>
                  <a:lnTo>
                    <a:pt x="1806" y="71278"/>
                  </a:lnTo>
                  <a:lnTo>
                    <a:pt x="0" y="84458"/>
                  </a:lnTo>
                  <a:lnTo>
                    <a:pt x="2575" y="90873"/>
                  </a:lnTo>
                  <a:lnTo>
                    <a:pt x="4743" y="94066"/>
                  </a:lnTo>
                  <a:lnTo>
                    <a:pt x="8305" y="95136"/>
                  </a:lnTo>
                  <a:lnTo>
                    <a:pt x="17909" y="93503"/>
                  </a:lnTo>
                  <a:lnTo>
                    <a:pt x="30159" y="86633"/>
                  </a:lnTo>
                  <a:lnTo>
                    <a:pt x="43780" y="75889"/>
                  </a:lnTo>
                  <a:lnTo>
                    <a:pt x="50255" y="73660"/>
                  </a:lnTo>
                  <a:lnTo>
                    <a:pt x="52405" y="70948"/>
                  </a:lnTo>
                  <a:lnTo>
                    <a:pt x="56491" y="59136"/>
                  </a:lnTo>
                  <a:lnTo>
                    <a:pt x="58679" y="57033"/>
                  </a:lnTo>
                  <a:lnTo>
                    <a:pt x="61196" y="55631"/>
                  </a:lnTo>
                  <a:lnTo>
                    <a:pt x="62874" y="53638"/>
                  </a:lnTo>
                  <a:lnTo>
                    <a:pt x="66995" y="43289"/>
                  </a:lnTo>
                  <a:lnTo>
                    <a:pt x="71157" y="38710"/>
                  </a:lnTo>
                  <a:lnTo>
                    <a:pt x="73748" y="38124"/>
                  </a:lnTo>
                  <a:lnTo>
                    <a:pt x="76534" y="38791"/>
                  </a:lnTo>
                  <a:lnTo>
                    <a:pt x="84769" y="43037"/>
                  </a:lnTo>
                  <a:lnTo>
                    <a:pt x="76608" y="61628"/>
                  </a:lnTo>
                  <a:lnTo>
                    <a:pt x="75789" y="76471"/>
                  </a:lnTo>
                  <a:lnTo>
                    <a:pt x="78593" y="82032"/>
                  </a:lnTo>
                  <a:lnTo>
                    <a:pt x="89016" y="94226"/>
                  </a:lnTo>
                  <a:lnTo>
                    <a:pt x="95055" y="97684"/>
                  </a:lnTo>
                  <a:lnTo>
                    <a:pt x="107227" y="99631"/>
                  </a:lnTo>
                  <a:lnTo>
                    <a:pt x="143008" y="99285"/>
                  </a:lnTo>
                  <a:lnTo>
                    <a:pt x="175873" y="90741"/>
                  </a:lnTo>
                  <a:lnTo>
                    <a:pt x="190056" y="8140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465" name="SMARTInkShape-4145">
              <a:extLst>
                <a:ext uri="{FF2B5EF4-FFF2-40B4-BE49-F238E27FC236}">
                  <a16:creationId xmlns:a16="http://schemas.microsoft.com/office/drawing/2014/main" id="{10436A1B-47EE-D2C9-200A-96DBB8042BF1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7620000" y="3009900"/>
              <a:ext cx="9526" cy="228601"/>
            </a:xfrm>
            <a:custGeom>
              <a:avLst/>
              <a:gdLst/>
              <a:ahLst/>
              <a:cxnLst/>
              <a:rect l="0" t="0" r="0" b="0"/>
              <a:pathLst>
                <a:path w="9526" h="228601">
                  <a:moveTo>
                    <a:pt x="9525" y="0"/>
                  </a:moveTo>
                  <a:lnTo>
                    <a:pt x="9525" y="0"/>
                  </a:lnTo>
                  <a:lnTo>
                    <a:pt x="8467" y="40719"/>
                  </a:lnTo>
                  <a:lnTo>
                    <a:pt x="1985" y="79539"/>
                  </a:lnTo>
                  <a:lnTo>
                    <a:pt x="588" y="115290"/>
                  </a:lnTo>
                  <a:lnTo>
                    <a:pt x="115" y="155182"/>
                  </a:lnTo>
                  <a:lnTo>
                    <a:pt x="0" y="2286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466" name="SMARTInkShape-4146">
              <a:extLst>
                <a:ext uri="{FF2B5EF4-FFF2-40B4-BE49-F238E27FC236}">
                  <a16:creationId xmlns:a16="http://schemas.microsoft.com/office/drawing/2014/main" id="{4E734150-F8F8-9A02-6AE9-A4604638A4C6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7709840" y="3124200"/>
              <a:ext cx="91136" cy="108004"/>
            </a:xfrm>
            <a:custGeom>
              <a:avLst/>
              <a:gdLst/>
              <a:ahLst/>
              <a:cxnLst/>
              <a:rect l="0" t="0" r="0" b="0"/>
              <a:pathLst>
                <a:path w="91136" h="108004">
                  <a:moveTo>
                    <a:pt x="14935" y="0"/>
                  </a:moveTo>
                  <a:lnTo>
                    <a:pt x="14935" y="0"/>
                  </a:lnTo>
                  <a:lnTo>
                    <a:pt x="14935" y="5056"/>
                  </a:lnTo>
                  <a:lnTo>
                    <a:pt x="12113" y="10361"/>
                  </a:lnTo>
                  <a:lnTo>
                    <a:pt x="8388" y="16246"/>
                  </a:lnTo>
                  <a:lnTo>
                    <a:pt x="6734" y="22390"/>
                  </a:lnTo>
                  <a:lnTo>
                    <a:pt x="2762" y="56022"/>
                  </a:lnTo>
                  <a:lnTo>
                    <a:pt x="470" y="62748"/>
                  </a:lnTo>
                  <a:lnTo>
                    <a:pt x="0" y="68290"/>
                  </a:lnTo>
                  <a:lnTo>
                    <a:pt x="2299" y="77271"/>
                  </a:lnTo>
                  <a:lnTo>
                    <a:pt x="15361" y="102512"/>
                  </a:lnTo>
                  <a:lnTo>
                    <a:pt x="18394" y="106441"/>
                  </a:lnTo>
                  <a:lnTo>
                    <a:pt x="22533" y="108003"/>
                  </a:lnTo>
                  <a:lnTo>
                    <a:pt x="32776" y="106915"/>
                  </a:lnTo>
                  <a:lnTo>
                    <a:pt x="45385" y="100353"/>
                  </a:lnTo>
                  <a:lnTo>
                    <a:pt x="55825" y="81593"/>
                  </a:lnTo>
                  <a:lnTo>
                    <a:pt x="72659" y="37598"/>
                  </a:lnTo>
                  <a:lnTo>
                    <a:pt x="78958" y="21723"/>
                  </a:lnTo>
                  <a:lnTo>
                    <a:pt x="79842" y="17657"/>
                  </a:lnTo>
                  <a:lnTo>
                    <a:pt x="81490" y="14947"/>
                  </a:lnTo>
                  <a:lnTo>
                    <a:pt x="91135" y="952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467" name="SMARTInkShape-4147">
              <a:extLst>
                <a:ext uri="{FF2B5EF4-FFF2-40B4-BE49-F238E27FC236}">
                  <a16:creationId xmlns:a16="http://schemas.microsoft.com/office/drawing/2014/main" id="{B058F108-0AAB-1575-894D-ECEF5225F3D2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7820736" y="3106628"/>
              <a:ext cx="151690" cy="116499"/>
            </a:xfrm>
            <a:custGeom>
              <a:avLst/>
              <a:gdLst/>
              <a:ahLst/>
              <a:cxnLst/>
              <a:rect l="0" t="0" r="0" b="0"/>
              <a:pathLst>
                <a:path w="151690" h="116499">
                  <a:moveTo>
                    <a:pt x="18339" y="55672"/>
                  </a:moveTo>
                  <a:lnTo>
                    <a:pt x="18339" y="55672"/>
                  </a:lnTo>
                  <a:lnTo>
                    <a:pt x="26540" y="55672"/>
                  </a:lnTo>
                  <a:lnTo>
                    <a:pt x="48412" y="48133"/>
                  </a:lnTo>
                  <a:lnTo>
                    <a:pt x="66407" y="43914"/>
                  </a:lnTo>
                  <a:lnTo>
                    <a:pt x="93741" y="34440"/>
                  </a:lnTo>
                  <a:lnTo>
                    <a:pt x="108516" y="22470"/>
                  </a:lnTo>
                  <a:lnTo>
                    <a:pt x="109149" y="19779"/>
                  </a:lnTo>
                  <a:lnTo>
                    <a:pt x="108513" y="16926"/>
                  </a:lnTo>
                  <a:lnTo>
                    <a:pt x="103592" y="8158"/>
                  </a:lnTo>
                  <a:lnTo>
                    <a:pt x="99268" y="3510"/>
                  </a:lnTo>
                  <a:lnTo>
                    <a:pt x="93819" y="740"/>
                  </a:lnTo>
                  <a:lnTo>
                    <a:pt x="90884" y="0"/>
                  </a:lnTo>
                  <a:lnTo>
                    <a:pt x="87869" y="566"/>
                  </a:lnTo>
                  <a:lnTo>
                    <a:pt x="54575" y="15894"/>
                  </a:lnTo>
                  <a:lnTo>
                    <a:pt x="11439" y="62217"/>
                  </a:lnTo>
                  <a:lnTo>
                    <a:pt x="7389" y="66385"/>
                  </a:lnTo>
                  <a:lnTo>
                    <a:pt x="2889" y="79484"/>
                  </a:lnTo>
                  <a:lnTo>
                    <a:pt x="0" y="103650"/>
                  </a:lnTo>
                  <a:lnTo>
                    <a:pt x="2427" y="111567"/>
                  </a:lnTo>
                  <a:lnTo>
                    <a:pt x="4556" y="115161"/>
                  </a:lnTo>
                  <a:lnTo>
                    <a:pt x="9150" y="116498"/>
                  </a:lnTo>
                  <a:lnTo>
                    <a:pt x="48212" y="113515"/>
                  </a:lnTo>
                  <a:lnTo>
                    <a:pt x="86329" y="99867"/>
                  </a:lnTo>
                  <a:lnTo>
                    <a:pt x="125059" y="92154"/>
                  </a:lnTo>
                  <a:lnTo>
                    <a:pt x="139918" y="86590"/>
                  </a:lnTo>
                  <a:lnTo>
                    <a:pt x="151689" y="8424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468" name="SMARTInkShape-4148">
              <a:extLst>
                <a:ext uri="{FF2B5EF4-FFF2-40B4-BE49-F238E27FC236}">
                  <a16:creationId xmlns:a16="http://schemas.microsoft.com/office/drawing/2014/main" id="{562BB7FE-F097-7D40-5589-E502A7FB56CA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7210425" y="3152775"/>
              <a:ext cx="123826" cy="89577"/>
            </a:xfrm>
            <a:custGeom>
              <a:avLst/>
              <a:gdLst/>
              <a:ahLst/>
              <a:cxnLst/>
              <a:rect l="0" t="0" r="0" b="0"/>
              <a:pathLst>
                <a:path w="123826" h="89577">
                  <a:moveTo>
                    <a:pt x="0" y="0"/>
                  </a:moveTo>
                  <a:lnTo>
                    <a:pt x="0" y="0"/>
                  </a:lnTo>
                  <a:lnTo>
                    <a:pt x="8201" y="0"/>
                  </a:lnTo>
                  <a:lnTo>
                    <a:pt x="8643" y="1058"/>
                  </a:lnTo>
                  <a:lnTo>
                    <a:pt x="17691" y="43848"/>
                  </a:lnTo>
                  <a:lnTo>
                    <a:pt x="23704" y="63322"/>
                  </a:lnTo>
                  <a:lnTo>
                    <a:pt x="32188" y="77441"/>
                  </a:lnTo>
                  <a:lnTo>
                    <a:pt x="46462" y="88327"/>
                  </a:lnTo>
                  <a:lnTo>
                    <a:pt x="51083" y="89576"/>
                  </a:lnTo>
                  <a:lnTo>
                    <a:pt x="55222" y="89351"/>
                  </a:lnTo>
                  <a:lnTo>
                    <a:pt x="62643" y="86278"/>
                  </a:lnTo>
                  <a:lnTo>
                    <a:pt x="69469" y="81385"/>
                  </a:lnTo>
                  <a:lnTo>
                    <a:pt x="73209" y="72860"/>
                  </a:lnTo>
                  <a:lnTo>
                    <a:pt x="75929" y="63074"/>
                  </a:lnTo>
                  <a:lnTo>
                    <a:pt x="101675" y="16633"/>
                  </a:lnTo>
                  <a:lnTo>
                    <a:pt x="107983" y="8098"/>
                  </a:lnTo>
                  <a:lnTo>
                    <a:pt x="12382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469" name="SMARTInkShape-4149">
              <a:extLst>
                <a:ext uri="{FF2B5EF4-FFF2-40B4-BE49-F238E27FC236}">
                  <a16:creationId xmlns:a16="http://schemas.microsoft.com/office/drawing/2014/main" id="{8B5090C2-1712-4270-920C-C9B94913F807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7058025" y="3171825"/>
              <a:ext cx="104776" cy="19051"/>
            </a:xfrm>
            <a:custGeom>
              <a:avLst/>
              <a:gdLst/>
              <a:ahLst/>
              <a:cxnLst/>
              <a:rect l="0" t="0" r="0" b="0"/>
              <a:pathLst>
                <a:path w="104776" h="19051">
                  <a:moveTo>
                    <a:pt x="0" y="19050"/>
                  </a:moveTo>
                  <a:lnTo>
                    <a:pt x="0" y="19050"/>
                  </a:lnTo>
                  <a:lnTo>
                    <a:pt x="13257" y="19050"/>
                  </a:lnTo>
                  <a:lnTo>
                    <a:pt x="60535" y="4861"/>
                  </a:lnTo>
                  <a:lnTo>
                    <a:pt x="91529" y="284"/>
                  </a:lnTo>
                  <a:lnTo>
                    <a:pt x="10477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470" name="SMARTInkShape-4150">
              <a:extLst>
                <a:ext uri="{FF2B5EF4-FFF2-40B4-BE49-F238E27FC236}">
                  <a16:creationId xmlns:a16="http://schemas.microsoft.com/office/drawing/2014/main" id="{F8589824-51B9-AF42-491E-5C5E1234BA75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6896100" y="3105196"/>
              <a:ext cx="104696" cy="109853"/>
            </a:xfrm>
            <a:custGeom>
              <a:avLst/>
              <a:gdLst/>
              <a:ahLst/>
              <a:cxnLst/>
              <a:rect l="0" t="0" r="0" b="0"/>
              <a:pathLst>
                <a:path w="104696" h="109853">
                  <a:moveTo>
                    <a:pt x="9525" y="57104"/>
                  </a:moveTo>
                  <a:lnTo>
                    <a:pt x="9525" y="57104"/>
                  </a:lnTo>
                  <a:lnTo>
                    <a:pt x="31259" y="34311"/>
                  </a:lnTo>
                  <a:lnTo>
                    <a:pt x="37132" y="24010"/>
                  </a:lnTo>
                  <a:lnTo>
                    <a:pt x="51091" y="14607"/>
                  </a:lnTo>
                  <a:lnTo>
                    <a:pt x="54457" y="8936"/>
                  </a:lnTo>
                  <a:lnTo>
                    <a:pt x="55354" y="5942"/>
                  </a:lnTo>
                  <a:lnTo>
                    <a:pt x="57011" y="3945"/>
                  </a:lnTo>
                  <a:lnTo>
                    <a:pt x="61675" y="1728"/>
                  </a:lnTo>
                  <a:lnTo>
                    <a:pt x="80734" y="0"/>
                  </a:lnTo>
                  <a:lnTo>
                    <a:pt x="101689" y="16360"/>
                  </a:lnTo>
                  <a:lnTo>
                    <a:pt x="103403" y="20651"/>
                  </a:lnTo>
                  <a:lnTo>
                    <a:pt x="104695" y="41326"/>
                  </a:lnTo>
                  <a:lnTo>
                    <a:pt x="101917" y="47622"/>
                  </a:lnTo>
                  <a:lnTo>
                    <a:pt x="82383" y="69806"/>
                  </a:lnTo>
                  <a:lnTo>
                    <a:pt x="76125" y="73333"/>
                  </a:lnTo>
                  <a:lnTo>
                    <a:pt x="69817" y="75959"/>
                  </a:lnTo>
                  <a:lnTo>
                    <a:pt x="51498" y="86268"/>
                  </a:lnTo>
                  <a:lnTo>
                    <a:pt x="32545" y="95379"/>
                  </a:lnTo>
                  <a:lnTo>
                    <a:pt x="23988" y="100573"/>
                  </a:lnTo>
                  <a:lnTo>
                    <a:pt x="9873" y="106730"/>
                  </a:lnTo>
                  <a:lnTo>
                    <a:pt x="6582" y="109238"/>
                  </a:lnTo>
                  <a:lnTo>
                    <a:pt x="4387" y="109852"/>
                  </a:lnTo>
                  <a:lnTo>
                    <a:pt x="2925" y="109202"/>
                  </a:lnTo>
                  <a:lnTo>
                    <a:pt x="0" y="10472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471" name="SMARTInkShape-4151">
              <a:extLst>
                <a:ext uri="{FF2B5EF4-FFF2-40B4-BE49-F238E27FC236}">
                  <a16:creationId xmlns:a16="http://schemas.microsoft.com/office/drawing/2014/main" id="{095A5150-9EEB-BB30-7744-13748B77176F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6891078" y="3148170"/>
              <a:ext cx="14548" cy="185581"/>
            </a:xfrm>
            <a:custGeom>
              <a:avLst/>
              <a:gdLst/>
              <a:ahLst/>
              <a:cxnLst/>
              <a:rect l="0" t="0" r="0" b="0"/>
              <a:pathLst>
                <a:path w="14548" h="185581">
                  <a:moveTo>
                    <a:pt x="14547" y="14130"/>
                  </a:moveTo>
                  <a:lnTo>
                    <a:pt x="14547" y="14130"/>
                  </a:lnTo>
                  <a:lnTo>
                    <a:pt x="14547" y="0"/>
                  </a:lnTo>
                  <a:lnTo>
                    <a:pt x="9491" y="42093"/>
                  </a:lnTo>
                  <a:lnTo>
                    <a:pt x="5415" y="86544"/>
                  </a:lnTo>
                  <a:lnTo>
                    <a:pt x="4041" y="105888"/>
                  </a:lnTo>
                  <a:lnTo>
                    <a:pt x="0" y="117000"/>
                  </a:lnTo>
                  <a:lnTo>
                    <a:pt x="321" y="131817"/>
                  </a:lnTo>
                  <a:lnTo>
                    <a:pt x="4838" y="177756"/>
                  </a:lnTo>
                  <a:lnTo>
                    <a:pt x="5022" y="18558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472" name="SMARTInkShape-4152">
              <a:extLst>
                <a:ext uri="{FF2B5EF4-FFF2-40B4-BE49-F238E27FC236}">
                  <a16:creationId xmlns:a16="http://schemas.microsoft.com/office/drawing/2014/main" id="{A3A0CD04-7213-56D7-8555-D6135FD3099B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6572250" y="3200792"/>
              <a:ext cx="114301" cy="9134"/>
            </a:xfrm>
            <a:custGeom>
              <a:avLst/>
              <a:gdLst/>
              <a:ahLst/>
              <a:cxnLst/>
              <a:rect l="0" t="0" r="0" b="0"/>
              <a:pathLst>
                <a:path w="114301" h="9134">
                  <a:moveTo>
                    <a:pt x="0" y="9133"/>
                  </a:moveTo>
                  <a:lnTo>
                    <a:pt x="0" y="9133"/>
                  </a:lnTo>
                  <a:lnTo>
                    <a:pt x="33114" y="8075"/>
                  </a:lnTo>
                  <a:lnTo>
                    <a:pt x="68736" y="932"/>
                  </a:lnTo>
                  <a:lnTo>
                    <a:pt x="85747" y="0"/>
                  </a:lnTo>
                  <a:lnTo>
                    <a:pt x="114300" y="913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473" name="SMARTInkShape-4153">
              <a:extLst>
                <a:ext uri="{FF2B5EF4-FFF2-40B4-BE49-F238E27FC236}">
                  <a16:creationId xmlns:a16="http://schemas.microsoft.com/office/drawing/2014/main" id="{C24FA741-338C-70A5-C43D-7278413E36D1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6572250" y="3152775"/>
              <a:ext cx="66676" cy="9410"/>
            </a:xfrm>
            <a:custGeom>
              <a:avLst/>
              <a:gdLst/>
              <a:ahLst/>
              <a:cxnLst/>
              <a:rect l="0" t="0" r="0" b="0"/>
              <a:pathLst>
                <a:path w="66676" h="9410">
                  <a:moveTo>
                    <a:pt x="0" y="0"/>
                  </a:moveTo>
                  <a:lnTo>
                    <a:pt x="0" y="0"/>
                  </a:lnTo>
                  <a:lnTo>
                    <a:pt x="0" y="5056"/>
                  </a:lnTo>
                  <a:lnTo>
                    <a:pt x="1058" y="6546"/>
                  </a:lnTo>
                  <a:lnTo>
                    <a:pt x="2822" y="7539"/>
                  </a:lnTo>
                  <a:lnTo>
                    <a:pt x="13257" y="9133"/>
                  </a:lnTo>
                  <a:lnTo>
                    <a:pt x="27446" y="9409"/>
                  </a:lnTo>
                  <a:lnTo>
                    <a:pt x="36188" y="6651"/>
                  </a:lnTo>
                  <a:lnTo>
                    <a:pt x="44659" y="2956"/>
                  </a:lnTo>
                  <a:lnTo>
                    <a:pt x="6667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9481" name="SMARTInkShape-Group717">
            <a:extLst>
              <a:ext uri="{FF2B5EF4-FFF2-40B4-BE49-F238E27FC236}">
                <a16:creationId xmlns:a16="http://schemas.microsoft.com/office/drawing/2014/main" id="{5E6CD55E-FCFD-5FDA-CC1E-B2343D9EE7BA}"/>
              </a:ext>
            </a:extLst>
          </p:cNvPr>
          <p:cNvGrpSpPr/>
          <p:nvPr/>
        </p:nvGrpSpPr>
        <p:grpSpPr>
          <a:xfrm>
            <a:off x="266880" y="2090645"/>
            <a:ext cx="628471" cy="376122"/>
            <a:chOff x="266880" y="2090645"/>
            <a:chExt cx="628471" cy="376122"/>
          </a:xfrm>
        </p:grpSpPr>
        <p:sp>
          <p:nvSpPr>
            <p:cNvPr id="99475" name="SMARTInkShape-4154">
              <a:extLst>
                <a:ext uri="{FF2B5EF4-FFF2-40B4-BE49-F238E27FC236}">
                  <a16:creationId xmlns:a16="http://schemas.microsoft.com/office/drawing/2014/main" id="{09FE0D4C-3E21-CF4E-E72C-DF2DFACCE7C9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885825" y="2343150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0" y="9525"/>
                  </a:moveTo>
                  <a:lnTo>
                    <a:pt x="0" y="9525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476" name="SMARTInkShape-4155">
              <a:extLst>
                <a:ext uri="{FF2B5EF4-FFF2-40B4-BE49-F238E27FC236}">
                  <a16:creationId xmlns:a16="http://schemas.microsoft.com/office/drawing/2014/main" id="{0B2530B8-13C2-A924-3851-1DBC95A06330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771525" y="2162175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9525" y="9525"/>
                  </a:moveTo>
                  <a:lnTo>
                    <a:pt x="9525" y="952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477" name="SMARTInkShape-4156">
              <a:extLst>
                <a:ext uri="{FF2B5EF4-FFF2-40B4-BE49-F238E27FC236}">
                  <a16:creationId xmlns:a16="http://schemas.microsoft.com/office/drawing/2014/main" id="{34232D51-043B-C5EB-3F77-97C0A07BCF60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676758" y="2247900"/>
              <a:ext cx="132868" cy="218867"/>
            </a:xfrm>
            <a:custGeom>
              <a:avLst/>
              <a:gdLst/>
              <a:ahLst/>
              <a:cxnLst/>
              <a:rect l="0" t="0" r="0" b="0"/>
              <a:pathLst>
                <a:path w="132868" h="218867">
                  <a:moveTo>
                    <a:pt x="47142" y="0"/>
                  </a:moveTo>
                  <a:lnTo>
                    <a:pt x="47142" y="0"/>
                  </a:lnTo>
                  <a:lnTo>
                    <a:pt x="52199" y="36628"/>
                  </a:lnTo>
                  <a:lnTo>
                    <a:pt x="63389" y="75909"/>
                  </a:lnTo>
                  <a:lnTo>
                    <a:pt x="72968" y="117065"/>
                  </a:lnTo>
                  <a:lnTo>
                    <a:pt x="75174" y="160590"/>
                  </a:lnTo>
                  <a:lnTo>
                    <a:pt x="74551" y="185611"/>
                  </a:lnTo>
                  <a:lnTo>
                    <a:pt x="68081" y="202574"/>
                  </a:lnTo>
                  <a:lnTo>
                    <a:pt x="62445" y="211036"/>
                  </a:lnTo>
                  <a:lnTo>
                    <a:pt x="56413" y="215502"/>
                  </a:lnTo>
                  <a:lnTo>
                    <a:pt x="48973" y="218369"/>
                  </a:lnTo>
                  <a:lnTo>
                    <a:pt x="37572" y="218866"/>
                  </a:lnTo>
                  <a:lnTo>
                    <a:pt x="26661" y="213338"/>
                  </a:lnTo>
                  <a:lnTo>
                    <a:pt x="16872" y="204883"/>
                  </a:lnTo>
                  <a:lnTo>
                    <a:pt x="3183" y="184298"/>
                  </a:lnTo>
                  <a:lnTo>
                    <a:pt x="1147" y="177866"/>
                  </a:lnTo>
                  <a:lnTo>
                    <a:pt x="0" y="163238"/>
                  </a:lnTo>
                  <a:lnTo>
                    <a:pt x="9773" y="140442"/>
                  </a:lnTo>
                  <a:lnTo>
                    <a:pt x="20303" y="128388"/>
                  </a:lnTo>
                  <a:lnTo>
                    <a:pt x="59642" y="97637"/>
                  </a:lnTo>
                  <a:lnTo>
                    <a:pt x="85242" y="88078"/>
                  </a:lnTo>
                  <a:lnTo>
                    <a:pt x="125110" y="77585"/>
                  </a:lnTo>
                  <a:lnTo>
                    <a:pt x="127696" y="76065"/>
                  </a:lnTo>
                  <a:lnTo>
                    <a:pt x="129420" y="73993"/>
                  </a:lnTo>
                  <a:lnTo>
                    <a:pt x="132867" y="6667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478" name="SMARTInkShape-4157">
              <a:extLst>
                <a:ext uri="{FF2B5EF4-FFF2-40B4-BE49-F238E27FC236}">
                  <a16:creationId xmlns:a16="http://schemas.microsoft.com/office/drawing/2014/main" id="{97CDBD90-C932-3FD9-1450-13361B0583B6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516553" y="2202145"/>
              <a:ext cx="121623" cy="135396"/>
            </a:xfrm>
            <a:custGeom>
              <a:avLst/>
              <a:gdLst/>
              <a:ahLst/>
              <a:cxnLst/>
              <a:rect l="0" t="0" r="0" b="0"/>
              <a:pathLst>
                <a:path w="121623" h="135396">
                  <a:moveTo>
                    <a:pt x="26372" y="64805"/>
                  </a:moveTo>
                  <a:lnTo>
                    <a:pt x="26372" y="64805"/>
                  </a:lnTo>
                  <a:lnTo>
                    <a:pt x="44686" y="64805"/>
                  </a:lnTo>
                  <a:lnTo>
                    <a:pt x="53209" y="61983"/>
                  </a:lnTo>
                  <a:lnTo>
                    <a:pt x="60524" y="58259"/>
                  </a:lnTo>
                  <a:lnTo>
                    <a:pt x="70593" y="55104"/>
                  </a:lnTo>
                  <a:lnTo>
                    <a:pt x="81337" y="48996"/>
                  </a:lnTo>
                  <a:lnTo>
                    <a:pt x="95340" y="45657"/>
                  </a:lnTo>
                  <a:lnTo>
                    <a:pt x="97750" y="43573"/>
                  </a:lnTo>
                  <a:lnTo>
                    <a:pt x="99358" y="41125"/>
                  </a:lnTo>
                  <a:lnTo>
                    <a:pt x="101487" y="39493"/>
                  </a:lnTo>
                  <a:lnTo>
                    <a:pt x="112510" y="34052"/>
                  </a:lnTo>
                  <a:lnTo>
                    <a:pt x="115547" y="31603"/>
                  </a:lnTo>
                  <a:lnTo>
                    <a:pt x="118922" y="26060"/>
                  </a:lnTo>
                  <a:lnTo>
                    <a:pt x="119822" y="23100"/>
                  </a:lnTo>
                  <a:lnTo>
                    <a:pt x="119364" y="20068"/>
                  </a:lnTo>
                  <a:lnTo>
                    <a:pt x="116032" y="13878"/>
                  </a:lnTo>
                  <a:lnTo>
                    <a:pt x="108206" y="4442"/>
                  </a:lnTo>
                  <a:lnTo>
                    <a:pt x="96610" y="935"/>
                  </a:lnTo>
                  <a:lnTo>
                    <a:pt x="89072" y="0"/>
                  </a:lnTo>
                  <a:lnTo>
                    <a:pt x="72230" y="4606"/>
                  </a:lnTo>
                  <a:lnTo>
                    <a:pt x="44899" y="21921"/>
                  </a:lnTo>
                  <a:lnTo>
                    <a:pt x="22336" y="44337"/>
                  </a:lnTo>
                  <a:lnTo>
                    <a:pt x="8948" y="67207"/>
                  </a:lnTo>
                  <a:lnTo>
                    <a:pt x="0" y="93267"/>
                  </a:lnTo>
                  <a:lnTo>
                    <a:pt x="1598" y="104266"/>
                  </a:lnTo>
                  <a:lnTo>
                    <a:pt x="5836" y="115151"/>
                  </a:lnTo>
                  <a:lnTo>
                    <a:pt x="20245" y="134177"/>
                  </a:lnTo>
                  <a:lnTo>
                    <a:pt x="25462" y="135395"/>
                  </a:lnTo>
                  <a:lnTo>
                    <a:pt x="46916" y="132052"/>
                  </a:lnTo>
                  <a:lnTo>
                    <a:pt x="93095" y="114318"/>
                  </a:lnTo>
                  <a:lnTo>
                    <a:pt x="121622" y="9338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479" name="SMARTInkShape-4158">
              <a:extLst>
                <a:ext uri="{FF2B5EF4-FFF2-40B4-BE49-F238E27FC236}">
                  <a16:creationId xmlns:a16="http://schemas.microsoft.com/office/drawing/2014/main" id="{24973BC2-F43F-99ED-6B90-B0A4843212C6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266880" y="2090645"/>
              <a:ext cx="180796" cy="242981"/>
            </a:xfrm>
            <a:custGeom>
              <a:avLst/>
              <a:gdLst/>
              <a:ahLst/>
              <a:cxnLst/>
              <a:rect l="0" t="0" r="0" b="0"/>
              <a:pathLst>
                <a:path w="180796" h="242981">
                  <a:moveTo>
                    <a:pt x="47445" y="71530"/>
                  </a:moveTo>
                  <a:lnTo>
                    <a:pt x="47445" y="71530"/>
                  </a:lnTo>
                  <a:lnTo>
                    <a:pt x="47445" y="58272"/>
                  </a:lnTo>
                  <a:lnTo>
                    <a:pt x="50267" y="52232"/>
                  </a:lnTo>
                  <a:lnTo>
                    <a:pt x="79244" y="15669"/>
                  </a:lnTo>
                  <a:lnTo>
                    <a:pt x="83461" y="12064"/>
                  </a:lnTo>
                  <a:lnTo>
                    <a:pt x="106450" y="748"/>
                  </a:lnTo>
                  <a:lnTo>
                    <a:pt x="110065" y="0"/>
                  </a:lnTo>
                  <a:lnTo>
                    <a:pt x="113534" y="560"/>
                  </a:lnTo>
                  <a:lnTo>
                    <a:pt x="131761" y="9063"/>
                  </a:lnTo>
                  <a:lnTo>
                    <a:pt x="135405" y="14010"/>
                  </a:lnTo>
                  <a:lnTo>
                    <a:pt x="140535" y="35084"/>
                  </a:lnTo>
                  <a:lnTo>
                    <a:pt x="141735" y="48629"/>
                  </a:lnTo>
                  <a:lnTo>
                    <a:pt x="139446" y="58882"/>
                  </a:lnTo>
                  <a:lnTo>
                    <a:pt x="118788" y="91619"/>
                  </a:lnTo>
                  <a:lnTo>
                    <a:pt x="100922" y="111114"/>
                  </a:lnTo>
                  <a:lnTo>
                    <a:pt x="56941" y="145459"/>
                  </a:lnTo>
                  <a:lnTo>
                    <a:pt x="26274" y="162248"/>
                  </a:lnTo>
                  <a:lnTo>
                    <a:pt x="10180" y="165885"/>
                  </a:lnTo>
                  <a:lnTo>
                    <a:pt x="6727" y="166183"/>
                  </a:lnTo>
                  <a:lnTo>
                    <a:pt x="4425" y="167441"/>
                  </a:lnTo>
                  <a:lnTo>
                    <a:pt x="2890" y="169337"/>
                  </a:lnTo>
                  <a:lnTo>
                    <a:pt x="0" y="175897"/>
                  </a:lnTo>
                  <a:lnTo>
                    <a:pt x="4930" y="181241"/>
                  </a:lnTo>
                  <a:lnTo>
                    <a:pt x="13027" y="183790"/>
                  </a:lnTo>
                  <a:lnTo>
                    <a:pt x="29486" y="188048"/>
                  </a:lnTo>
                  <a:lnTo>
                    <a:pt x="74130" y="205075"/>
                  </a:lnTo>
                  <a:lnTo>
                    <a:pt x="116776" y="223947"/>
                  </a:lnTo>
                  <a:lnTo>
                    <a:pt x="180795" y="24298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480" name="SMARTInkShape-4159">
              <a:extLst>
                <a:ext uri="{FF2B5EF4-FFF2-40B4-BE49-F238E27FC236}">
                  <a16:creationId xmlns:a16="http://schemas.microsoft.com/office/drawing/2014/main" id="{F158202F-60F9-2184-D51B-2A5F48610F0C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285750" y="2114550"/>
              <a:ext cx="19051" cy="219076"/>
            </a:xfrm>
            <a:custGeom>
              <a:avLst/>
              <a:gdLst/>
              <a:ahLst/>
              <a:cxnLst/>
              <a:rect l="0" t="0" r="0" b="0"/>
              <a:pathLst>
                <a:path w="19051" h="219076">
                  <a:moveTo>
                    <a:pt x="19050" y="0"/>
                  </a:moveTo>
                  <a:lnTo>
                    <a:pt x="19050" y="0"/>
                  </a:lnTo>
                  <a:lnTo>
                    <a:pt x="13994" y="10113"/>
                  </a:lnTo>
                  <a:lnTo>
                    <a:pt x="9349" y="47702"/>
                  </a:lnTo>
                  <a:lnTo>
                    <a:pt x="3240" y="83514"/>
                  </a:lnTo>
                  <a:lnTo>
                    <a:pt x="640" y="130718"/>
                  </a:lnTo>
                  <a:lnTo>
                    <a:pt x="56" y="177086"/>
                  </a:lnTo>
                  <a:lnTo>
                    <a:pt x="0" y="21907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9487" name="SMARTInkShape-Group718">
            <a:extLst>
              <a:ext uri="{FF2B5EF4-FFF2-40B4-BE49-F238E27FC236}">
                <a16:creationId xmlns:a16="http://schemas.microsoft.com/office/drawing/2014/main" id="{1154AA2F-775B-B3D8-16AD-B5BF999DA35F}"/>
              </a:ext>
            </a:extLst>
          </p:cNvPr>
          <p:cNvGrpSpPr/>
          <p:nvPr/>
        </p:nvGrpSpPr>
        <p:grpSpPr>
          <a:xfrm>
            <a:off x="1209675" y="2114550"/>
            <a:ext cx="533401" cy="285751"/>
            <a:chOff x="1209675" y="2114550"/>
            <a:chExt cx="533401" cy="285751"/>
          </a:xfrm>
        </p:grpSpPr>
        <p:sp>
          <p:nvSpPr>
            <p:cNvPr id="99482" name="SMARTInkShape-4160">
              <a:extLst>
                <a:ext uri="{FF2B5EF4-FFF2-40B4-BE49-F238E27FC236}">
                  <a16:creationId xmlns:a16="http://schemas.microsoft.com/office/drawing/2014/main" id="{D0CF3376-35C1-6359-FBF9-A36836FCBFDC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1733550" y="23431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483" name="SMARTInkShape-4161">
              <a:extLst>
                <a:ext uri="{FF2B5EF4-FFF2-40B4-BE49-F238E27FC236}">
                  <a16:creationId xmlns:a16="http://schemas.microsoft.com/office/drawing/2014/main" id="{C4F908BE-6D69-7B12-6215-47055980CAD5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1457844" y="2286060"/>
              <a:ext cx="69973" cy="112244"/>
            </a:xfrm>
            <a:custGeom>
              <a:avLst/>
              <a:gdLst/>
              <a:ahLst/>
              <a:cxnLst/>
              <a:rect l="0" t="0" r="0" b="0"/>
              <a:pathLst>
                <a:path w="69973" h="112244">
                  <a:moveTo>
                    <a:pt x="37581" y="9465"/>
                  </a:moveTo>
                  <a:lnTo>
                    <a:pt x="37581" y="9465"/>
                  </a:lnTo>
                  <a:lnTo>
                    <a:pt x="28449" y="332"/>
                  </a:lnTo>
                  <a:lnTo>
                    <a:pt x="19889" y="8175"/>
                  </a:lnTo>
                  <a:lnTo>
                    <a:pt x="5393" y="35867"/>
                  </a:lnTo>
                  <a:lnTo>
                    <a:pt x="260" y="79003"/>
                  </a:lnTo>
                  <a:lnTo>
                    <a:pt x="0" y="84398"/>
                  </a:lnTo>
                  <a:lnTo>
                    <a:pt x="2534" y="93216"/>
                  </a:lnTo>
                  <a:lnTo>
                    <a:pt x="4691" y="97049"/>
                  </a:lnTo>
                  <a:lnTo>
                    <a:pt x="17841" y="107500"/>
                  </a:lnTo>
                  <a:lnTo>
                    <a:pt x="35142" y="112243"/>
                  </a:lnTo>
                  <a:lnTo>
                    <a:pt x="44611" y="110530"/>
                  </a:lnTo>
                  <a:lnTo>
                    <a:pt x="48618" y="108592"/>
                  </a:lnTo>
                  <a:lnTo>
                    <a:pt x="55892" y="100794"/>
                  </a:lnTo>
                  <a:lnTo>
                    <a:pt x="69185" y="73484"/>
                  </a:lnTo>
                  <a:lnTo>
                    <a:pt x="69972" y="53087"/>
                  </a:lnTo>
                  <a:lnTo>
                    <a:pt x="65600" y="15876"/>
                  </a:lnTo>
                  <a:lnTo>
                    <a:pt x="61323" y="7728"/>
                  </a:lnTo>
                  <a:lnTo>
                    <a:pt x="58701" y="5132"/>
                  </a:lnTo>
                  <a:lnTo>
                    <a:pt x="48842" y="624"/>
                  </a:lnTo>
                  <a:lnTo>
                    <a:pt x="34001" y="0"/>
                  </a:lnTo>
                  <a:lnTo>
                    <a:pt x="18531" y="946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484" name="SMARTInkShape-4162">
              <a:extLst>
                <a:ext uri="{FF2B5EF4-FFF2-40B4-BE49-F238E27FC236}">
                  <a16:creationId xmlns:a16="http://schemas.microsoft.com/office/drawing/2014/main" id="{F911593C-CA15-4AFB-AC14-F1708DD05C25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1219200" y="2257425"/>
              <a:ext cx="152401" cy="9526"/>
            </a:xfrm>
            <a:custGeom>
              <a:avLst/>
              <a:gdLst/>
              <a:ahLst/>
              <a:cxnLst/>
              <a:rect l="0" t="0" r="0" b="0"/>
              <a:pathLst>
                <a:path w="152401" h="9526">
                  <a:moveTo>
                    <a:pt x="0" y="9525"/>
                  </a:moveTo>
                  <a:lnTo>
                    <a:pt x="0" y="9525"/>
                  </a:lnTo>
                  <a:lnTo>
                    <a:pt x="9721" y="8467"/>
                  </a:lnTo>
                  <a:lnTo>
                    <a:pt x="50399" y="883"/>
                  </a:lnTo>
                  <a:lnTo>
                    <a:pt x="87554" y="116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485" name="SMARTInkShape-4163">
              <a:extLst>
                <a:ext uri="{FF2B5EF4-FFF2-40B4-BE49-F238E27FC236}">
                  <a16:creationId xmlns:a16="http://schemas.microsoft.com/office/drawing/2014/main" id="{53940F32-5BE8-F5F7-8AC7-76D1EBA4A417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1337537" y="2126184"/>
              <a:ext cx="34064" cy="236017"/>
            </a:xfrm>
            <a:custGeom>
              <a:avLst/>
              <a:gdLst/>
              <a:ahLst/>
              <a:cxnLst/>
              <a:rect l="0" t="0" r="0" b="0"/>
              <a:pathLst>
                <a:path w="34064" h="236017">
                  <a:moveTo>
                    <a:pt x="5488" y="26466"/>
                  </a:moveTo>
                  <a:lnTo>
                    <a:pt x="5488" y="26466"/>
                  </a:lnTo>
                  <a:lnTo>
                    <a:pt x="5488" y="5008"/>
                  </a:lnTo>
                  <a:lnTo>
                    <a:pt x="4430" y="2635"/>
                  </a:lnTo>
                  <a:lnTo>
                    <a:pt x="2666" y="1054"/>
                  </a:lnTo>
                  <a:lnTo>
                    <a:pt x="431" y="0"/>
                  </a:lnTo>
                  <a:lnTo>
                    <a:pt x="0" y="1413"/>
                  </a:lnTo>
                  <a:lnTo>
                    <a:pt x="4867" y="40229"/>
                  </a:lnTo>
                  <a:lnTo>
                    <a:pt x="6362" y="79345"/>
                  </a:lnTo>
                  <a:lnTo>
                    <a:pt x="12991" y="125380"/>
                  </a:lnTo>
                  <a:lnTo>
                    <a:pt x="14614" y="165596"/>
                  </a:lnTo>
                  <a:lnTo>
                    <a:pt x="22538" y="205643"/>
                  </a:lnTo>
                  <a:lnTo>
                    <a:pt x="34063" y="23601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486" name="SMARTInkShape-4164">
              <a:extLst>
                <a:ext uri="{FF2B5EF4-FFF2-40B4-BE49-F238E27FC236}">
                  <a16:creationId xmlns:a16="http://schemas.microsoft.com/office/drawing/2014/main" id="{DBAB62C1-22EB-8D7E-8C4C-D919B20427DB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1209675" y="2114550"/>
              <a:ext cx="5489" cy="285751"/>
            </a:xfrm>
            <a:custGeom>
              <a:avLst/>
              <a:gdLst/>
              <a:ahLst/>
              <a:cxnLst/>
              <a:rect l="0" t="0" r="0" b="0"/>
              <a:pathLst>
                <a:path w="5489" h="285751">
                  <a:moveTo>
                    <a:pt x="0" y="0"/>
                  </a:moveTo>
                  <a:lnTo>
                    <a:pt x="0" y="0"/>
                  </a:lnTo>
                  <a:lnTo>
                    <a:pt x="0" y="5056"/>
                  </a:lnTo>
                  <a:lnTo>
                    <a:pt x="2822" y="10361"/>
                  </a:lnTo>
                  <a:lnTo>
                    <a:pt x="5057" y="13258"/>
                  </a:lnTo>
                  <a:lnTo>
                    <a:pt x="5488" y="16247"/>
                  </a:lnTo>
                  <a:lnTo>
                    <a:pt x="932" y="52025"/>
                  </a:lnTo>
                  <a:lnTo>
                    <a:pt x="276" y="94320"/>
                  </a:lnTo>
                  <a:lnTo>
                    <a:pt x="82" y="135309"/>
                  </a:lnTo>
                  <a:lnTo>
                    <a:pt x="24" y="174265"/>
                  </a:lnTo>
                  <a:lnTo>
                    <a:pt x="5" y="212262"/>
                  </a:lnTo>
                  <a:lnTo>
                    <a:pt x="0" y="2857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9495" name="SMARTInkShape-Group719">
            <a:extLst>
              <a:ext uri="{FF2B5EF4-FFF2-40B4-BE49-F238E27FC236}">
                <a16:creationId xmlns:a16="http://schemas.microsoft.com/office/drawing/2014/main" id="{7E100994-A2F6-EFCB-AD1A-69BDC761D3DB}"/>
              </a:ext>
            </a:extLst>
          </p:cNvPr>
          <p:cNvGrpSpPr/>
          <p:nvPr/>
        </p:nvGrpSpPr>
        <p:grpSpPr>
          <a:xfrm>
            <a:off x="200025" y="2857514"/>
            <a:ext cx="838201" cy="323837"/>
            <a:chOff x="200025" y="2857514"/>
            <a:chExt cx="838201" cy="323837"/>
          </a:xfrm>
        </p:grpSpPr>
        <p:sp>
          <p:nvSpPr>
            <p:cNvPr id="99488" name="SMARTInkShape-4165">
              <a:extLst>
                <a:ext uri="{FF2B5EF4-FFF2-40B4-BE49-F238E27FC236}">
                  <a16:creationId xmlns:a16="http://schemas.microsoft.com/office/drawing/2014/main" id="{08641832-F9D9-2AFA-9178-27A3ED1675DD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1038225" y="3076575"/>
              <a:ext cx="1" cy="9526"/>
            </a:xfrm>
            <a:custGeom>
              <a:avLst/>
              <a:gdLst/>
              <a:ahLst/>
              <a:cxnLst/>
              <a:rect l="0" t="0" r="0" b="0"/>
              <a:pathLst>
                <a:path w="1" h="9526">
                  <a:moveTo>
                    <a:pt x="0" y="9525"/>
                  </a:moveTo>
                  <a:lnTo>
                    <a:pt x="0" y="952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489" name="SMARTInkShape-4166">
              <a:extLst>
                <a:ext uri="{FF2B5EF4-FFF2-40B4-BE49-F238E27FC236}">
                  <a16:creationId xmlns:a16="http://schemas.microsoft.com/office/drawing/2014/main" id="{191F33C6-0C88-AB02-46D3-A360E0986E70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847725" y="3019425"/>
              <a:ext cx="85726" cy="19051"/>
            </a:xfrm>
            <a:custGeom>
              <a:avLst/>
              <a:gdLst/>
              <a:ahLst/>
              <a:cxnLst/>
              <a:rect l="0" t="0" r="0" b="0"/>
              <a:pathLst>
                <a:path w="85726" h="19051">
                  <a:moveTo>
                    <a:pt x="0" y="19050"/>
                  </a:moveTo>
                  <a:lnTo>
                    <a:pt x="0" y="19050"/>
                  </a:lnTo>
                  <a:lnTo>
                    <a:pt x="5057" y="13994"/>
                  </a:lnTo>
                  <a:lnTo>
                    <a:pt x="10361" y="11511"/>
                  </a:lnTo>
                  <a:lnTo>
                    <a:pt x="34958" y="8544"/>
                  </a:lnTo>
                  <a:lnTo>
                    <a:pt x="45518" y="3002"/>
                  </a:lnTo>
                  <a:lnTo>
                    <a:pt x="8572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490" name="SMARTInkShape-4167">
              <a:extLst>
                <a:ext uri="{FF2B5EF4-FFF2-40B4-BE49-F238E27FC236}">
                  <a16:creationId xmlns:a16="http://schemas.microsoft.com/office/drawing/2014/main" id="{C6A6E670-B1DA-78EE-68A4-AF264ACDA1EB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868783" y="2857514"/>
              <a:ext cx="83718" cy="323837"/>
            </a:xfrm>
            <a:custGeom>
              <a:avLst/>
              <a:gdLst/>
              <a:ahLst/>
              <a:cxnLst/>
              <a:rect l="0" t="0" r="0" b="0"/>
              <a:pathLst>
                <a:path w="83718" h="323837">
                  <a:moveTo>
                    <a:pt x="83717" y="66661"/>
                  </a:moveTo>
                  <a:lnTo>
                    <a:pt x="83717" y="66661"/>
                  </a:lnTo>
                  <a:lnTo>
                    <a:pt x="83717" y="30082"/>
                  </a:lnTo>
                  <a:lnTo>
                    <a:pt x="82659" y="26400"/>
                  </a:lnTo>
                  <a:lnTo>
                    <a:pt x="80895" y="23945"/>
                  </a:lnTo>
                  <a:lnTo>
                    <a:pt x="78660" y="22309"/>
                  </a:lnTo>
                  <a:lnTo>
                    <a:pt x="77171" y="20159"/>
                  </a:lnTo>
                  <a:lnTo>
                    <a:pt x="74016" y="12078"/>
                  </a:lnTo>
                  <a:lnTo>
                    <a:pt x="66107" y="1787"/>
                  </a:lnTo>
                  <a:lnTo>
                    <a:pt x="62485" y="787"/>
                  </a:lnTo>
                  <a:lnTo>
                    <a:pt x="50213" y="0"/>
                  </a:lnTo>
                  <a:lnTo>
                    <a:pt x="44837" y="5637"/>
                  </a:lnTo>
                  <a:lnTo>
                    <a:pt x="29639" y="28050"/>
                  </a:lnTo>
                  <a:lnTo>
                    <a:pt x="17022" y="71891"/>
                  </a:lnTo>
                  <a:lnTo>
                    <a:pt x="10333" y="115836"/>
                  </a:lnTo>
                  <a:lnTo>
                    <a:pt x="8352" y="156725"/>
                  </a:lnTo>
                  <a:lnTo>
                    <a:pt x="6569" y="202308"/>
                  </a:lnTo>
                  <a:lnTo>
                    <a:pt x="0" y="241387"/>
                  </a:lnTo>
                  <a:lnTo>
                    <a:pt x="1409" y="277182"/>
                  </a:lnTo>
                  <a:lnTo>
                    <a:pt x="7160" y="320339"/>
                  </a:lnTo>
                  <a:lnTo>
                    <a:pt x="8337" y="321504"/>
                  </a:lnTo>
                  <a:lnTo>
                    <a:pt x="15687" y="323529"/>
                  </a:lnTo>
                  <a:lnTo>
                    <a:pt x="26567" y="32383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491" name="SMARTInkShape-4168">
              <a:extLst>
                <a:ext uri="{FF2B5EF4-FFF2-40B4-BE49-F238E27FC236}">
                  <a16:creationId xmlns:a16="http://schemas.microsoft.com/office/drawing/2014/main" id="{0FF2210A-80AC-28E6-B62C-B0C83A000473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685800" y="3000375"/>
              <a:ext cx="104776" cy="19051"/>
            </a:xfrm>
            <a:custGeom>
              <a:avLst/>
              <a:gdLst/>
              <a:ahLst/>
              <a:cxnLst/>
              <a:rect l="0" t="0" r="0" b="0"/>
              <a:pathLst>
                <a:path w="104776" h="19051">
                  <a:moveTo>
                    <a:pt x="0" y="19050"/>
                  </a:moveTo>
                  <a:lnTo>
                    <a:pt x="0" y="19050"/>
                  </a:lnTo>
                  <a:lnTo>
                    <a:pt x="33552" y="3862"/>
                  </a:lnTo>
                  <a:lnTo>
                    <a:pt x="76855" y="508"/>
                  </a:lnTo>
                  <a:lnTo>
                    <a:pt x="10477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492" name="SMARTInkShape-4169">
              <a:extLst>
                <a:ext uri="{FF2B5EF4-FFF2-40B4-BE49-F238E27FC236}">
                  <a16:creationId xmlns:a16="http://schemas.microsoft.com/office/drawing/2014/main" id="{34D851BD-B9B8-8DBD-7626-1A71238521FF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685927" y="2857630"/>
              <a:ext cx="104649" cy="300485"/>
            </a:xfrm>
            <a:custGeom>
              <a:avLst/>
              <a:gdLst/>
              <a:ahLst/>
              <a:cxnLst/>
              <a:rect l="0" t="0" r="0" b="0"/>
              <a:pathLst>
                <a:path w="104649" h="300485">
                  <a:moveTo>
                    <a:pt x="95123" y="57020"/>
                  </a:moveTo>
                  <a:lnTo>
                    <a:pt x="95123" y="57020"/>
                  </a:lnTo>
                  <a:lnTo>
                    <a:pt x="95123" y="51964"/>
                  </a:lnTo>
                  <a:lnTo>
                    <a:pt x="96181" y="50474"/>
                  </a:lnTo>
                  <a:lnTo>
                    <a:pt x="97945" y="49481"/>
                  </a:lnTo>
                  <a:lnTo>
                    <a:pt x="104256" y="47611"/>
                  </a:lnTo>
                  <a:lnTo>
                    <a:pt x="104648" y="29772"/>
                  </a:lnTo>
                  <a:lnTo>
                    <a:pt x="98102" y="21103"/>
                  </a:lnTo>
                  <a:lnTo>
                    <a:pt x="95515" y="11146"/>
                  </a:lnTo>
                  <a:lnTo>
                    <a:pt x="86956" y="1347"/>
                  </a:lnTo>
                  <a:lnTo>
                    <a:pt x="83380" y="527"/>
                  </a:lnTo>
                  <a:lnTo>
                    <a:pt x="77516" y="0"/>
                  </a:lnTo>
                  <a:lnTo>
                    <a:pt x="66388" y="4965"/>
                  </a:lnTo>
                  <a:lnTo>
                    <a:pt x="63266" y="7500"/>
                  </a:lnTo>
                  <a:lnTo>
                    <a:pt x="34705" y="54417"/>
                  </a:lnTo>
                  <a:lnTo>
                    <a:pt x="26450" y="91315"/>
                  </a:lnTo>
                  <a:lnTo>
                    <a:pt x="20410" y="137525"/>
                  </a:lnTo>
                  <a:lnTo>
                    <a:pt x="14307" y="174830"/>
                  </a:lnTo>
                  <a:lnTo>
                    <a:pt x="7222" y="220139"/>
                  </a:lnTo>
                  <a:lnTo>
                    <a:pt x="1325" y="262338"/>
                  </a:lnTo>
                  <a:lnTo>
                    <a:pt x="0" y="299978"/>
                  </a:lnTo>
                  <a:lnTo>
                    <a:pt x="1016" y="300484"/>
                  </a:lnTo>
                  <a:lnTo>
                    <a:pt x="9398" y="29514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493" name="SMARTInkShape-4170">
              <a:extLst>
                <a:ext uri="{FF2B5EF4-FFF2-40B4-BE49-F238E27FC236}">
                  <a16:creationId xmlns:a16="http://schemas.microsoft.com/office/drawing/2014/main" id="{1333709F-A90B-E307-0333-2F19C380018B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466725" y="2943225"/>
              <a:ext cx="104295" cy="129517"/>
            </a:xfrm>
            <a:custGeom>
              <a:avLst/>
              <a:gdLst/>
              <a:ahLst/>
              <a:cxnLst/>
              <a:rect l="0" t="0" r="0" b="0"/>
              <a:pathLst>
                <a:path w="104295" h="129517">
                  <a:moveTo>
                    <a:pt x="0" y="38100"/>
                  </a:moveTo>
                  <a:lnTo>
                    <a:pt x="0" y="38100"/>
                  </a:lnTo>
                  <a:lnTo>
                    <a:pt x="8201" y="38100"/>
                  </a:lnTo>
                  <a:lnTo>
                    <a:pt x="8642" y="37042"/>
                  </a:lnTo>
                  <a:lnTo>
                    <a:pt x="9515" y="28691"/>
                  </a:lnTo>
                  <a:lnTo>
                    <a:pt x="1323" y="36786"/>
                  </a:lnTo>
                  <a:lnTo>
                    <a:pt x="392" y="52880"/>
                  </a:lnTo>
                  <a:lnTo>
                    <a:pt x="13292" y="97035"/>
                  </a:lnTo>
                  <a:lnTo>
                    <a:pt x="24957" y="112271"/>
                  </a:lnTo>
                  <a:lnTo>
                    <a:pt x="39667" y="123982"/>
                  </a:lnTo>
                  <a:lnTo>
                    <a:pt x="53261" y="129186"/>
                  </a:lnTo>
                  <a:lnTo>
                    <a:pt x="58790" y="129516"/>
                  </a:lnTo>
                  <a:lnTo>
                    <a:pt x="67757" y="127060"/>
                  </a:lnTo>
                  <a:lnTo>
                    <a:pt x="83811" y="114671"/>
                  </a:lnTo>
                  <a:lnTo>
                    <a:pt x="90166" y="100706"/>
                  </a:lnTo>
                  <a:lnTo>
                    <a:pt x="102343" y="57629"/>
                  </a:lnTo>
                  <a:lnTo>
                    <a:pt x="104294" y="36901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494" name="SMARTInkShape-4171">
              <a:extLst>
                <a:ext uri="{FF2B5EF4-FFF2-40B4-BE49-F238E27FC236}">
                  <a16:creationId xmlns:a16="http://schemas.microsoft.com/office/drawing/2014/main" id="{91CF0F0C-149D-6950-ED9D-47AAAE8C3C11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200025" y="2857892"/>
              <a:ext cx="196312" cy="208369"/>
            </a:xfrm>
            <a:custGeom>
              <a:avLst/>
              <a:gdLst/>
              <a:ahLst/>
              <a:cxnLst/>
              <a:rect l="0" t="0" r="0" b="0"/>
              <a:pathLst>
                <a:path w="196312" h="208369">
                  <a:moveTo>
                    <a:pt x="180975" y="9133"/>
                  </a:moveTo>
                  <a:lnTo>
                    <a:pt x="180975" y="9133"/>
                  </a:lnTo>
                  <a:lnTo>
                    <a:pt x="180975" y="932"/>
                  </a:lnTo>
                  <a:lnTo>
                    <a:pt x="179917" y="491"/>
                  </a:lnTo>
                  <a:lnTo>
                    <a:pt x="175919" y="0"/>
                  </a:lnTo>
                  <a:lnTo>
                    <a:pt x="145327" y="12900"/>
                  </a:lnTo>
                  <a:lnTo>
                    <a:pt x="103844" y="35800"/>
                  </a:lnTo>
                  <a:lnTo>
                    <a:pt x="76604" y="50031"/>
                  </a:lnTo>
                  <a:lnTo>
                    <a:pt x="54289" y="77626"/>
                  </a:lnTo>
                  <a:lnTo>
                    <a:pt x="53126" y="82311"/>
                  </a:lnTo>
                  <a:lnTo>
                    <a:pt x="54656" y="93163"/>
                  </a:lnTo>
                  <a:lnTo>
                    <a:pt x="61686" y="102218"/>
                  </a:lnTo>
                  <a:lnTo>
                    <a:pt x="66524" y="106115"/>
                  </a:lnTo>
                  <a:lnTo>
                    <a:pt x="80366" y="110445"/>
                  </a:lnTo>
                  <a:lnTo>
                    <a:pt x="126742" y="113848"/>
                  </a:lnTo>
                  <a:lnTo>
                    <a:pt x="133235" y="116704"/>
                  </a:lnTo>
                  <a:lnTo>
                    <a:pt x="136449" y="118947"/>
                  </a:lnTo>
                  <a:lnTo>
                    <a:pt x="174992" y="131833"/>
                  </a:lnTo>
                  <a:lnTo>
                    <a:pt x="191667" y="146148"/>
                  </a:lnTo>
                  <a:lnTo>
                    <a:pt x="196311" y="153989"/>
                  </a:lnTo>
                  <a:lnTo>
                    <a:pt x="195432" y="158621"/>
                  </a:lnTo>
                  <a:lnTo>
                    <a:pt x="188812" y="169411"/>
                  </a:lnTo>
                  <a:lnTo>
                    <a:pt x="175991" y="178440"/>
                  </a:lnTo>
                  <a:lnTo>
                    <a:pt x="153746" y="186651"/>
                  </a:lnTo>
                  <a:lnTo>
                    <a:pt x="117153" y="194482"/>
                  </a:lnTo>
                  <a:lnTo>
                    <a:pt x="76457" y="203163"/>
                  </a:lnTo>
                  <a:lnTo>
                    <a:pt x="35416" y="208368"/>
                  </a:lnTo>
                  <a:lnTo>
                    <a:pt x="19974" y="207749"/>
                  </a:lnTo>
                  <a:lnTo>
                    <a:pt x="0" y="19963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9504" name="SMARTInkShape-Group720">
            <a:extLst>
              <a:ext uri="{FF2B5EF4-FFF2-40B4-BE49-F238E27FC236}">
                <a16:creationId xmlns:a16="http://schemas.microsoft.com/office/drawing/2014/main" id="{9D617065-EABE-3B24-3404-FCAA9B52F634}"/>
              </a:ext>
            </a:extLst>
          </p:cNvPr>
          <p:cNvGrpSpPr/>
          <p:nvPr/>
        </p:nvGrpSpPr>
        <p:grpSpPr>
          <a:xfrm>
            <a:off x="1400259" y="2819605"/>
            <a:ext cx="1383741" cy="266094"/>
            <a:chOff x="1400259" y="2819605"/>
            <a:chExt cx="1383741" cy="266094"/>
          </a:xfrm>
        </p:grpSpPr>
        <p:sp>
          <p:nvSpPr>
            <p:cNvPr id="99496" name="SMARTInkShape-4172">
              <a:extLst>
                <a:ext uri="{FF2B5EF4-FFF2-40B4-BE49-F238E27FC236}">
                  <a16:creationId xmlns:a16="http://schemas.microsoft.com/office/drawing/2014/main" id="{FDAEFB96-1ECD-F572-DE92-2C5B16FB436E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2468787" y="2934092"/>
              <a:ext cx="93439" cy="131726"/>
            </a:xfrm>
            <a:custGeom>
              <a:avLst/>
              <a:gdLst/>
              <a:ahLst/>
              <a:cxnLst/>
              <a:rect l="0" t="0" r="0" b="0"/>
              <a:pathLst>
                <a:path w="93439" h="131726">
                  <a:moveTo>
                    <a:pt x="74388" y="9133"/>
                  </a:moveTo>
                  <a:lnTo>
                    <a:pt x="74388" y="9133"/>
                  </a:lnTo>
                  <a:lnTo>
                    <a:pt x="82589" y="932"/>
                  </a:lnTo>
                  <a:lnTo>
                    <a:pt x="81972" y="491"/>
                  </a:lnTo>
                  <a:lnTo>
                    <a:pt x="78464" y="0"/>
                  </a:lnTo>
                  <a:lnTo>
                    <a:pt x="48231" y="12900"/>
                  </a:lnTo>
                  <a:lnTo>
                    <a:pt x="29713" y="32122"/>
                  </a:lnTo>
                  <a:lnTo>
                    <a:pt x="22783" y="46161"/>
                  </a:lnTo>
                  <a:lnTo>
                    <a:pt x="7364" y="88061"/>
                  </a:lnTo>
                  <a:lnTo>
                    <a:pt x="0" y="118915"/>
                  </a:lnTo>
                  <a:lnTo>
                    <a:pt x="455" y="123596"/>
                  </a:lnTo>
                  <a:lnTo>
                    <a:pt x="1816" y="126717"/>
                  </a:lnTo>
                  <a:lnTo>
                    <a:pt x="3781" y="128798"/>
                  </a:lnTo>
                  <a:lnTo>
                    <a:pt x="8788" y="131109"/>
                  </a:lnTo>
                  <a:lnTo>
                    <a:pt x="11605" y="131725"/>
                  </a:lnTo>
                  <a:lnTo>
                    <a:pt x="53615" y="122127"/>
                  </a:lnTo>
                  <a:lnTo>
                    <a:pt x="93438" y="10438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497" name="SMARTInkShape-4173">
              <a:extLst>
                <a:ext uri="{FF2B5EF4-FFF2-40B4-BE49-F238E27FC236}">
                  <a16:creationId xmlns:a16="http://schemas.microsoft.com/office/drawing/2014/main" id="{1A98648E-5FD6-3897-FFFC-A5B69C504018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2124075" y="2943260"/>
              <a:ext cx="252637" cy="95216"/>
            </a:xfrm>
            <a:custGeom>
              <a:avLst/>
              <a:gdLst/>
              <a:ahLst/>
              <a:cxnLst/>
              <a:rect l="0" t="0" r="0" b="0"/>
              <a:pathLst>
                <a:path w="252637" h="95216">
                  <a:moveTo>
                    <a:pt x="0" y="47590"/>
                  </a:moveTo>
                  <a:lnTo>
                    <a:pt x="0" y="47590"/>
                  </a:lnTo>
                  <a:lnTo>
                    <a:pt x="10113" y="52646"/>
                  </a:lnTo>
                  <a:lnTo>
                    <a:pt x="13092" y="53078"/>
                  </a:lnTo>
                  <a:lnTo>
                    <a:pt x="15078" y="52307"/>
                  </a:lnTo>
                  <a:lnTo>
                    <a:pt x="16402" y="50735"/>
                  </a:lnTo>
                  <a:lnTo>
                    <a:pt x="20695" y="48988"/>
                  </a:lnTo>
                  <a:lnTo>
                    <a:pt x="23322" y="48522"/>
                  </a:lnTo>
                  <a:lnTo>
                    <a:pt x="36200" y="41228"/>
                  </a:lnTo>
                  <a:lnTo>
                    <a:pt x="51060" y="37944"/>
                  </a:lnTo>
                  <a:lnTo>
                    <a:pt x="66099" y="30711"/>
                  </a:lnTo>
                  <a:lnTo>
                    <a:pt x="79261" y="28969"/>
                  </a:lnTo>
                  <a:lnTo>
                    <a:pt x="81416" y="27768"/>
                  </a:lnTo>
                  <a:lnTo>
                    <a:pt x="82852" y="25908"/>
                  </a:lnTo>
                  <a:lnTo>
                    <a:pt x="85723" y="19019"/>
                  </a:lnTo>
                  <a:lnTo>
                    <a:pt x="85725" y="9882"/>
                  </a:lnTo>
                  <a:lnTo>
                    <a:pt x="80669" y="4550"/>
                  </a:lnTo>
                  <a:lnTo>
                    <a:pt x="75364" y="2003"/>
                  </a:lnTo>
                  <a:lnTo>
                    <a:pt x="49001" y="18"/>
                  </a:lnTo>
                  <a:lnTo>
                    <a:pt x="45367" y="0"/>
                  </a:lnTo>
                  <a:lnTo>
                    <a:pt x="30140" y="5032"/>
                  </a:lnTo>
                  <a:lnTo>
                    <a:pt x="21157" y="13153"/>
                  </a:lnTo>
                  <a:lnTo>
                    <a:pt x="17279" y="18282"/>
                  </a:lnTo>
                  <a:lnTo>
                    <a:pt x="12971" y="32448"/>
                  </a:lnTo>
                  <a:lnTo>
                    <a:pt x="10206" y="57299"/>
                  </a:lnTo>
                  <a:lnTo>
                    <a:pt x="14783" y="73985"/>
                  </a:lnTo>
                  <a:lnTo>
                    <a:pt x="22798" y="83310"/>
                  </a:lnTo>
                  <a:lnTo>
                    <a:pt x="33416" y="89924"/>
                  </a:lnTo>
                  <a:lnTo>
                    <a:pt x="45190" y="92863"/>
                  </a:lnTo>
                  <a:lnTo>
                    <a:pt x="54657" y="91348"/>
                  </a:lnTo>
                  <a:lnTo>
                    <a:pt x="63450" y="86088"/>
                  </a:lnTo>
                  <a:lnTo>
                    <a:pt x="97990" y="54265"/>
                  </a:lnTo>
                  <a:lnTo>
                    <a:pt x="117065" y="30569"/>
                  </a:lnTo>
                  <a:lnTo>
                    <a:pt x="140598" y="11490"/>
                  </a:lnTo>
                  <a:lnTo>
                    <a:pt x="142415" y="11882"/>
                  </a:lnTo>
                  <a:lnTo>
                    <a:pt x="147257" y="15139"/>
                  </a:lnTo>
                  <a:lnTo>
                    <a:pt x="150114" y="20115"/>
                  </a:lnTo>
                  <a:lnTo>
                    <a:pt x="151948" y="31932"/>
                  </a:lnTo>
                  <a:lnTo>
                    <a:pt x="152374" y="75687"/>
                  </a:lnTo>
                  <a:lnTo>
                    <a:pt x="152396" y="92434"/>
                  </a:lnTo>
                  <a:lnTo>
                    <a:pt x="153456" y="93361"/>
                  </a:lnTo>
                  <a:lnTo>
                    <a:pt x="157455" y="94391"/>
                  </a:lnTo>
                  <a:lnTo>
                    <a:pt x="160004" y="91490"/>
                  </a:lnTo>
                  <a:lnTo>
                    <a:pt x="179846" y="60427"/>
                  </a:lnTo>
                  <a:lnTo>
                    <a:pt x="224280" y="14001"/>
                  </a:lnTo>
                  <a:lnTo>
                    <a:pt x="234794" y="6203"/>
                  </a:lnTo>
                  <a:lnTo>
                    <a:pt x="245110" y="1197"/>
                  </a:lnTo>
                  <a:lnTo>
                    <a:pt x="249344" y="6157"/>
                  </a:lnTo>
                  <a:lnTo>
                    <a:pt x="251954" y="10443"/>
                  </a:lnTo>
                  <a:lnTo>
                    <a:pt x="252636" y="15417"/>
                  </a:lnTo>
                  <a:lnTo>
                    <a:pt x="247821" y="62282"/>
                  </a:lnTo>
                  <a:lnTo>
                    <a:pt x="247672" y="79184"/>
                  </a:lnTo>
                  <a:lnTo>
                    <a:pt x="246606" y="81353"/>
                  </a:lnTo>
                  <a:lnTo>
                    <a:pt x="244837" y="82798"/>
                  </a:lnTo>
                  <a:lnTo>
                    <a:pt x="242600" y="83762"/>
                  </a:lnTo>
                  <a:lnTo>
                    <a:pt x="242167" y="85463"/>
                  </a:lnTo>
                  <a:lnTo>
                    <a:pt x="247650" y="9521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498" name="SMARTInkShape-4174">
              <a:extLst>
                <a:ext uri="{FF2B5EF4-FFF2-40B4-BE49-F238E27FC236}">
                  <a16:creationId xmlns:a16="http://schemas.microsoft.com/office/drawing/2014/main" id="{A012934D-FCEB-8ABB-145E-54DA45E2E512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1943880" y="2819605"/>
              <a:ext cx="151621" cy="266094"/>
            </a:xfrm>
            <a:custGeom>
              <a:avLst/>
              <a:gdLst/>
              <a:ahLst/>
              <a:cxnLst/>
              <a:rect l="0" t="0" r="0" b="0"/>
              <a:pathLst>
                <a:path w="151621" h="266094">
                  <a:moveTo>
                    <a:pt x="84945" y="199820"/>
                  </a:moveTo>
                  <a:lnTo>
                    <a:pt x="84945" y="199820"/>
                  </a:lnTo>
                  <a:lnTo>
                    <a:pt x="84945" y="177430"/>
                  </a:lnTo>
                  <a:lnTo>
                    <a:pt x="82123" y="171172"/>
                  </a:lnTo>
                  <a:lnTo>
                    <a:pt x="62555" y="149016"/>
                  </a:lnTo>
                  <a:lnTo>
                    <a:pt x="56297" y="145491"/>
                  </a:lnTo>
                  <a:lnTo>
                    <a:pt x="48712" y="143227"/>
                  </a:lnTo>
                  <a:lnTo>
                    <a:pt x="44853" y="145740"/>
                  </a:lnTo>
                  <a:lnTo>
                    <a:pt x="17616" y="167612"/>
                  </a:lnTo>
                  <a:lnTo>
                    <a:pt x="5141" y="190983"/>
                  </a:lnTo>
                  <a:lnTo>
                    <a:pt x="0" y="219836"/>
                  </a:lnTo>
                  <a:lnTo>
                    <a:pt x="2389" y="227413"/>
                  </a:lnTo>
                  <a:lnTo>
                    <a:pt x="16574" y="261908"/>
                  </a:lnTo>
                  <a:lnTo>
                    <a:pt x="18197" y="263437"/>
                  </a:lnTo>
                  <a:lnTo>
                    <a:pt x="22824" y="265136"/>
                  </a:lnTo>
                  <a:lnTo>
                    <a:pt x="36435" y="266093"/>
                  </a:lnTo>
                  <a:lnTo>
                    <a:pt x="42022" y="261994"/>
                  </a:lnTo>
                  <a:lnTo>
                    <a:pt x="66196" y="224997"/>
                  </a:lnTo>
                  <a:lnTo>
                    <a:pt x="82212" y="189288"/>
                  </a:lnTo>
                  <a:lnTo>
                    <a:pt x="97105" y="144353"/>
                  </a:lnTo>
                  <a:lnTo>
                    <a:pt x="110239" y="98356"/>
                  </a:lnTo>
                  <a:lnTo>
                    <a:pt x="123024" y="54777"/>
                  </a:lnTo>
                  <a:lnTo>
                    <a:pt x="134555" y="11638"/>
                  </a:lnTo>
                  <a:lnTo>
                    <a:pt x="141964" y="0"/>
                  </a:lnTo>
                  <a:lnTo>
                    <a:pt x="151620" y="932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499" name="SMARTInkShape-4175">
              <a:extLst>
                <a:ext uri="{FF2B5EF4-FFF2-40B4-BE49-F238E27FC236}">
                  <a16:creationId xmlns:a16="http://schemas.microsoft.com/office/drawing/2014/main" id="{83D34B3E-F93D-04D2-8E96-81208F2B4FA4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1885950" y="2914650"/>
              <a:ext cx="1" cy="19051"/>
            </a:xfrm>
            <a:custGeom>
              <a:avLst/>
              <a:gdLst/>
              <a:ahLst/>
              <a:cxnLst/>
              <a:rect l="0" t="0" r="0" b="0"/>
              <a:pathLst>
                <a:path w="1" h="19051">
                  <a:moveTo>
                    <a:pt x="0" y="19050"/>
                  </a:moveTo>
                  <a:lnTo>
                    <a:pt x="0" y="190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500" name="SMARTInkShape-4176">
              <a:extLst>
                <a:ext uri="{FF2B5EF4-FFF2-40B4-BE49-F238E27FC236}">
                  <a16:creationId xmlns:a16="http://schemas.microsoft.com/office/drawing/2014/main" id="{E568A66D-F8EA-1AE3-EF32-8C8F360EA14B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1824724" y="2971800"/>
              <a:ext cx="23127" cy="104776"/>
            </a:xfrm>
            <a:custGeom>
              <a:avLst/>
              <a:gdLst/>
              <a:ahLst/>
              <a:cxnLst/>
              <a:rect l="0" t="0" r="0" b="0"/>
              <a:pathLst>
                <a:path w="23127" h="104776">
                  <a:moveTo>
                    <a:pt x="23126" y="0"/>
                  </a:moveTo>
                  <a:lnTo>
                    <a:pt x="23126" y="0"/>
                  </a:lnTo>
                  <a:lnTo>
                    <a:pt x="18069" y="5056"/>
                  </a:lnTo>
                  <a:lnTo>
                    <a:pt x="15587" y="13183"/>
                  </a:lnTo>
                  <a:lnTo>
                    <a:pt x="11367" y="29659"/>
                  </a:lnTo>
                  <a:lnTo>
                    <a:pt x="460" y="59245"/>
                  </a:lnTo>
                  <a:lnTo>
                    <a:pt x="0" y="74309"/>
                  </a:lnTo>
                  <a:lnTo>
                    <a:pt x="4076" y="10477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501" name="SMARTInkShape-4177">
              <a:extLst>
                <a:ext uri="{FF2B5EF4-FFF2-40B4-BE49-F238E27FC236}">
                  <a16:creationId xmlns:a16="http://schemas.microsoft.com/office/drawing/2014/main" id="{B2BC383D-0579-6CAA-3FD0-E2C24470821C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1628775" y="2962275"/>
              <a:ext cx="114301" cy="104022"/>
            </a:xfrm>
            <a:custGeom>
              <a:avLst/>
              <a:gdLst/>
              <a:ahLst/>
              <a:cxnLst/>
              <a:rect l="0" t="0" r="0" b="0"/>
              <a:pathLst>
                <a:path w="114301" h="104022">
                  <a:moveTo>
                    <a:pt x="0" y="19050"/>
                  </a:moveTo>
                  <a:lnTo>
                    <a:pt x="0" y="19050"/>
                  </a:lnTo>
                  <a:lnTo>
                    <a:pt x="0" y="13994"/>
                  </a:lnTo>
                  <a:lnTo>
                    <a:pt x="1058" y="14621"/>
                  </a:lnTo>
                  <a:lnTo>
                    <a:pt x="5057" y="20962"/>
                  </a:lnTo>
                  <a:lnTo>
                    <a:pt x="17926" y="67169"/>
                  </a:lnTo>
                  <a:lnTo>
                    <a:pt x="37108" y="99052"/>
                  </a:lnTo>
                  <a:lnTo>
                    <a:pt x="42245" y="102232"/>
                  </a:lnTo>
                  <a:lnTo>
                    <a:pt x="56144" y="104021"/>
                  </a:lnTo>
                  <a:lnTo>
                    <a:pt x="61771" y="101098"/>
                  </a:lnTo>
                  <a:lnTo>
                    <a:pt x="73668" y="89382"/>
                  </a:lnTo>
                  <a:lnTo>
                    <a:pt x="87209" y="64937"/>
                  </a:lnTo>
                  <a:lnTo>
                    <a:pt x="99601" y="19485"/>
                  </a:lnTo>
                  <a:lnTo>
                    <a:pt x="104811" y="4946"/>
                  </a:lnTo>
                  <a:lnTo>
                    <a:pt x="106916" y="3297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502" name="SMARTInkShape-4178">
              <a:extLst>
                <a:ext uri="{FF2B5EF4-FFF2-40B4-BE49-F238E27FC236}">
                  <a16:creationId xmlns:a16="http://schemas.microsoft.com/office/drawing/2014/main" id="{5990FBB1-6866-8DAF-4041-48B5D7E29C08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1400259" y="2971838"/>
              <a:ext cx="199942" cy="103362"/>
            </a:xfrm>
            <a:custGeom>
              <a:avLst/>
              <a:gdLst/>
              <a:ahLst/>
              <a:cxnLst/>
              <a:rect l="0" t="0" r="0" b="0"/>
              <a:pathLst>
                <a:path w="199942" h="103362">
                  <a:moveTo>
                    <a:pt x="18966" y="38062"/>
                  </a:moveTo>
                  <a:lnTo>
                    <a:pt x="18966" y="38062"/>
                  </a:lnTo>
                  <a:lnTo>
                    <a:pt x="64104" y="38062"/>
                  </a:lnTo>
                  <a:lnTo>
                    <a:pt x="73600" y="35240"/>
                  </a:lnTo>
                  <a:lnTo>
                    <a:pt x="81347" y="31516"/>
                  </a:lnTo>
                  <a:lnTo>
                    <a:pt x="97767" y="29126"/>
                  </a:lnTo>
                  <a:lnTo>
                    <a:pt x="136798" y="28540"/>
                  </a:lnTo>
                  <a:lnTo>
                    <a:pt x="138796" y="27481"/>
                  </a:lnTo>
                  <a:lnTo>
                    <a:pt x="140127" y="25716"/>
                  </a:lnTo>
                  <a:lnTo>
                    <a:pt x="142265" y="20337"/>
                  </a:lnTo>
                  <a:lnTo>
                    <a:pt x="134544" y="10927"/>
                  </a:lnTo>
                  <a:lnTo>
                    <a:pt x="119368" y="3225"/>
                  </a:lnTo>
                  <a:lnTo>
                    <a:pt x="102259" y="607"/>
                  </a:lnTo>
                  <a:lnTo>
                    <a:pt x="60587" y="47"/>
                  </a:lnTo>
                  <a:lnTo>
                    <a:pt x="48753" y="0"/>
                  </a:lnTo>
                  <a:lnTo>
                    <a:pt x="39966" y="2801"/>
                  </a:lnTo>
                  <a:lnTo>
                    <a:pt x="7204" y="25473"/>
                  </a:lnTo>
                  <a:lnTo>
                    <a:pt x="3155" y="31761"/>
                  </a:lnTo>
                  <a:lnTo>
                    <a:pt x="876" y="41252"/>
                  </a:lnTo>
                  <a:lnTo>
                    <a:pt x="0" y="65345"/>
                  </a:lnTo>
                  <a:lnTo>
                    <a:pt x="2089" y="70009"/>
                  </a:lnTo>
                  <a:lnTo>
                    <a:pt x="15005" y="85099"/>
                  </a:lnTo>
                  <a:lnTo>
                    <a:pt x="16326" y="88470"/>
                  </a:lnTo>
                  <a:lnTo>
                    <a:pt x="18264" y="90717"/>
                  </a:lnTo>
                  <a:lnTo>
                    <a:pt x="23240" y="93214"/>
                  </a:lnTo>
                  <a:lnTo>
                    <a:pt x="35058" y="95876"/>
                  </a:lnTo>
                  <a:lnTo>
                    <a:pt x="45489" y="101641"/>
                  </a:lnTo>
                  <a:lnTo>
                    <a:pt x="55801" y="103361"/>
                  </a:lnTo>
                  <a:lnTo>
                    <a:pt x="102271" y="96415"/>
                  </a:lnTo>
                  <a:lnTo>
                    <a:pt x="149175" y="92548"/>
                  </a:lnTo>
                  <a:lnTo>
                    <a:pt x="199941" y="8568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503" name="SMARTInkShape-4179">
              <a:extLst>
                <a:ext uri="{FF2B5EF4-FFF2-40B4-BE49-F238E27FC236}">
                  <a16:creationId xmlns:a16="http://schemas.microsoft.com/office/drawing/2014/main" id="{3FF14048-6208-014A-8263-355DE606514C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2587279" y="2926328"/>
              <a:ext cx="196721" cy="157504"/>
            </a:xfrm>
            <a:custGeom>
              <a:avLst/>
              <a:gdLst/>
              <a:ahLst/>
              <a:cxnLst/>
              <a:rect l="0" t="0" r="0" b="0"/>
              <a:pathLst>
                <a:path w="196721" h="157504">
                  <a:moveTo>
                    <a:pt x="60671" y="45472"/>
                  </a:moveTo>
                  <a:lnTo>
                    <a:pt x="60671" y="45472"/>
                  </a:lnTo>
                  <a:lnTo>
                    <a:pt x="101390" y="45472"/>
                  </a:lnTo>
                  <a:lnTo>
                    <a:pt x="137388" y="42650"/>
                  </a:lnTo>
                  <a:lnTo>
                    <a:pt x="180883" y="28996"/>
                  </a:lnTo>
                  <a:lnTo>
                    <a:pt x="185262" y="28138"/>
                  </a:lnTo>
                  <a:lnTo>
                    <a:pt x="192951" y="21540"/>
                  </a:lnTo>
                  <a:lnTo>
                    <a:pt x="196482" y="16818"/>
                  </a:lnTo>
                  <a:lnTo>
                    <a:pt x="196720" y="12611"/>
                  </a:lnTo>
                  <a:lnTo>
                    <a:pt x="194762" y="8748"/>
                  </a:lnTo>
                  <a:lnTo>
                    <a:pt x="188000" y="2692"/>
                  </a:lnTo>
                  <a:lnTo>
                    <a:pt x="181468" y="0"/>
                  </a:lnTo>
                  <a:lnTo>
                    <a:pt x="137204" y="8492"/>
                  </a:lnTo>
                  <a:lnTo>
                    <a:pt x="102750" y="22873"/>
                  </a:lnTo>
                  <a:lnTo>
                    <a:pt x="58870" y="51121"/>
                  </a:lnTo>
                  <a:lnTo>
                    <a:pt x="24332" y="84688"/>
                  </a:lnTo>
                  <a:lnTo>
                    <a:pt x="1414" y="131344"/>
                  </a:lnTo>
                  <a:lnTo>
                    <a:pt x="0" y="137645"/>
                  </a:lnTo>
                  <a:lnTo>
                    <a:pt x="115" y="141845"/>
                  </a:lnTo>
                  <a:lnTo>
                    <a:pt x="1250" y="144646"/>
                  </a:lnTo>
                  <a:lnTo>
                    <a:pt x="10978" y="150580"/>
                  </a:lnTo>
                  <a:lnTo>
                    <a:pt x="26944" y="155686"/>
                  </a:lnTo>
                  <a:lnTo>
                    <a:pt x="58674" y="157503"/>
                  </a:lnTo>
                  <a:lnTo>
                    <a:pt x="98376" y="149172"/>
                  </a:lnTo>
                  <a:lnTo>
                    <a:pt x="126680" y="142391"/>
                  </a:lnTo>
                  <a:lnTo>
                    <a:pt x="137986" y="144286"/>
                  </a:lnTo>
                  <a:lnTo>
                    <a:pt x="155921" y="15024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9508" name="SMARTInkShape-Group721">
            <a:extLst>
              <a:ext uri="{FF2B5EF4-FFF2-40B4-BE49-F238E27FC236}">
                <a16:creationId xmlns:a16="http://schemas.microsoft.com/office/drawing/2014/main" id="{0BA330AA-267A-7D43-1710-C75A39515255}"/>
              </a:ext>
            </a:extLst>
          </p:cNvPr>
          <p:cNvGrpSpPr/>
          <p:nvPr/>
        </p:nvGrpSpPr>
        <p:grpSpPr>
          <a:xfrm>
            <a:off x="219125" y="3430324"/>
            <a:ext cx="428576" cy="255258"/>
            <a:chOff x="219125" y="3430324"/>
            <a:chExt cx="428576" cy="255258"/>
          </a:xfrm>
        </p:grpSpPr>
        <p:sp>
          <p:nvSpPr>
            <p:cNvPr id="99505" name="SMARTInkShape-4180">
              <a:extLst>
                <a:ext uri="{FF2B5EF4-FFF2-40B4-BE49-F238E27FC236}">
                  <a16:creationId xmlns:a16="http://schemas.microsoft.com/office/drawing/2014/main" id="{4FB9734B-50A6-C045-ED29-53B357C768BD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466725" y="3544650"/>
              <a:ext cx="180976" cy="27226"/>
            </a:xfrm>
            <a:custGeom>
              <a:avLst/>
              <a:gdLst/>
              <a:ahLst/>
              <a:cxnLst/>
              <a:rect l="0" t="0" r="0" b="0"/>
              <a:pathLst>
                <a:path w="180976" h="27226">
                  <a:moveTo>
                    <a:pt x="0" y="27225"/>
                  </a:moveTo>
                  <a:lnTo>
                    <a:pt x="0" y="27225"/>
                  </a:lnTo>
                  <a:lnTo>
                    <a:pt x="5056" y="22168"/>
                  </a:lnTo>
                  <a:lnTo>
                    <a:pt x="23371" y="13968"/>
                  </a:lnTo>
                  <a:lnTo>
                    <a:pt x="62527" y="6116"/>
                  </a:lnTo>
                  <a:lnTo>
                    <a:pt x="103956" y="125"/>
                  </a:lnTo>
                  <a:lnTo>
                    <a:pt x="148201" y="0"/>
                  </a:lnTo>
                  <a:lnTo>
                    <a:pt x="180975" y="817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506" name="SMARTInkShape-4181">
              <a:extLst>
                <a:ext uri="{FF2B5EF4-FFF2-40B4-BE49-F238E27FC236}">
                  <a16:creationId xmlns:a16="http://schemas.microsoft.com/office/drawing/2014/main" id="{47CAAF1C-C64C-9614-1482-BCE02CD737E0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495300" y="3430324"/>
              <a:ext cx="76201" cy="240339"/>
            </a:xfrm>
            <a:custGeom>
              <a:avLst/>
              <a:gdLst/>
              <a:ahLst/>
              <a:cxnLst/>
              <a:rect l="0" t="0" r="0" b="0"/>
              <a:pathLst>
                <a:path w="76201" h="240339">
                  <a:moveTo>
                    <a:pt x="0" y="8201"/>
                  </a:moveTo>
                  <a:lnTo>
                    <a:pt x="0" y="8201"/>
                  </a:lnTo>
                  <a:lnTo>
                    <a:pt x="8201" y="0"/>
                  </a:lnTo>
                  <a:lnTo>
                    <a:pt x="9409" y="46766"/>
                  </a:lnTo>
                  <a:lnTo>
                    <a:pt x="9491" y="85127"/>
                  </a:lnTo>
                  <a:lnTo>
                    <a:pt x="9515" y="130006"/>
                  </a:lnTo>
                  <a:lnTo>
                    <a:pt x="9522" y="176818"/>
                  </a:lnTo>
                  <a:lnTo>
                    <a:pt x="10583" y="216172"/>
                  </a:lnTo>
                  <a:lnTo>
                    <a:pt x="14581" y="226928"/>
                  </a:lnTo>
                  <a:lnTo>
                    <a:pt x="22782" y="238932"/>
                  </a:lnTo>
                  <a:lnTo>
                    <a:pt x="25772" y="240338"/>
                  </a:lnTo>
                  <a:lnTo>
                    <a:pt x="28823" y="240217"/>
                  </a:lnTo>
                  <a:lnTo>
                    <a:pt x="76200" y="21775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507" name="SMARTInkShape-4182">
              <a:extLst>
                <a:ext uri="{FF2B5EF4-FFF2-40B4-BE49-F238E27FC236}">
                  <a16:creationId xmlns:a16="http://schemas.microsoft.com/office/drawing/2014/main" id="{11F1010D-7621-4360-A64E-3F18AED86427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219125" y="3533820"/>
              <a:ext cx="238076" cy="151762"/>
            </a:xfrm>
            <a:custGeom>
              <a:avLst/>
              <a:gdLst/>
              <a:ahLst/>
              <a:cxnLst/>
              <a:rect l="0" t="0" r="0" b="0"/>
              <a:pathLst>
                <a:path w="238076" h="151762">
                  <a:moveTo>
                    <a:pt x="114250" y="19005"/>
                  </a:moveTo>
                  <a:lnTo>
                    <a:pt x="114250" y="19005"/>
                  </a:lnTo>
                  <a:lnTo>
                    <a:pt x="123772" y="19005"/>
                  </a:lnTo>
                  <a:lnTo>
                    <a:pt x="123774" y="13948"/>
                  </a:lnTo>
                  <a:lnTo>
                    <a:pt x="120952" y="8644"/>
                  </a:lnTo>
                  <a:lnTo>
                    <a:pt x="115574" y="1672"/>
                  </a:lnTo>
                  <a:lnTo>
                    <a:pt x="112016" y="718"/>
                  </a:lnTo>
                  <a:lnTo>
                    <a:pt x="78637" y="0"/>
                  </a:lnTo>
                  <a:lnTo>
                    <a:pt x="66319" y="5619"/>
                  </a:lnTo>
                  <a:lnTo>
                    <a:pt x="41164" y="26474"/>
                  </a:lnTo>
                  <a:lnTo>
                    <a:pt x="13018" y="64383"/>
                  </a:lnTo>
                  <a:lnTo>
                    <a:pt x="2845" y="90998"/>
                  </a:lnTo>
                  <a:lnTo>
                    <a:pt x="0" y="135083"/>
                  </a:lnTo>
                  <a:lnTo>
                    <a:pt x="2795" y="142209"/>
                  </a:lnTo>
                  <a:lnTo>
                    <a:pt x="5021" y="145591"/>
                  </a:lnTo>
                  <a:lnTo>
                    <a:pt x="7564" y="147846"/>
                  </a:lnTo>
                  <a:lnTo>
                    <a:pt x="13212" y="150351"/>
                  </a:lnTo>
                  <a:lnTo>
                    <a:pt x="22341" y="151761"/>
                  </a:lnTo>
                  <a:lnTo>
                    <a:pt x="28599" y="149269"/>
                  </a:lnTo>
                  <a:lnTo>
                    <a:pt x="41239" y="139045"/>
                  </a:lnTo>
                  <a:lnTo>
                    <a:pt x="75562" y="93536"/>
                  </a:lnTo>
                  <a:lnTo>
                    <a:pt x="82679" y="78483"/>
                  </a:lnTo>
                  <a:lnTo>
                    <a:pt x="92885" y="47494"/>
                  </a:lnTo>
                  <a:lnTo>
                    <a:pt x="102957" y="31236"/>
                  </a:lnTo>
                  <a:lnTo>
                    <a:pt x="102488" y="30334"/>
                  </a:lnTo>
                  <a:lnTo>
                    <a:pt x="99145" y="29332"/>
                  </a:lnTo>
                  <a:lnTo>
                    <a:pt x="97830" y="30123"/>
                  </a:lnTo>
                  <a:lnTo>
                    <a:pt x="96953" y="31708"/>
                  </a:lnTo>
                  <a:lnTo>
                    <a:pt x="95719" y="41819"/>
                  </a:lnTo>
                  <a:lnTo>
                    <a:pt x="95230" y="69467"/>
                  </a:lnTo>
                  <a:lnTo>
                    <a:pt x="106960" y="115887"/>
                  </a:lnTo>
                  <a:lnTo>
                    <a:pt x="114348" y="132070"/>
                  </a:lnTo>
                  <a:lnTo>
                    <a:pt x="118880" y="137342"/>
                  </a:lnTo>
                  <a:lnTo>
                    <a:pt x="124422" y="140391"/>
                  </a:lnTo>
                  <a:lnTo>
                    <a:pt x="141659" y="142348"/>
                  </a:lnTo>
                  <a:lnTo>
                    <a:pt x="154239" y="142687"/>
                  </a:lnTo>
                  <a:lnTo>
                    <a:pt x="161304" y="139945"/>
                  </a:lnTo>
                  <a:lnTo>
                    <a:pt x="167971" y="136256"/>
                  </a:lnTo>
                  <a:lnTo>
                    <a:pt x="177675" y="133121"/>
                  </a:lnTo>
                  <a:lnTo>
                    <a:pt x="223608" y="107818"/>
                  </a:lnTo>
                  <a:lnTo>
                    <a:pt x="238075" y="9520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9516" name="SMARTInkShape-Group722">
            <a:extLst>
              <a:ext uri="{FF2B5EF4-FFF2-40B4-BE49-F238E27FC236}">
                <a16:creationId xmlns:a16="http://schemas.microsoft.com/office/drawing/2014/main" id="{58D566F6-0076-DA39-246A-BCD7FD8D5D3A}"/>
              </a:ext>
            </a:extLst>
          </p:cNvPr>
          <p:cNvGrpSpPr/>
          <p:nvPr/>
        </p:nvGrpSpPr>
        <p:grpSpPr>
          <a:xfrm>
            <a:off x="992914" y="3423590"/>
            <a:ext cx="1274033" cy="243536"/>
            <a:chOff x="992914" y="3423590"/>
            <a:chExt cx="1274033" cy="243536"/>
          </a:xfrm>
        </p:grpSpPr>
        <p:sp>
          <p:nvSpPr>
            <p:cNvPr id="99509" name="SMARTInkShape-4183">
              <a:extLst>
                <a:ext uri="{FF2B5EF4-FFF2-40B4-BE49-F238E27FC236}">
                  <a16:creationId xmlns:a16="http://schemas.microsoft.com/office/drawing/2014/main" id="{52548552-C7DC-4C90-0AAF-D50E9EDD8C38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1649085" y="3444449"/>
              <a:ext cx="131892" cy="152113"/>
            </a:xfrm>
            <a:custGeom>
              <a:avLst/>
              <a:gdLst/>
              <a:ahLst/>
              <a:cxnLst/>
              <a:rect l="0" t="0" r="0" b="0"/>
              <a:pathLst>
                <a:path w="131892" h="152113">
                  <a:moveTo>
                    <a:pt x="103515" y="32176"/>
                  </a:moveTo>
                  <a:lnTo>
                    <a:pt x="103515" y="32176"/>
                  </a:lnTo>
                  <a:lnTo>
                    <a:pt x="108572" y="27119"/>
                  </a:lnTo>
                  <a:lnTo>
                    <a:pt x="109003" y="25630"/>
                  </a:lnTo>
                  <a:lnTo>
                    <a:pt x="108232" y="24637"/>
                  </a:lnTo>
                  <a:lnTo>
                    <a:pt x="106660" y="23975"/>
                  </a:lnTo>
                  <a:lnTo>
                    <a:pt x="105611" y="22475"/>
                  </a:lnTo>
                  <a:lnTo>
                    <a:pt x="104447" y="17987"/>
                  </a:lnTo>
                  <a:lnTo>
                    <a:pt x="103078" y="16367"/>
                  </a:lnTo>
                  <a:lnTo>
                    <a:pt x="85283" y="8496"/>
                  </a:lnTo>
                  <a:lnTo>
                    <a:pt x="78660" y="8981"/>
                  </a:lnTo>
                  <a:lnTo>
                    <a:pt x="45219" y="24968"/>
                  </a:lnTo>
                  <a:lnTo>
                    <a:pt x="27864" y="37439"/>
                  </a:lnTo>
                  <a:lnTo>
                    <a:pt x="8310" y="60194"/>
                  </a:lnTo>
                  <a:lnTo>
                    <a:pt x="2993" y="70381"/>
                  </a:lnTo>
                  <a:lnTo>
                    <a:pt x="0" y="92179"/>
                  </a:lnTo>
                  <a:lnTo>
                    <a:pt x="4170" y="118746"/>
                  </a:lnTo>
                  <a:lnTo>
                    <a:pt x="14911" y="134505"/>
                  </a:lnTo>
                  <a:lnTo>
                    <a:pt x="22221" y="141670"/>
                  </a:lnTo>
                  <a:lnTo>
                    <a:pt x="44454" y="149632"/>
                  </a:lnTo>
                  <a:lnTo>
                    <a:pt x="69858" y="152112"/>
                  </a:lnTo>
                  <a:lnTo>
                    <a:pt x="91731" y="149686"/>
                  </a:lnTo>
                  <a:lnTo>
                    <a:pt x="106392" y="142258"/>
                  </a:lnTo>
                  <a:lnTo>
                    <a:pt x="124427" y="125299"/>
                  </a:lnTo>
                  <a:lnTo>
                    <a:pt x="128684" y="115545"/>
                  </a:lnTo>
                  <a:lnTo>
                    <a:pt x="131891" y="73313"/>
                  </a:lnTo>
                  <a:lnTo>
                    <a:pt x="126975" y="54360"/>
                  </a:lnTo>
                  <a:lnTo>
                    <a:pt x="113759" y="30283"/>
                  </a:lnTo>
                  <a:lnTo>
                    <a:pt x="99601" y="17929"/>
                  </a:lnTo>
                  <a:lnTo>
                    <a:pt x="69698" y="1375"/>
                  </a:lnTo>
                  <a:lnTo>
                    <a:pt x="64037" y="0"/>
                  </a:lnTo>
                  <a:lnTo>
                    <a:pt x="59205" y="142"/>
                  </a:lnTo>
                  <a:lnTo>
                    <a:pt x="51013" y="3122"/>
                  </a:lnTo>
                  <a:lnTo>
                    <a:pt x="36840" y="1312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510" name="SMARTInkShape-4184">
              <a:extLst>
                <a:ext uri="{FF2B5EF4-FFF2-40B4-BE49-F238E27FC236}">
                  <a16:creationId xmlns:a16="http://schemas.microsoft.com/office/drawing/2014/main" id="{D8D557B7-6EC4-8DCD-D98B-7F035A70DAEE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1381125" y="3581400"/>
              <a:ext cx="104776" cy="9526"/>
            </a:xfrm>
            <a:custGeom>
              <a:avLst/>
              <a:gdLst/>
              <a:ahLst/>
              <a:cxnLst/>
              <a:rect l="0" t="0" r="0" b="0"/>
              <a:pathLst>
                <a:path w="104776" h="9526">
                  <a:moveTo>
                    <a:pt x="0" y="9525"/>
                  </a:moveTo>
                  <a:lnTo>
                    <a:pt x="0" y="9525"/>
                  </a:lnTo>
                  <a:lnTo>
                    <a:pt x="34716" y="1324"/>
                  </a:lnTo>
                  <a:lnTo>
                    <a:pt x="76780" y="52"/>
                  </a:lnTo>
                  <a:lnTo>
                    <a:pt x="10477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511" name="SMARTInkShape-4185">
              <a:extLst>
                <a:ext uri="{FF2B5EF4-FFF2-40B4-BE49-F238E27FC236}">
                  <a16:creationId xmlns:a16="http://schemas.microsoft.com/office/drawing/2014/main" id="{B6BAD3DA-2882-96CD-AD64-379BF12EC409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1362075" y="3505593"/>
              <a:ext cx="95251" cy="9133"/>
            </a:xfrm>
            <a:custGeom>
              <a:avLst/>
              <a:gdLst/>
              <a:ahLst/>
              <a:cxnLst/>
              <a:rect l="0" t="0" r="0" b="0"/>
              <a:pathLst>
                <a:path w="95251" h="9133">
                  <a:moveTo>
                    <a:pt x="0" y="9132"/>
                  </a:moveTo>
                  <a:lnTo>
                    <a:pt x="0" y="9132"/>
                  </a:lnTo>
                  <a:lnTo>
                    <a:pt x="5057" y="9132"/>
                  </a:lnTo>
                  <a:lnTo>
                    <a:pt x="10361" y="6310"/>
                  </a:lnTo>
                  <a:lnTo>
                    <a:pt x="13257" y="4075"/>
                  </a:lnTo>
                  <a:lnTo>
                    <a:pt x="22120" y="1593"/>
                  </a:lnTo>
                  <a:lnTo>
                    <a:pt x="40000" y="0"/>
                  </a:lnTo>
                  <a:lnTo>
                    <a:pt x="84101" y="8272"/>
                  </a:lnTo>
                  <a:lnTo>
                    <a:pt x="95250" y="913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512" name="SMARTInkShape-4186">
              <a:extLst>
                <a:ext uri="{FF2B5EF4-FFF2-40B4-BE49-F238E27FC236}">
                  <a16:creationId xmlns:a16="http://schemas.microsoft.com/office/drawing/2014/main" id="{18320541-0BE3-DF27-E192-DF08ECA355DC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992914" y="3448443"/>
              <a:ext cx="216369" cy="218683"/>
            </a:xfrm>
            <a:custGeom>
              <a:avLst/>
              <a:gdLst/>
              <a:ahLst/>
              <a:cxnLst/>
              <a:rect l="0" t="0" r="0" b="0"/>
              <a:pathLst>
                <a:path w="216369" h="218683">
                  <a:moveTo>
                    <a:pt x="207236" y="9132"/>
                  </a:moveTo>
                  <a:lnTo>
                    <a:pt x="207236" y="9132"/>
                  </a:lnTo>
                  <a:lnTo>
                    <a:pt x="216368" y="0"/>
                  </a:lnTo>
                  <a:lnTo>
                    <a:pt x="170208" y="46160"/>
                  </a:lnTo>
                  <a:lnTo>
                    <a:pt x="131130" y="88060"/>
                  </a:lnTo>
                  <a:lnTo>
                    <a:pt x="100598" y="129027"/>
                  </a:lnTo>
                  <a:lnTo>
                    <a:pt x="58470" y="175551"/>
                  </a:lnTo>
                  <a:lnTo>
                    <a:pt x="47279" y="182932"/>
                  </a:lnTo>
                  <a:lnTo>
                    <a:pt x="42390" y="184265"/>
                  </a:lnTo>
                  <a:lnTo>
                    <a:pt x="38072" y="184096"/>
                  </a:lnTo>
                  <a:lnTo>
                    <a:pt x="18481" y="176220"/>
                  </a:lnTo>
                  <a:lnTo>
                    <a:pt x="9398" y="164885"/>
                  </a:lnTo>
                  <a:lnTo>
                    <a:pt x="2891" y="149264"/>
                  </a:lnTo>
                  <a:lnTo>
                    <a:pt x="0" y="131738"/>
                  </a:lnTo>
                  <a:lnTo>
                    <a:pt x="3428" y="104021"/>
                  </a:lnTo>
                  <a:lnTo>
                    <a:pt x="14068" y="74873"/>
                  </a:lnTo>
                  <a:lnTo>
                    <a:pt x="20136" y="65514"/>
                  </a:lnTo>
                  <a:lnTo>
                    <a:pt x="24295" y="62595"/>
                  </a:lnTo>
                  <a:lnTo>
                    <a:pt x="34559" y="59352"/>
                  </a:lnTo>
                  <a:lnTo>
                    <a:pt x="39201" y="60604"/>
                  </a:lnTo>
                  <a:lnTo>
                    <a:pt x="82089" y="100171"/>
                  </a:lnTo>
                  <a:lnTo>
                    <a:pt x="113607" y="126363"/>
                  </a:lnTo>
                  <a:lnTo>
                    <a:pt x="149463" y="168621"/>
                  </a:lnTo>
                  <a:lnTo>
                    <a:pt x="173092" y="194882"/>
                  </a:lnTo>
                  <a:lnTo>
                    <a:pt x="178069" y="204457"/>
                  </a:lnTo>
                  <a:lnTo>
                    <a:pt x="197711" y="21868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513" name="SMARTInkShape-4187">
              <a:extLst>
                <a:ext uri="{FF2B5EF4-FFF2-40B4-BE49-F238E27FC236}">
                  <a16:creationId xmlns:a16="http://schemas.microsoft.com/office/drawing/2014/main" id="{D0BDB936-04D7-9B85-8C1A-E756AC28126E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1876425" y="3590925"/>
              <a:ext cx="1" cy="19051"/>
            </a:xfrm>
            <a:custGeom>
              <a:avLst/>
              <a:gdLst/>
              <a:ahLst/>
              <a:cxnLst/>
              <a:rect l="0" t="0" r="0" b="0"/>
              <a:pathLst>
                <a:path w="1" h="19051">
                  <a:moveTo>
                    <a:pt x="0" y="19050"/>
                  </a:moveTo>
                  <a:lnTo>
                    <a:pt x="0" y="190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514" name="SMARTInkShape-4188">
              <a:extLst>
                <a:ext uri="{FF2B5EF4-FFF2-40B4-BE49-F238E27FC236}">
                  <a16:creationId xmlns:a16="http://schemas.microsoft.com/office/drawing/2014/main" id="{8346D9F4-D097-728A-E661-A9E7B5F0D33C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2000807" y="3448860"/>
              <a:ext cx="105648" cy="135237"/>
            </a:xfrm>
            <a:custGeom>
              <a:avLst/>
              <a:gdLst/>
              <a:ahLst/>
              <a:cxnLst/>
              <a:rect l="0" t="0" r="0" b="0"/>
              <a:pathLst>
                <a:path w="105648" h="135237">
                  <a:moveTo>
                    <a:pt x="56593" y="56340"/>
                  </a:moveTo>
                  <a:lnTo>
                    <a:pt x="56593" y="56340"/>
                  </a:lnTo>
                  <a:lnTo>
                    <a:pt x="61650" y="51283"/>
                  </a:lnTo>
                  <a:lnTo>
                    <a:pt x="64132" y="45979"/>
                  </a:lnTo>
                  <a:lnTo>
                    <a:pt x="64794" y="43083"/>
                  </a:lnTo>
                  <a:lnTo>
                    <a:pt x="64177" y="40093"/>
                  </a:lnTo>
                  <a:lnTo>
                    <a:pt x="57801" y="29597"/>
                  </a:lnTo>
                  <a:lnTo>
                    <a:pt x="54308" y="28580"/>
                  </a:lnTo>
                  <a:lnTo>
                    <a:pt x="43442" y="27926"/>
                  </a:lnTo>
                  <a:lnTo>
                    <a:pt x="37342" y="30659"/>
                  </a:lnTo>
                  <a:lnTo>
                    <a:pt x="8963" y="53593"/>
                  </a:lnTo>
                  <a:lnTo>
                    <a:pt x="5789" y="54509"/>
                  </a:lnTo>
                  <a:lnTo>
                    <a:pt x="3674" y="58294"/>
                  </a:lnTo>
                  <a:lnTo>
                    <a:pt x="0" y="95952"/>
                  </a:lnTo>
                  <a:lnTo>
                    <a:pt x="4665" y="118406"/>
                  </a:lnTo>
                  <a:lnTo>
                    <a:pt x="12700" y="129081"/>
                  </a:lnTo>
                  <a:lnTo>
                    <a:pt x="17806" y="133409"/>
                  </a:lnTo>
                  <a:lnTo>
                    <a:pt x="24385" y="135236"/>
                  </a:lnTo>
                  <a:lnTo>
                    <a:pt x="48814" y="132751"/>
                  </a:lnTo>
                  <a:lnTo>
                    <a:pt x="66894" y="128048"/>
                  </a:lnTo>
                  <a:lnTo>
                    <a:pt x="79868" y="119607"/>
                  </a:lnTo>
                  <a:lnTo>
                    <a:pt x="95945" y="97311"/>
                  </a:lnTo>
                  <a:lnTo>
                    <a:pt x="101877" y="86829"/>
                  </a:lnTo>
                  <a:lnTo>
                    <a:pt x="105647" y="63893"/>
                  </a:lnTo>
                  <a:lnTo>
                    <a:pt x="101819" y="32825"/>
                  </a:lnTo>
                  <a:lnTo>
                    <a:pt x="99444" y="24788"/>
                  </a:lnTo>
                  <a:lnTo>
                    <a:pt x="94685" y="18372"/>
                  </a:lnTo>
                  <a:lnTo>
                    <a:pt x="80931" y="8421"/>
                  </a:lnTo>
                  <a:lnTo>
                    <a:pt x="60394" y="1925"/>
                  </a:lnTo>
                  <a:lnTo>
                    <a:pt x="45960" y="0"/>
                  </a:lnTo>
                  <a:lnTo>
                    <a:pt x="18493" y="871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515" name="SMARTInkShape-4189">
              <a:extLst>
                <a:ext uri="{FF2B5EF4-FFF2-40B4-BE49-F238E27FC236}">
                  <a16:creationId xmlns:a16="http://schemas.microsoft.com/office/drawing/2014/main" id="{EE58642C-C2BF-0A18-4410-FB13C3EEC161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2247900" y="3423590"/>
              <a:ext cx="19047" cy="186386"/>
            </a:xfrm>
            <a:custGeom>
              <a:avLst/>
              <a:gdLst/>
              <a:ahLst/>
              <a:cxnLst/>
              <a:rect l="0" t="0" r="0" b="0"/>
              <a:pathLst>
                <a:path w="19047" h="186386">
                  <a:moveTo>
                    <a:pt x="0" y="14935"/>
                  </a:moveTo>
                  <a:lnTo>
                    <a:pt x="0" y="14935"/>
                  </a:lnTo>
                  <a:lnTo>
                    <a:pt x="5056" y="9878"/>
                  </a:lnTo>
                  <a:lnTo>
                    <a:pt x="10361" y="7396"/>
                  </a:lnTo>
                  <a:lnTo>
                    <a:pt x="17334" y="5803"/>
                  </a:lnTo>
                  <a:lnTo>
                    <a:pt x="17906" y="4613"/>
                  </a:lnTo>
                  <a:lnTo>
                    <a:pt x="18711" y="0"/>
                  </a:lnTo>
                  <a:lnTo>
                    <a:pt x="19046" y="27719"/>
                  </a:lnTo>
                  <a:lnTo>
                    <a:pt x="10848" y="71296"/>
                  </a:lnTo>
                  <a:lnTo>
                    <a:pt x="9641" y="112276"/>
                  </a:lnTo>
                  <a:lnTo>
                    <a:pt x="9530" y="156807"/>
                  </a:lnTo>
                  <a:lnTo>
                    <a:pt x="9525" y="18638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9523" name="SMARTInkShape-Group723">
            <a:extLst>
              <a:ext uri="{FF2B5EF4-FFF2-40B4-BE49-F238E27FC236}">
                <a16:creationId xmlns:a16="http://schemas.microsoft.com/office/drawing/2014/main" id="{F5582D12-BD3F-9DAE-E949-18407739135A}"/>
              </a:ext>
            </a:extLst>
          </p:cNvPr>
          <p:cNvGrpSpPr/>
          <p:nvPr/>
        </p:nvGrpSpPr>
        <p:grpSpPr>
          <a:xfrm>
            <a:off x="219075" y="4157368"/>
            <a:ext cx="800101" cy="251344"/>
            <a:chOff x="219075" y="4157368"/>
            <a:chExt cx="800101" cy="251344"/>
          </a:xfrm>
        </p:grpSpPr>
        <p:sp>
          <p:nvSpPr>
            <p:cNvPr id="99517" name="SMARTInkShape-4190">
              <a:extLst>
                <a:ext uri="{FF2B5EF4-FFF2-40B4-BE49-F238E27FC236}">
                  <a16:creationId xmlns:a16="http://schemas.microsoft.com/office/drawing/2014/main" id="{057C67D5-D911-CD1B-E412-0452B0A5F971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219075" y="4181475"/>
              <a:ext cx="123826" cy="227237"/>
            </a:xfrm>
            <a:custGeom>
              <a:avLst/>
              <a:gdLst/>
              <a:ahLst/>
              <a:cxnLst/>
              <a:rect l="0" t="0" r="0" b="0"/>
              <a:pathLst>
                <a:path w="123826" h="227237">
                  <a:moveTo>
                    <a:pt x="19050" y="0"/>
                  </a:moveTo>
                  <a:lnTo>
                    <a:pt x="19050" y="0"/>
                  </a:lnTo>
                  <a:lnTo>
                    <a:pt x="28565" y="0"/>
                  </a:lnTo>
                  <a:lnTo>
                    <a:pt x="23516" y="5057"/>
                  </a:lnTo>
                  <a:lnTo>
                    <a:pt x="21035" y="10361"/>
                  </a:lnTo>
                  <a:lnTo>
                    <a:pt x="16279" y="54127"/>
                  </a:lnTo>
                  <a:lnTo>
                    <a:pt x="9356" y="98889"/>
                  </a:lnTo>
                  <a:lnTo>
                    <a:pt x="2162" y="141399"/>
                  </a:lnTo>
                  <a:lnTo>
                    <a:pt x="127" y="188006"/>
                  </a:lnTo>
                  <a:lnTo>
                    <a:pt x="0" y="223997"/>
                  </a:lnTo>
                  <a:lnTo>
                    <a:pt x="1058" y="225532"/>
                  </a:lnTo>
                  <a:lnTo>
                    <a:pt x="2822" y="226554"/>
                  </a:lnTo>
                  <a:lnTo>
                    <a:pt x="5056" y="227236"/>
                  </a:lnTo>
                  <a:lnTo>
                    <a:pt x="18314" y="223139"/>
                  </a:lnTo>
                  <a:lnTo>
                    <a:pt x="47946" y="212071"/>
                  </a:lnTo>
                  <a:lnTo>
                    <a:pt x="91451" y="209882"/>
                  </a:lnTo>
                  <a:lnTo>
                    <a:pt x="123825" y="2095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518" name="SMARTInkShape-4191">
              <a:extLst>
                <a:ext uri="{FF2B5EF4-FFF2-40B4-BE49-F238E27FC236}">
                  <a16:creationId xmlns:a16="http://schemas.microsoft.com/office/drawing/2014/main" id="{EECDA40D-60D7-CFDA-08CB-B574D6896C7C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228600" y="4276725"/>
              <a:ext cx="104776" cy="28576"/>
            </a:xfrm>
            <a:custGeom>
              <a:avLst/>
              <a:gdLst/>
              <a:ahLst/>
              <a:cxnLst/>
              <a:rect l="0" t="0" r="0" b="0"/>
              <a:pathLst>
                <a:path w="104776" h="28576">
                  <a:moveTo>
                    <a:pt x="0" y="28575"/>
                  </a:moveTo>
                  <a:lnTo>
                    <a:pt x="0" y="28575"/>
                  </a:lnTo>
                  <a:lnTo>
                    <a:pt x="5056" y="18462"/>
                  </a:lnTo>
                  <a:lnTo>
                    <a:pt x="8663" y="15483"/>
                  </a:lnTo>
                  <a:lnTo>
                    <a:pt x="49133" y="1556"/>
                  </a:lnTo>
                  <a:lnTo>
                    <a:pt x="10477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519" name="SMARTInkShape-4192">
              <a:extLst>
                <a:ext uri="{FF2B5EF4-FFF2-40B4-BE49-F238E27FC236}">
                  <a16:creationId xmlns:a16="http://schemas.microsoft.com/office/drawing/2014/main" id="{71280EE6-3D26-0E3A-FB8A-7FE9E215C9AC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457200" y="4173506"/>
              <a:ext cx="114301" cy="215704"/>
            </a:xfrm>
            <a:custGeom>
              <a:avLst/>
              <a:gdLst/>
              <a:ahLst/>
              <a:cxnLst/>
              <a:rect l="0" t="0" r="0" b="0"/>
              <a:pathLst>
                <a:path w="114301" h="215704">
                  <a:moveTo>
                    <a:pt x="0" y="27019"/>
                  </a:moveTo>
                  <a:lnTo>
                    <a:pt x="0" y="27019"/>
                  </a:lnTo>
                  <a:lnTo>
                    <a:pt x="8201" y="10617"/>
                  </a:lnTo>
                  <a:lnTo>
                    <a:pt x="9409" y="0"/>
                  </a:lnTo>
                  <a:lnTo>
                    <a:pt x="8465" y="42966"/>
                  </a:lnTo>
                  <a:lnTo>
                    <a:pt x="1324" y="88020"/>
                  </a:lnTo>
                  <a:lnTo>
                    <a:pt x="8317" y="133456"/>
                  </a:lnTo>
                  <a:lnTo>
                    <a:pt x="9366" y="179638"/>
                  </a:lnTo>
                  <a:lnTo>
                    <a:pt x="9522" y="215703"/>
                  </a:lnTo>
                  <a:lnTo>
                    <a:pt x="10581" y="215251"/>
                  </a:lnTo>
                  <a:lnTo>
                    <a:pt x="14581" y="211924"/>
                  </a:lnTo>
                  <a:lnTo>
                    <a:pt x="33977" y="183335"/>
                  </a:lnTo>
                  <a:lnTo>
                    <a:pt x="36268" y="176573"/>
                  </a:lnTo>
                  <a:lnTo>
                    <a:pt x="60476" y="152873"/>
                  </a:lnTo>
                  <a:lnTo>
                    <a:pt x="70507" y="138545"/>
                  </a:lnTo>
                  <a:lnTo>
                    <a:pt x="79570" y="128738"/>
                  </a:lnTo>
                  <a:lnTo>
                    <a:pt x="85812" y="125144"/>
                  </a:lnTo>
                  <a:lnTo>
                    <a:pt x="98442" y="122837"/>
                  </a:lnTo>
                  <a:lnTo>
                    <a:pt x="112420" y="122319"/>
                  </a:lnTo>
                  <a:lnTo>
                    <a:pt x="113047" y="123360"/>
                  </a:lnTo>
                  <a:lnTo>
                    <a:pt x="114227" y="141569"/>
                  </a:lnTo>
                  <a:lnTo>
                    <a:pt x="114294" y="185831"/>
                  </a:lnTo>
                  <a:lnTo>
                    <a:pt x="114300" y="20799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520" name="SMARTInkShape-4193">
              <a:extLst>
                <a:ext uri="{FF2B5EF4-FFF2-40B4-BE49-F238E27FC236}">
                  <a16:creationId xmlns:a16="http://schemas.microsoft.com/office/drawing/2014/main" id="{C3D05F06-C5CA-2E82-50C5-A7264E046DEB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619339" y="4277155"/>
              <a:ext cx="190287" cy="94216"/>
            </a:xfrm>
            <a:custGeom>
              <a:avLst/>
              <a:gdLst/>
              <a:ahLst/>
              <a:cxnLst/>
              <a:rect l="0" t="0" r="0" b="0"/>
              <a:pathLst>
                <a:path w="190287" h="94216">
                  <a:moveTo>
                    <a:pt x="95036" y="37670"/>
                  </a:moveTo>
                  <a:lnTo>
                    <a:pt x="95036" y="37670"/>
                  </a:lnTo>
                  <a:lnTo>
                    <a:pt x="95036" y="29469"/>
                  </a:lnTo>
                  <a:lnTo>
                    <a:pt x="96094" y="29028"/>
                  </a:lnTo>
                  <a:lnTo>
                    <a:pt x="100093" y="28538"/>
                  </a:lnTo>
                  <a:lnTo>
                    <a:pt x="100524" y="27349"/>
                  </a:lnTo>
                  <a:lnTo>
                    <a:pt x="95657" y="18467"/>
                  </a:lnTo>
                  <a:lnTo>
                    <a:pt x="95118" y="10539"/>
                  </a:lnTo>
                  <a:lnTo>
                    <a:pt x="90004" y="4466"/>
                  </a:lnTo>
                  <a:lnTo>
                    <a:pt x="81863" y="1746"/>
                  </a:lnTo>
                  <a:lnTo>
                    <a:pt x="59391" y="0"/>
                  </a:lnTo>
                  <a:lnTo>
                    <a:pt x="40847" y="4754"/>
                  </a:lnTo>
                  <a:lnTo>
                    <a:pt x="21948" y="12865"/>
                  </a:lnTo>
                  <a:lnTo>
                    <a:pt x="12105" y="21707"/>
                  </a:lnTo>
                  <a:lnTo>
                    <a:pt x="5261" y="32692"/>
                  </a:lnTo>
                  <a:lnTo>
                    <a:pt x="868" y="56991"/>
                  </a:lnTo>
                  <a:lnTo>
                    <a:pt x="0" y="77117"/>
                  </a:lnTo>
                  <a:lnTo>
                    <a:pt x="2703" y="84483"/>
                  </a:lnTo>
                  <a:lnTo>
                    <a:pt x="4906" y="87929"/>
                  </a:lnTo>
                  <a:lnTo>
                    <a:pt x="7432" y="90225"/>
                  </a:lnTo>
                  <a:lnTo>
                    <a:pt x="13062" y="92778"/>
                  </a:lnTo>
                  <a:lnTo>
                    <a:pt x="22182" y="94215"/>
                  </a:lnTo>
                  <a:lnTo>
                    <a:pt x="28437" y="91729"/>
                  </a:lnTo>
                  <a:lnTo>
                    <a:pt x="31587" y="89584"/>
                  </a:lnTo>
                  <a:lnTo>
                    <a:pt x="44246" y="70933"/>
                  </a:lnTo>
                  <a:lnTo>
                    <a:pt x="63287" y="41953"/>
                  </a:lnTo>
                  <a:lnTo>
                    <a:pt x="75821" y="28323"/>
                  </a:lnTo>
                  <a:lnTo>
                    <a:pt x="77035" y="50948"/>
                  </a:lnTo>
                  <a:lnTo>
                    <a:pt x="85686" y="71309"/>
                  </a:lnTo>
                  <a:lnTo>
                    <a:pt x="87744" y="72796"/>
                  </a:lnTo>
                  <a:lnTo>
                    <a:pt x="92854" y="74448"/>
                  </a:lnTo>
                  <a:lnTo>
                    <a:pt x="130557" y="75718"/>
                  </a:lnTo>
                  <a:lnTo>
                    <a:pt x="173388" y="66067"/>
                  </a:lnTo>
                  <a:lnTo>
                    <a:pt x="190286" y="5672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521" name="SMARTInkShape-4194">
              <a:extLst>
                <a:ext uri="{FF2B5EF4-FFF2-40B4-BE49-F238E27FC236}">
                  <a16:creationId xmlns:a16="http://schemas.microsoft.com/office/drawing/2014/main" id="{572161D4-CA53-783F-38E7-731F8B6DD39B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819591" y="4157368"/>
              <a:ext cx="123385" cy="194826"/>
            </a:xfrm>
            <a:custGeom>
              <a:avLst/>
              <a:gdLst/>
              <a:ahLst/>
              <a:cxnLst/>
              <a:rect l="0" t="0" r="0" b="0"/>
              <a:pathLst>
                <a:path w="123385" h="194826">
                  <a:moveTo>
                    <a:pt x="37659" y="5057"/>
                  </a:moveTo>
                  <a:lnTo>
                    <a:pt x="37659" y="5057"/>
                  </a:lnTo>
                  <a:lnTo>
                    <a:pt x="42716" y="0"/>
                  </a:lnTo>
                  <a:lnTo>
                    <a:pt x="43147" y="627"/>
                  </a:lnTo>
                  <a:lnTo>
                    <a:pt x="27712" y="44663"/>
                  </a:lnTo>
                  <a:lnTo>
                    <a:pt x="15351" y="86611"/>
                  </a:lnTo>
                  <a:lnTo>
                    <a:pt x="4578" y="131164"/>
                  </a:lnTo>
                  <a:lnTo>
                    <a:pt x="0" y="172975"/>
                  </a:lnTo>
                  <a:lnTo>
                    <a:pt x="1969" y="178386"/>
                  </a:lnTo>
                  <a:lnTo>
                    <a:pt x="9802" y="187220"/>
                  </a:lnTo>
                  <a:lnTo>
                    <a:pt x="20339" y="191852"/>
                  </a:lnTo>
                  <a:lnTo>
                    <a:pt x="44351" y="194825"/>
                  </a:lnTo>
                  <a:lnTo>
                    <a:pt x="76023" y="187807"/>
                  </a:lnTo>
                  <a:lnTo>
                    <a:pt x="109174" y="177639"/>
                  </a:lnTo>
                  <a:lnTo>
                    <a:pt x="123384" y="17650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522" name="SMARTInkShape-4195">
              <a:extLst>
                <a:ext uri="{FF2B5EF4-FFF2-40B4-BE49-F238E27FC236}">
                  <a16:creationId xmlns:a16="http://schemas.microsoft.com/office/drawing/2014/main" id="{04EE0991-C6C4-537C-9F6A-814C83086BCF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838592" y="4229100"/>
              <a:ext cx="180584" cy="9526"/>
            </a:xfrm>
            <a:custGeom>
              <a:avLst/>
              <a:gdLst/>
              <a:ahLst/>
              <a:cxnLst/>
              <a:rect l="0" t="0" r="0" b="0"/>
              <a:pathLst>
                <a:path w="180584" h="9526">
                  <a:moveTo>
                    <a:pt x="9133" y="9525"/>
                  </a:moveTo>
                  <a:lnTo>
                    <a:pt x="9133" y="9525"/>
                  </a:lnTo>
                  <a:lnTo>
                    <a:pt x="0" y="9525"/>
                  </a:lnTo>
                  <a:lnTo>
                    <a:pt x="38670" y="8467"/>
                  </a:lnTo>
                  <a:lnTo>
                    <a:pt x="74313" y="1986"/>
                  </a:lnTo>
                  <a:lnTo>
                    <a:pt x="120793" y="175"/>
                  </a:lnTo>
                  <a:lnTo>
                    <a:pt x="180583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9527" name="SMARTInkShape-Group724">
            <a:extLst>
              <a:ext uri="{FF2B5EF4-FFF2-40B4-BE49-F238E27FC236}">
                <a16:creationId xmlns:a16="http://schemas.microsoft.com/office/drawing/2014/main" id="{91A4A0F8-F1F0-8BAC-CFDB-E93C3B688DDE}"/>
              </a:ext>
            </a:extLst>
          </p:cNvPr>
          <p:cNvGrpSpPr/>
          <p:nvPr/>
        </p:nvGrpSpPr>
        <p:grpSpPr>
          <a:xfrm>
            <a:off x="333375" y="4697823"/>
            <a:ext cx="657226" cy="135119"/>
            <a:chOff x="333375" y="4697823"/>
            <a:chExt cx="657226" cy="135119"/>
          </a:xfrm>
        </p:grpSpPr>
        <p:sp>
          <p:nvSpPr>
            <p:cNvPr id="99524" name="SMARTInkShape-4196">
              <a:extLst>
                <a:ext uri="{FF2B5EF4-FFF2-40B4-BE49-F238E27FC236}">
                  <a16:creationId xmlns:a16="http://schemas.microsoft.com/office/drawing/2014/main" id="{FA99AA19-8418-BF3D-EC10-13520D6A54D2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333375" y="4708789"/>
              <a:ext cx="180976" cy="120387"/>
            </a:xfrm>
            <a:custGeom>
              <a:avLst/>
              <a:gdLst/>
              <a:ahLst/>
              <a:cxnLst/>
              <a:rect l="0" t="0" r="0" b="0"/>
              <a:pathLst>
                <a:path w="180976" h="120387">
                  <a:moveTo>
                    <a:pt x="0" y="15611"/>
                  </a:moveTo>
                  <a:lnTo>
                    <a:pt x="0" y="15611"/>
                  </a:lnTo>
                  <a:lnTo>
                    <a:pt x="5056" y="15611"/>
                  </a:lnTo>
                  <a:lnTo>
                    <a:pt x="6546" y="14553"/>
                  </a:lnTo>
                  <a:lnTo>
                    <a:pt x="7539" y="12789"/>
                  </a:lnTo>
                  <a:lnTo>
                    <a:pt x="8201" y="10554"/>
                  </a:lnTo>
                  <a:lnTo>
                    <a:pt x="9701" y="9065"/>
                  </a:lnTo>
                  <a:lnTo>
                    <a:pt x="19712" y="3852"/>
                  </a:lnTo>
                  <a:lnTo>
                    <a:pt x="22666" y="1422"/>
                  </a:lnTo>
                  <a:lnTo>
                    <a:pt x="24636" y="860"/>
                  </a:lnTo>
                  <a:lnTo>
                    <a:pt x="25949" y="1544"/>
                  </a:lnTo>
                  <a:lnTo>
                    <a:pt x="26824" y="3058"/>
                  </a:lnTo>
                  <a:lnTo>
                    <a:pt x="27408" y="3009"/>
                  </a:lnTo>
                  <a:lnTo>
                    <a:pt x="28056" y="132"/>
                  </a:lnTo>
                  <a:lnTo>
                    <a:pt x="29287" y="0"/>
                  </a:lnTo>
                  <a:lnTo>
                    <a:pt x="36730" y="5076"/>
                  </a:lnTo>
                  <a:lnTo>
                    <a:pt x="37491" y="8459"/>
                  </a:lnTo>
                  <a:lnTo>
                    <a:pt x="37694" y="10843"/>
                  </a:lnTo>
                  <a:lnTo>
                    <a:pt x="40742" y="16314"/>
                  </a:lnTo>
                  <a:lnTo>
                    <a:pt x="44566" y="22273"/>
                  </a:lnTo>
                  <a:lnTo>
                    <a:pt x="46719" y="31579"/>
                  </a:lnTo>
                  <a:lnTo>
                    <a:pt x="47222" y="37877"/>
                  </a:lnTo>
                  <a:lnTo>
                    <a:pt x="44624" y="44205"/>
                  </a:lnTo>
                  <a:lnTo>
                    <a:pt x="42449" y="47373"/>
                  </a:lnTo>
                  <a:lnTo>
                    <a:pt x="28612" y="91718"/>
                  </a:lnTo>
                  <a:lnTo>
                    <a:pt x="33642" y="91783"/>
                  </a:lnTo>
                  <a:lnTo>
                    <a:pt x="35128" y="90734"/>
                  </a:lnTo>
                  <a:lnTo>
                    <a:pt x="36119" y="88977"/>
                  </a:lnTo>
                  <a:lnTo>
                    <a:pt x="37709" y="83607"/>
                  </a:lnTo>
                  <a:lnTo>
                    <a:pt x="43041" y="77621"/>
                  </a:lnTo>
                  <a:lnTo>
                    <a:pt x="59811" y="66117"/>
                  </a:lnTo>
                  <a:lnTo>
                    <a:pt x="65700" y="57857"/>
                  </a:lnTo>
                  <a:lnTo>
                    <a:pt x="82743" y="46471"/>
                  </a:lnTo>
                  <a:lnTo>
                    <a:pt x="107958" y="21927"/>
                  </a:lnTo>
                  <a:lnTo>
                    <a:pt x="117126" y="18418"/>
                  </a:lnTo>
                  <a:lnTo>
                    <a:pt x="127197" y="15800"/>
                  </a:lnTo>
                  <a:lnTo>
                    <a:pt x="142287" y="8318"/>
                  </a:lnTo>
                  <a:lnTo>
                    <a:pt x="169958" y="6097"/>
                  </a:lnTo>
                  <a:lnTo>
                    <a:pt x="170455" y="7151"/>
                  </a:lnTo>
                  <a:lnTo>
                    <a:pt x="171439" y="20551"/>
                  </a:lnTo>
                  <a:lnTo>
                    <a:pt x="172501" y="22079"/>
                  </a:lnTo>
                  <a:lnTo>
                    <a:pt x="174267" y="23099"/>
                  </a:lnTo>
                  <a:lnTo>
                    <a:pt x="176503" y="23778"/>
                  </a:lnTo>
                  <a:lnTo>
                    <a:pt x="176936" y="27404"/>
                  </a:lnTo>
                  <a:lnTo>
                    <a:pt x="171634" y="70208"/>
                  </a:lnTo>
                  <a:lnTo>
                    <a:pt x="171453" y="116794"/>
                  </a:lnTo>
                  <a:lnTo>
                    <a:pt x="171452" y="117991"/>
                  </a:lnTo>
                  <a:lnTo>
                    <a:pt x="172510" y="118789"/>
                  </a:lnTo>
                  <a:lnTo>
                    <a:pt x="180975" y="12038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525" name="SMARTInkShape-4197">
              <a:extLst>
                <a:ext uri="{FF2B5EF4-FFF2-40B4-BE49-F238E27FC236}">
                  <a16:creationId xmlns:a16="http://schemas.microsoft.com/office/drawing/2014/main" id="{A0A77434-4288-7166-8309-8ABB47B1BA85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619938" y="4697823"/>
              <a:ext cx="123013" cy="135119"/>
            </a:xfrm>
            <a:custGeom>
              <a:avLst/>
              <a:gdLst/>
              <a:ahLst/>
              <a:cxnLst/>
              <a:rect l="0" t="0" r="0" b="0"/>
              <a:pathLst>
                <a:path w="123013" h="135119">
                  <a:moveTo>
                    <a:pt x="8712" y="83727"/>
                  </a:moveTo>
                  <a:lnTo>
                    <a:pt x="8712" y="83727"/>
                  </a:lnTo>
                  <a:lnTo>
                    <a:pt x="13768" y="83727"/>
                  </a:lnTo>
                  <a:lnTo>
                    <a:pt x="27026" y="78670"/>
                  </a:lnTo>
                  <a:lnTo>
                    <a:pt x="74085" y="55079"/>
                  </a:lnTo>
                  <a:lnTo>
                    <a:pt x="95473" y="42438"/>
                  </a:lnTo>
                  <a:lnTo>
                    <a:pt x="98303" y="38209"/>
                  </a:lnTo>
                  <a:lnTo>
                    <a:pt x="102285" y="23203"/>
                  </a:lnTo>
                  <a:lnTo>
                    <a:pt x="103217" y="15199"/>
                  </a:lnTo>
                  <a:lnTo>
                    <a:pt x="100809" y="8115"/>
                  </a:lnTo>
                  <a:lnTo>
                    <a:pt x="98685" y="4744"/>
                  </a:lnTo>
                  <a:lnTo>
                    <a:pt x="95152" y="2497"/>
                  </a:lnTo>
                  <a:lnTo>
                    <a:pt x="85583" y="0"/>
                  </a:lnTo>
                  <a:lnTo>
                    <a:pt x="63238" y="3650"/>
                  </a:lnTo>
                  <a:lnTo>
                    <a:pt x="46622" y="11435"/>
                  </a:lnTo>
                  <a:lnTo>
                    <a:pt x="24884" y="30557"/>
                  </a:lnTo>
                  <a:lnTo>
                    <a:pt x="8447" y="56331"/>
                  </a:lnTo>
                  <a:lnTo>
                    <a:pt x="1931" y="73964"/>
                  </a:lnTo>
                  <a:lnTo>
                    <a:pt x="0" y="96004"/>
                  </a:lnTo>
                  <a:lnTo>
                    <a:pt x="2371" y="107881"/>
                  </a:lnTo>
                  <a:lnTo>
                    <a:pt x="9655" y="120517"/>
                  </a:lnTo>
                  <a:lnTo>
                    <a:pt x="12516" y="124129"/>
                  </a:lnTo>
                  <a:lnTo>
                    <a:pt x="31711" y="134268"/>
                  </a:lnTo>
                  <a:lnTo>
                    <a:pt x="48567" y="135118"/>
                  </a:lnTo>
                  <a:lnTo>
                    <a:pt x="79460" y="130790"/>
                  </a:lnTo>
                  <a:lnTo>
                    <a:pt x="111368" y="114905"/>
                  </a:lnTo>
                  <a:lnTo>
                    <a:pt x="123012" y="11230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526" name="SMARTInkShape-4198">
              <a:extLst>
                <a:ext uri="{FF2B5EF4-FFF2-40B4-BE49-F238E27FC236}">
                  <a16:creationId xmlns:a16="http://schemas.microsoft.com/office/drawing/2014/main" id="{7DF46ECA-C40E-4307-2032-538D5E552348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838200" y="4714994"/>
              <a:ext cx="152401" cy="99007"/>
            </a:xfrm>
            <a:custGeom>
              <a:avLst/>
              <a:gdLst/>
              <a:ahLst/>
              <a:cxnLst/>
              <a:rect l="0" t="0" r="0" b="0"/>
              <a:pathLst>
                <a:path w="152401" h="99007">
                  <a:moveTo>
                    <a:pt x="0" y="18931"/>
                  </a:moveTo>
                  <a:lnTo>
                    <a:pt x="0" y="18931"/>
                  </a:lnTo>
                  <a:lnTo>
                    <a:pt x="0" y="9798"/>
                  </a:lnTo>
                  <a:lnTo>
                    <a:pt x="9133" y="284"/>
                  </a:lnTo>
                  <a:lnTo>
                    <a:pt x="4352" y="0"/>
                  </a:lnTo>
                  <a:lnTo>
                    <a:pt x="2902" y="2077"/>
                  </a:lnTo>
                  <a:lnTo>
                    <a:pt x="573" y="20619"/>
                  </a:lnTo>
                  <a:lnTo>
                    <a:pt x="34" y="63480"/>
                  </a:lnTo>
                  <a:lnTo>
                    <a:pt x="3" y="88232"/>
                  </a:lnTo>
                  <a:lnTo>
                    <a:pt x="1060" y="90532"/>
                  </a:lnTo>
                  <a:lnTo>
                    <a:pt x="2823" y="92065"/>
                  </a:lnTo>
                  <a:lnTo>
                    <a:pt x="8201" y="94525"/>
                  </a:lnTo>
                  <a:lnTo>
                    <a:pt x="32240" y="77791"/>
                  </a:lnTo>
                  <a:lnTo>
                    <a:pt x="64762" y="31772"/>
                  </a:lnTo>
                  <a:lnTo>
                    <a:pt x="66507" y="20546"/>
                  </a:lnTo>
                  <a:lnTo>
                    <a:pt x="69491" y="48653"/>
                  </a:lnTo>
                  <a:lnTo>
                    <a:pt x="82921" y="78349"/>
                  </a:lnTo>
                  <a:lnTo>
                    <a:pt x="98474" y="97768"/>
                  </a:lnTo>
                  <a:lnTo>
                    <a:pt x="101633" y="99006"/>
                  </a:lnTo>
                  <a:lnTo>
                    <a:pt x="104797" y="98773"/>
                  </a:lnTo>
                  <a:lnTo>
                    <a:pt x="107964" y="97559"/>
                  </a:lnTo>
                  <a:lnTo>
                    <a:pt x="114306" y="90566"/>
                  </a:lnTo>
                  <a:lnTo>
                    <a:pt x="133351" y="49092"/>
                  </a:lnTo>
                  <a:lnTo>
                    <a:pt x="152400" y="940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9535" name="SMARTInkShape-Group725">
            <a:extLst>
              <a:ext uri="{FF2B5EF4-FFF2-40B4-BE49-F238E27FC236}">
                <a16:creationId xmlns:a16="http://schemas.microsoft.com/office/drawing/2014/main" id="{61DBCA4D-8B38-7E3B-1476-CDE70B6B7A98}"/>
              </a:ext>
            </a:extLst>
          </p:cNvPr>
          <p:cNvGrpSpPr/>
          <p:nvPr/>
        </p:nvGrpSpPr>
        <p:grpSpPr>
          <a:xfrm>
            <a:off x="1391259" y="4572055"/>
            <a:ext cx="751855" cy="342846"/>
            <a:chOff x="1391259" y="4572055"/>
            <a:chExt cx="751855" cy="342846"/>
          </a:xfrm>
        </p:grpSpPr>
        <p:sp>
          <p:nvSpPr>
            <p:cNvPr id="99528" name="SMARTInkShape-4199">
              <a:extLst>
                <a:ext uri="{FF2B5EF4-FFF2-40B4-BE49-F238E27FC236}">
                  <a16:creationId xmlns:a16="http://schemas.microsoft.com/office/drawing/2014/main" id="{4480AA21-98AF-296A-3B65-31C68083434C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1391259" y="4687740"/>
              <a:ext cx="180367" cy="120800"/>
            </a:xfrm>
            <a:custGeom>
              <a:avLst/>
              <a:gdLst/>
              <a:ahLst/>
              <a:cxnLst/>
              <a:rect l="0" t="0" r="0" b="0"/>
              <a:pathLst>
                <a:path w="180367" h="120800">
                  <a:moveTo>
                    <a:pt x="94641" y="17610"/>
                  </a:moveTo>
                  <a:lnTo>
                    <a:pt x="94641" y="17610"/>
                  </a:lnTo>
                  <a:lnTo>
                    <a:pt x="111043" y="9409"/>
                  </a:lnTo>
                  <a:lnTo>
                    <a:pt x="110867" y="7909"/>
                  </a:lnTo>
                  <a:lnTo>
                    <a:pt x="107850" y="3421"/>
                  </a:lnTo>
                  <a:lnTo>
                    <a:pt x="100159" y="721"/>
                  </a:lnTo>
                  <a:lnTo>
                    <a:pt x="95145" y="0"/>
                  </a:lnTo>
                  <a:lnTo>
                    <a:pt x="65342" y="6449"/>
                  </a:lnTo>
                  <a:lnTo>
                    <a:pt x="51280" y="11944"/>
                  </a:lnTo>
                  <a:lnTo>
                    <a:pt x="17243" y="46772"/>
                  </a:lnTo>
                  <a:lnTo>
                    <a:pt x="6327" y="63175"/>
                  </a:lnTo>
                  <a:lnTo>
                    <a:pt x="0" y="90145"/>
                  </a:lnTo>
                  <a:lnTo>
                    <a:pt x="4628" y="102837"/>
                  </a:lnTo>
                  <a:lnTo>
                    <a:pt x="7116" y="106178"/>
                  </a:lnTo>
                  <a:lnTo>
                    <a:pt x="24912" y="118819"/>
                  </a:lnTo>
                  <a:lnTo>
                    <a:pt x="31195" y="120799"/>
                  </a:lnTo>
                  <a:lnTo>
                    <a:pt x="40337" y="118858"/>
                  </a:lnTo>
                  <a:lnTo>
                    <a:pt x="58396" y="114045"/>
                  </a:lnTo>
                  <a:lnTo>
                    <a:pt x="78701" y="112036"/>
                  </a:lnTo>
                  <a:lnTo>
                    <a:pt x="92623" y="106383"/>
                  </a:lnTo>
                  <a:lnTo>
                    <a:pt x="113798" y="103180"/>
                  </a:lnTo>
                  <a:lnTo>
                    <a:pt x="159801" y="84090"/>
                  </a:lnTo>
                  <a:lnTo>
                    <a:pt x="180366" y="7476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529" name="SMARTInkShape-4200">
              <a:extLst>
                <a:ext uri="{FF2B5EF4-FFF2-40B4-BE49-F238E27FC236}">
                  <a16:creationId xmlns:a16="http://schemas.microsoft.com/office/drawing/2014/main" id="{C69564EA-93EB-07C1-8905-5E6EB3203019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1600201" y="4572055"/>
              <a:ext cx="123772" cy="195628"/>
            </a:xfrm>
            <a:custGeom>
              <a:avLst/>
              <a:gdLst/>
              <a:ahLst/>
              <a:cxnLst/>
              <a:rect l="0" t="0" r="0" b="0"/>
              <a:pathLst>
                <a:path w="123772" h="195628">
                  <a:moveTo>
                    <a:pt x="19049" y="28520"/>
                  </a:moveTo>
                  <a:lnTo>
                    <a:pt x="19049" y="28520"/>
                  </a:lnTo>
                  <a:lnTo>
                    <a:pt x="19049" y="0"/>
                  </a:lnTo>
                  <a:lnTo>
                    <a:pt x="19049" y="22336"/>
                  </a:lnTo>
                  <a:lnTo>
                    <a:pt x="7290" y="69696"/>
                  </a:lnTo>
                  <a:lnTo>
                    <a:pt x="959" y="108104"/>
                  </a:lnTo>
                  <a:lnTo>
                    <a:pt x="83" y="155621"/>
                  </a:lnTo>
                  <a:lnTo>
                    <a:pt x="0" y="195044"/>
                  </a:lnTo>
                  <a:lnTo>
                    <a:pt x="2116" y="195627"/>
                  </a:lnTo>
                  <a:lnTo>
                    <a:pt x="10112" y="193454"/>
                  </a:lnTo>
                  <a:lnTo>
                    <a:pt x="48359" y="168442"/>
                  </a:lnTo>
                  <a:lnTo>
                    <a:pt x="58534" y="158441"/>
                  </a:lnTo>
                  <a:lnTo>
                    <a:pt x="66379" y="146860"/>
                  </a:lnTo>
                  <a:lnTo>
                    <a:pt x="110027" y="118501"/>
                  </a:lnTo>
                  <a:lnTo>
                    <a:pt x="121798" y="114805"/>
                  </a:lnTo>
                  <a:lnTo>
                    <a:pt x="122473" y="115677"/>
                  </a:lnTo>
                  <a:lnTo>
                    <a:pt x="123558" y="124680"/>
                  </a:lnTo>
                  <a:lnTo>
                    <a:pt x="123771" y="136649"/>
                  </a:lnTo>
                  <a:lnTo>
                    <a:pt x="120979" y="142899"/>
                  </a:lnTo>
                  <a:lnTo>
                    <a:pt x="117268" y="149205"/>
                  </a:lnTo>
                  <a:lnTo>
                    <a:pt x="114886" y="161877"/>
                  </a:lnTo>
                  <a:lnTo>
                    <a:pt x="114299" y="19044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530" name="SMARTInkShape-4201">
              <a:extLst>
                <a:ext uri="{FF2B5EF4-FFF2-40B4-BE49-F238E27FC236}">
                  <a16:creationId xmlns:a16="http://schemas.microsoft.com/office/drawing/2014/main" id="{C8240828-8AF5-9764-2935-AD46FA09C5B7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1790700" y="4677167"/>
              <a:ext cx="28460" cy="142484"/>
            </a:xfrm>
            <a:custGeom>
              <a:avLst/>
              <a:gdLst/>
              <a:ahLst/>
              <a:cxnLst/>
              <a:rect l="0" t="0" r="0" b="0"/>
              <a:pathLst>
                <a:path w="28460" h="142484">
                  <a:moveTo>
                    <a:pt x="19050" y="9133"/>
                  </a:moveTo>
                  <a:lnTo>
                    <a:pt x="19050" y="9133"/>
                  </a:lnTo>
                  <a:lnTo>
                    <a:pt x="28183" y="0"/>
                  </a:lnTo>
                  <a:lnTo>
                    <a:pt x="28459" y="4781"/>
                  </a:lnTo>
                  <a:lnTo>
                    <a:pt x="12322" y="51073"/>
                  </a:lnTo>
                  <a:lnTo>
                    <a:pt x="2748" y="86091"/>
                  </a:lnTo>
                  <a:lnTo>
                    <a:pt x="0" y="14248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531" name="SMARTInkShape-4202">
              <a:extLst>
                <a:ext uri="{FF2B5EF4-FFF2-40B4-BE49-F238E27FC236}">
                  <a16:creationId xmlns:a16="http://schemas.microsoft.com/office/drawing/2014/main" id="{26B467C0-0FAD-BF19-5282-09D62DC6FA84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1847850" y="4629150"/>
              <a:ext cx="5489" cy="9526"/>
            </a:xfrm>
            <a:custGeom>
              <a:avLst/>
              <a:gdLst/>
              <a:ahLst/>
              <a:cxnLst/>
              <a:rect l="0" t="0" r="0" b="0"/>
              <a:pathLst>
                <a:path w="5489" h="9526">
                  <a:moveTo>
                    <a:pt x="0" y="9525"/>
                  </a:moveTo>
                  <a:lnTo>
                    <a:pt x="0" y="9525"/>
                  </a:lnTo>
                  <a:lnTo>
                    <a:pt x="5057" y="4468"/>
                  </a:lnTo>
                  <a:lnTo>
                    <a:pt x="5488" y="2979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532" name="SMARTInkShape-4203">
              <a:extLst>
                <a:ext uri="{FF2B5EF4-FFF2-40B4-BE49-F238E27FC236}">
                  <a16:creationId xmlns:a16="http://schemas.microsoft.com/office/drawing/2014/main" id="{99A840EF-C6E2-50E3-24A6-39B471CF23B6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1857375" y="4695825"/>
              <a:ext cx="66676" cy="219076"/>
            </a:xfrm>
            <a:custGeom>
              <a:avLst/>
              <a:gdLst/>
              <a:ahLst/>
              <a:cxnLst/>
              <a:rect l="0" t="0" r="0" b="0"/>
              <a:pathLst>
                <a:path w="66676" h="219076">
                  <a:moveTo>
                    <a:pt x="66675" y="0"/>
                  </a:moveTo>
                  <a:lnTo>
                    <a:pt x="66675" y="0"/>
                  </a:lnTo>
                  <a:lnTo>
                    <a:pt x="52525" y="23871"/>
                  </a:lnTo>
                  <a:lnTo>
                    <a:pt x="38441" y="65432"/>
                  </a:lnTo>
                  <a:lnTo>
                    <a:pt x="25468" y="109586"/>
                  </a:lnTo>
                  <a:lnTo>
                    <a:pt x="13771" y="155899"/>
                  </a:lnTo>
                  <a:lnTo>
                    <a:pt x="3352" y="199329"/>
                  </a:lnTo>
                  <a:lnTo>
                    <a:pt x="0" y="21907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533" name="SMARTInkShape-4204">
              <a:extLst>
                <a:ext uri="{FF2B5EF4-FFF2-40B4-BE49-F238E27FC236}">
                  <a16:creationId xmlns:a16="http://schemas.microsoft.com/office/drawing/2014/main" id="{5B43F8A5-B213-AAD6-35DE-D3CD55BE3964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1895475" y="4649169"/>
              <a:ext cx="83389" cy="103807"/>
            </a:xfrm>
            <a:custGeom>
              <a:avLst/>
              <a:gdLst/>
              <a:ahLst/>
              <a:cxnLst/>
              <a:rect l="0" t="0" r="0" b="0"/>
              <a:pathLst>
                <a:path w="83389" h="103807">
                  <a:moveTo>
                    <a:pt x="9525" y="46656"/>
                  </a:moveTo>
                  <a:lnTo>
                    <a:pt x="9525" y="46656"/>
                  </a:lnTo>
                  <a:lnTo>
                    <a:pt x="50845" y="6395"/>
                  </a:lnTo>
                  <a:lnTo>
                    <a:pt x="58934" y="2304"/>
                  </a:lnTo>
                  <a:lnTo>
                    <a:pt x="69438" y="0"/>
                  </a:lnTo>
                  <a:lnTo>
                    <a:pt x="72750" y="736"/>
                  </a:lnTo>
                  <a:lnTo>
                    <a:pt x="79253" y="4375"/>
                  </a:lnTo>
                  <a:lnTo>
                    <a:pt x="82849" y="15165"/>
                  </a:lnTo>
                  <a:lnTo>
                    <a:pt x="83388" y="30543"/>
                  </a:lnTo>
                  <a:lnTo>
                    <a:pt x="76684" y="57051"/>
                  </a:lnTo>
                  <a:lnTo>
                    <a:pt x="61762" y="82897"/>
                  </a:lnTo>
                  <a:lnTo>
                    <a:pt x="43935" y="98199"/>
                  </a:lnTo>
                  <a:lnTo>
                    <a:pt x="0" y="10380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534" name="SMARTInkShape-4205">
              <a:extLst>
                <a:ext uri="{FF2B5EF4-FFF2-40B4-BE49-F238E27FC236}">
                  <a16:creationId xmlns:a16="http://schemas.microsoft.com/office/drawing/2014/main" id="{D7BC07E4-8358-FE43-65C3-11139F35D644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1971675" y="4638686"/>
              <a:ext cx="171439" cy="142865"/>
            </a:xfrm>
            <a:custGeom>
              <a:avLst/>
              <a:gdLst/>
              <a:ahLst/>
              <a:cxnLst/>
              <a:rect l="0" t="0" r="0" b="0"/>
              <a:pathLst>
                <a:path w="171439" h="142865">
                  <a:moveTo>
                    <a:pt x="142875" y="19039"/>
                  </a:moveTo>
                  <a:lnTo>
                    <a:pt x="142875" y="19039"/>
                  </a:lnTo>
                  <a:lnTo>
                    <a:pt x="152988" y="19039"/>
                  </a:lnTo>
                  <a:lnTo>
                    <a:pt x="155967" y="17981"/>
                  </a:lnTo>
                  <a:lnTo>
                    <a:pt x="157953" y="16217"/>
                  </a:lnTo>
                  <a:lnTo>
                    <a:pt x="159277" y="13982"/>
                  </a:lnTo>
                  <a:lnTo>
                    <a:pt x="161218" y="12493"/>
                  </a:lnTo>
                  <a:lnTo>
                    <a:pt x="169893" y="9906"/>
                  </a:lnTo>
                  <a:lnTo>
                    <a:pt x="170412" y="8718"/>
                  </a:lnTo>
                  <a:lnTo>
                    <a:pt x="171438" y="108"/>
                  </a:lnTo>
                  <a:lnTo>
                    <a:pt x="158191" y="0"/>
                  </a:lnTo>
                  <a:lnTo>
                    <a:pt x="112633" y="11748"/>
                  </a:lnTo>
                  <a:lnTo>
                    <a:pt x="86415" y="21221"/>
                  </a:lnTo>
                  <a:lnTo>
                    <a:pt x="71741" y="33190"/>
                  </a:lnTo>
                  <a:lnTo>
                    <a:pt x="68927" y="38734"/>
                  </a:lnTo>
                  <a:lnTo>
                    <a:pt x="66714" y="55661"/>
                  </a:lnTo>
                  <a:lnTo>
                    <a:pt x="71743" y="61758"/>
                  </a:lnTo>
                  <a:lnTo>
                    <a:pt x="84992" y="70266"/>
                  </a:lnTo>
                  <a:lnTo>
                    <a:pt x="104260" y="78231"/>
                  </a:lnTo>
                  <a:lnTo>
                    <a:pt x="140991" y="112418"/>
                  </a:lnTo>
                  <a:lnTo>
                    <a:pt x="142038" y="116280"/>
                  </a:lnTo>
                  <a:lnTo>
                    <a:pt x="142317" y="118791"/>
                  </a:lnTo>
                  <a:lnTo>
                    <a:pt x="139328" y="121524"/>
                  </a:lnTo>
                  <a:lnTo>
                    <a:pt x="122068" y="129368"/>
                  </a:lnTo>
                  <a:lnTo>
                    <a:pt x="109311" y="133220"/>
                  </a:lnTo>
                  <a:lnTo>
                    <a:pt x="102205" y="137872"/>
                  </a:lnTo>
                  <a:lnTo>
                    <a:pt x="82141" y="141385"/>
                  </a:lnTo>
                  <a:lnTo>
                    <a:pt x="40450" y="142669"/>
                  </a:lnTo>
                  <a:lnTo>
                    <a:pt x="0" y="14286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9539" name="SMARTInkShape-Group726">
            <a:extLst>
              <a:ext uri="{FF2B5EF4-FFF2-40B4-BE49-F238E27FC236}">
                <a16:creationId xmlns:a16="http://schemas.microsoft.com/office/drawing/2014/main" id="{E2327726-3BD1-3CC0-28A2-D150E16080F4}"/>
              </a:ext>
            </a:extLst>
          </p:cNvPr>
          <p:cNvGrpSpPr/>
          <p:nvPr/>
        </p:nvGrpSpPr>
        <p:grpSpPr>
          <a:xfrm>
            <a:off x="610962" y="5077333"/>
            <a:ext cx="808264" cy="300450"/>
            <a:chOff x="610962" y="5077333"/>
            <a:chExt cx="808264" cy="300450"/>
          </a:xfrm>
        </p:grpSpPr>
        <p:sp>
          <p:nvSpPr>
            <p:cNvPr id="99536" name="SMARTInkShape-4206">
              <a:extLst>
                <a:ext uri="{FF2B5EF4-FFF2-40B4-BE49-F238E27FC236}">
                  <a16:creationId xmlns:a16="http://schemas.microsoft.com/office/drawing/2014/main" id="{40004326-2E07-9ED9-F55F-A5CBE2C0566B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610962" y="5077333"/>
              <a:ext cx="166085" cy="269738"/>
            </a:xfrm>
            <a:custGeom>
              <a:avLst/>
              <a:gdLst/>
              <a:ahLst/>
              <a:cxnLst/>
              <a:rect l="0" t="0" r="0" b="0"/>
              <a:pathLst>
                <a:path w="166085" h="269738">
                  <a:moveTo>
                    <a:pt x="36738" y="18542"/>
                  </a:moveTo>
                  <a:lnTo>
                    <a:pt x="36738" y="18542"/>
                  </a:lnTo>
                  <a:lnTo>
                    <a:pt x="41795" y="13486"/>
                  </a:lnTo>
                  <a:lnTo>
                    <a:pt x="44277" y="8181"/>
                  </a:lnTo>
                  <a:lnTo>
                    <a:pt x="44939" y="5285"/>
                  </a:lnTo>
                  <a:lnTo>
                    <a:pt x="46439" y="3354"/>
                  </a:lnTo>
                  <a:lnTo>
                    <a:pt x="54348" y="0"/>
                  </a:lnTo>
                  <a:lnTo>
                    <a:pt x="42404" y="41221"/>
                  </a:lnTo>
                  <a:lnTo>
                    <a:pt x="31311" y="82994"/>
                  </a:lnTo>
                  <a:lnTo>
                    <a:pt x="22696" y="124488"/>
                  </a:lnTo>
                  <a:lnTo>
                    <a:pt x="17619" y="162707"/>
                  </a:lnTo>
                  <a:lnTo>
                    <a:pt x="10344" y="204280"/>
                  </a:lnTo>
                  <a:lnTo>
                    <a:pt x="5532" y="251441"/>
                  </a:lnTo>
                  <a:lnTo>
                    <a:pt x="681" y="264644"/>
                  </a:lnTo>
                  <a:lnTo>
                    <a:pt x="0" y="268335"/>
                  </a:lnTo>
                  <a:lnTo>
                    <a:pt x="604" y="269737"/>
                  </a:lnTo>
                  <a:lnTo>
                    <a:pt x="2065" y="269614"/>
                  </a:lnTo>
                  <a:lnTo>
                    <a:pt x="4098" y="268473"/>
                  </a:lnTo>
                  <a:lnTo>
                    <a:pt x="6356" y="261562"/>
                  </a:lnTo>
                  <a:lnTo>
                    <a:pt x="8418" y="252492"/>
                  </a:lnTo>
                  <a:lnTo>
                    <a:pt x="18366" y="238047"/>
                  </a:lnTo>
                  <a:lnTo>
                    <a:pt x="58267" y="197103"/>
                  </a:lnTo>
                  <a:lnTo>
                    <a:pt x="99023" y="161936"/>
                  </a:lnTo>
                  <a:lnTo>
                    <a:pt x="135589" y="141176"/>
                  </a:lnTo>
                  <a:lnTo>
                    <a:pt x="149816" y="139368"/>
                  </a:lnTo>
                  <a:lnTo>
                    <a:pt x="156574" y="140368"/>
                  </a:lnTo>
                  <a:lnTo>
                    <a:pt x="161078" y="143150"/>
                  </a:lnTo>
                  <a:lnTo>
                    <a:pt x="164082" y="147122"/>
                  </a:lnTo>
                  <a:lnTo>
                    <a:pt x="166084" y="151887"/>
                  </a:lnTo>
                  <a:lnTo>
                    <a:pt x="165486" y="165648"/>
                  </a:lnTo>
                  <a:lnTo>
                    <a:pt x="154665" y="210657"/>
                  </a:lnTo>
                  <a:lnTo>
                    <a:pt x="151038" y="26619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537" name="SMARTInkShape-4207">
              <a:extLst>
                <a:ext uri="{FF2B5EF4-FFF2-40B4-BE49-F238E27FC236}">
                  <a16:creationId xmlns:a16="http://schemas.microsoft.com/office/drawing/2014/main" id="{A3C3DC8F-E7B8-388C-5C44-B65D8C0B87CC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905245" y="5202411"/>
              <a:ext cx="294906" cy="159950"/>
            </a:xfrm>
            <a:custGeom>
              <a:avLst/>
              <a:gdLst/>
              <a:ahLst/>
              <a:cxnLst/>
              <a:rect l="0" t="0" r="0" b="0"/>
              <a:pathLst>
                <a:path w="294906" h="159950">
                  <a:moveTo>
                    <a:pt x="94880" y="45864"/>
                  </a:moveTo>
                  <a:lnTo>
                    <a:pt x="94880" y="45864"/>
                  </a:lnTo>
                  <a:lnTo>
                    <a:pt x="103081" y="45864"/>
                  </a:lnTo>
                  <a:lnTo>
                    <a:pt x="103522" y="44806"/>
                  </a:lnTo>
                  <a:lnTo>
                    <a:pt x="104405" y="19009"/>
                  </a:lnTo>
                  <a:lnTo>
                    <a:pt x="91147" y="4182"/>
                  </a:lnTo>
                  <a:lnTo>
                    <a:pt x="85107" y="881"/>
                  </a:lnTo>
                  <a:lnTo>
                    <a:pt x="82015" y="0"/>
                  </a:lnTo>
                  <a:lnTo>
                    <a:pt x="70112" y="7488"/>
                  </a:lnTo>
                  <a:lnTo>
                    <a:pt x="28511" y="40536"/>
                  </a:lnTo>
                  <a:lnTo>
                    <a:pt x="13877" y="57254"/>
                  </a:lnTo>
                  <a:lnTo>
                    <a:pt x="5962" y="78090"/>
                  </a:lnTo>
                  <a:lnTo>
                    <a:pt x="464" y="122152"/>
                  </a:lnTo>
                  <a:lnTo>
                    <a:pt x="0" y="131981"/>
                  </a:lnTo>
                  <a:lnTo>
                    <a:pt x="935" y="135026"/>
                  </a:lnTo>
                  <a:lnTo>
                    <a:pt x="2617" y="137055"/>
                  </a:lnTo>
                  <a:lnTo>
                    <a:pt x="17977" y="145369"/>
                  </a:lnTo>
                  <a:lnTo>
                    <a:pt x="23503" y="146067"/>
                  </a:lnTo>
                  <a:lnTo>
                    <a:pt x="35287" y="144021"/>
                  </a:lnTo>
                  <a:lnTo>
                    <a:pt x="48765" y="136919"/>
                  </a:lnTo>
                  <a:lnTo>
                    <a:pt x="92219" y="92004"/>
                  </a:lnTo>
                  <a:lnTo>
                    <a:pt x="98989" y="84716"/>
                  </a:lnTo>
                  <a:lnTo>
                    <a:pt x="108392" y="71412"/>
                  </a:lnTo>
                  <a:lnTo>
                    <a:pt x="110238" y="70304"/>
                  </a:lnTo>
                  <a:lnTo>
                    <a:pt x="111469" y="70625"/>
                  </a:lnTo>
                  <a:lnTo>
                    <a:pt x="112289" y="71896"/>
                  </a:lnTo>
                  <a:lnTo>
                    <a:pt x="111778" y="73802"/>
                  </a:lnTo>
                  <a:lnTo>
                    <a:pt x="107060" y="81541"/>
                  </a:lnTo>
                  <a:lnTo>
                    <a:pt x="105192" y="91596"/>
                  </a:lnTo>
                  <a:lnTo>
                    <a:pt x="104755" y="101819"/>
                  </a:lnTo>
                  <a:lnTo>
                    <a:pt x="107383" y="110597"/>
                  </a:lnTo>
                  <a:lnTo>
                    <a:pt x="112637" y="119799"/>
                  </a:lnTo>
                  <a:lnTo>
                    <a:pt x="114733" y="129221"/>
                  </a:lnTo>
                  <a:lnTo>
                    <a:pt x="123053" y="140588"/>
                  </a:lnTo>
                  <a:lnTo>
                    <a:pt x="133449" y="135902"/>
                  </a:lnTo>
                  <a:lnTo>
                    <a:pt x="136467" y="133406"/>
                  </a:lnTo>
                  <a:lnTo>
                    <a:pt x="141775" y="125895"/>
                  </a:lnTo>
                  <a:lnTo>
                    <a:pt x="155335" y="117176"/>
                  </a:lnTo>
                  <a:lnTo>
                    <a:pt x="178070" y="97020"/>
                  </a:lnTo>
                  <a:lnTo>
                    <a:pt x="190256" y="91365"/>
                  </a:lnTo>
                  <a:lnTo>
                    <a:pt x="193389" y="88898"/>
                  </a:lnTo>
                  <a:lnTo>
                    <a:pt x="196870" y="83335"/>
                  </a:lnTo>
                  <a:lnTo>
                    <a:pt x="197798" y="80369"/>
                  </a:lnTo>
                  <a:lnTo>
                    <a:pt x="199476" y="78393"/>
                  </a:lnTo>
                  <a:lnTo>
                    <a:pt x="209141" y="74453"/>
                  </a:lnTo>
                  <a:lnTo>
                    <a:pt x="209169" y="74443"/>
                  </a:lnTo>
                  <a:lnTo>
                    <a:pt x="214233" y="79497"/>
                  </a:lnTo>
                  <a:lnTo>
                    <a:pt x="217380" y="97810"/>
                  </a:lnTo>
                  <a:lnTo>
                    <a:pt x="221353" y="131321"/>
                  </a:lnTo>
                  <a:lnTo>
                    <a:pt x="227827" y="157709"/>
                  </a:lnTo>
                  <a:lnTo>
                    <a:pt x="229020" y="158528"/>
                  </a:lnTo>
                  <a:lnTo>
                    <a:pt x="236396" y="159949"/>
                  </a:lnTo>
                  <a:lnTo>
                    <a:pt x="236849" y="158962"/>
                  </a:lnTo>
                  <a:lnTo>
                    <a:pt x="237352" y="155044"/>
                  </a:lnTo>
                  <a:lnTo>
                    <a:pt x="240399" y="149774"/>
                  </a:lnTo>
                  <a:lnTo>
                    <a:pt x="260135" y="120162"/>
                  </a:lnTo>
                  <a:lnTo>
                    <a:pt x="263576" y="110283"/>
                  </a:lnTo>
                  <a:lnTo>
                    <a:pt x="268336" y="92820"/>
                  </a:lnTo>
                  <a:lnTo>
                    <a:pt x="273572" y="82608"/>
                  </a:lnTo>
                  <a:lnTo>
                    <a:pt x="281411" y="75802"/>
                  </a:lnTo>
                  <a:lnTo>
                    <a:pt x="283616" y="70458"/>
                  </a:lnTo>
                  <a:lnTo>
                    <a:pt x="285262" y="68610"/>
                  </a:lnTo>
                  <a:lnTo>
                    <a:pt x="294905" y="6491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538" name="SMARTInkShape-4208">
              <a:extLst>
                <a:ext uri="{FF2B5EF4-FFF2-40B4-BE49-F238E27FC236}">
                  <a16:creationId xmlns:a16="http://schemas.microsoft.com/office/drawing/2014/main" id="{D9A4A468-A69B-F271-7A6C-22387093EBDA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1248723" y="5219897"/>
              <a:ext cx="170503" cy="157886"/>
            </a:xfrm>
            <a:custGeom>
              <a:avLst/>
              <a:gdLst/>
              <a:ahLst/>
              <a:cxnLst/>
              <a:rect l="0" t="0" r="0" b="0"/>
              <a:pathLst>
                <a:path w="170503" h="157886">
                  <a:moveTo>
                    <a:pt x="8577" y="47428"/>
                  </a:moveTo>
                  <a:lnTo>
                    <a:pt x="8577" y="47428"/>
                  </a:lnTo>
                  <a:lnTo>
                    <a:pt x="13634" y="47428"/>
                  </a:lnTo>
                  <a:lnTo>
                    <a:pt x="18938" y="50250"/>
                  </a:lnTo>
                  <a:lnTo>
                    <a:pt x="21835" y="52484"/>
                  </a:lnTo>
                  <a:lnTo>
                    <a:pt x="30697" y="54967"/>
                  </a:lnTo>
                  <a:lnTo>
                    <a:pt x="36024" y="55629"/>
                  </a:lnTo>
                  <a:lnTo>
                    <a:pt x="78547" y="47175"/>
                  </a:lnTo>
                  <a:lnTo>
                    <a:pt x="115249" y="34276"/>
                  </a:lnTo>
                  <a:lnTo>
                    <a:pt x="120967" y="30193"/>
                  </a:lnTo>
                  <a:lnTo>
                    <a:pt x="127320" y="20014"/>
                  </a:lnTo>
                  <a:lnTo>
                    <a:pt x="131956" y="2065"/>
                  </a:lnTo>
                  <a:lnTo>
                    <a:pt x="131046" y="1311"/>
                  </a:lnTo>
                  <a:lnTo>
                    <a:pt x="124709" y="250"/>
                  </a:lnTo>
                  <a:lnTo>
                    <a:pt x="119105" y="0"/>
                  </a:lnTo>
                  <a:lnTo>
                    <a:pt x="99887" y="4919"/>
                  </a:lnTo>
                  <a:lnTo>
                    <a:pt x="63972" y="23191"/>
                  </a:lnTo>
                  <a:lnTo>
                    <a:pt x="29929" y="48713"/>
                  </a:lnTo>
                  <a:lnTo>
                    <a:pt x="15245" y="69872"/>
                  </a:lnTo>
                  <a:lnTo>
                    <a:pt x="3850" y="99938"/>
                  </a:lnTo>
                  <a:lnTo>
                    <a:pt x="0" y="129061"/>
                  </a:lnTo>
                  <a:lnTo>
                    <a:pt x="5118" y="142271"/>
                  </a:lnTo>
                  <a:lnTo>
                    <a:pt x="9446" y="148757"/>
                  </a:lnTo>
                  <a:lnTo>
                    <a:pt x="15506" y="153079"/>
                  </a:lnTo>
                  <a:lnTo>
                    <a:pt x="30707" y="157885"/>
                  </a:lnTo>
                  <a:lnTo>
                    <a:pt x="72835" y="153682"/>
                  </a:lnTo>
                  <a:lnTo>
                    <a:pt x="114288" y="144794"/>
                  </a:lnTo>
                  <a:lnTo>
                    <a:pt x="170502" y="12362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9546" name="SMARTInkShape-Group727">
            <a:extLst>
              <a:ext uri="{FF2B5EF4-FFF2-40B4-BE49-F238E27FC236}">
                <a16:creationId xmlns:a16="http://schemas.microsoft.com/office/drawing/2014/main" id="{428B20A3-348B-9AB5-8EE0-F65EF85F06CF}"/>
              </a:ext>
            </a:extLst>
          </p:cNvPr>
          <p:cNvGrpSpPr/>
          <p:nvPr/>
        </p:nvGrpSpPr>
        <p:grpSpPr>
          <a:xfrm>
            <a:off x="1695450" y="5069168"/>
            <a:ext cx="981076" cy="401549"/>
            <a:chOff x="1695450" y="5069168"/>
            <a:chExt cx="981076" cy="401549"/>
          </a:xfrm>
        </p:grpSpPr>
        <p:sp>
          <p:nvSpPr>
            <p:cNvPr id="99540" name="SMARTInkShape-4209">
              <a:extLst>
                <a:ext uri="{FF2B5EF4-FFF2-40B4-BE49-F238E27FC236}">
                  <a16:creationId xmlns:a16="http://schemas.microsoft.com/office/drawing/2014/main" id="{14DC2D06-D9F3-AFF0-10A8-FCB9DC94BCFB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1695450" y="5069168"/>
              <a:ext cx="66639" cy="264833"/>
            </a:xfrm>
            <a:custGeom>
              <a:avLst/>
              <a:gdLst/>
              <a:ahLst/>
              <a:cxnLst/>
              <a:rect l="0" t="0" r="0" b="0"/>
              <a:pathLst>
                <a:path w="66639" h="264833">
                  <a:moveTo>
                    <a:pt x="47625" y="36232"/>
                  </a:moveTo>
                  <a:lnTo>
                    <a:pt x="47625" y="36232"/>
                  </a:lnTo>
                  <a:lnTo>
                    <a:pt x="52682" y="31176"/>
                  </a:lnTo>
                  <a:lnTo>
                    <a:pt x="55164" y="25871"/>
                  </a:lnTo>
                  <a:lnTo>
                    <a:pt x="55826" y="22975"/>
                  </a:lnTo>
                  <a:lnTo>
                    <a:pt x="64515" y="7584"/>
                  </a:lnTo>
                  <a:lnTo>
                    <a:pt x="66248" y="0"/>
                  </a:lnTo>
                  <a:lnTo>
                    <a:pt x="66391" y="435"/>
                  </a:lnTo>
                  <a:lnTo>
                    <a:pt x="66638" y="16610"/>
                  </a:lnTo>
                  <a:lnTo>
                    <a:pt x="53414" y="57392"/>
                  </a:lnTo>
                  <a:lnTo>
                    <a:pt x="34876" y="104416"/>
                  </a:lnTo>
                  <a:lnTo>
                    <a:pt x="25386" y="142041"/>
                  </a:lnTo>
                  <a:lnTo>
                    <a:pt x="9523" y="186677"/>
                  </a:lnTo>
                  <a:lnTo>
                    <a:pt x="4232" y="202580"/>
                  </a:lnTo>
                  <a:lnTo>
                    <a:pt x="558" y="249369"/>
                  </a:lnTo>
                  <a:lnTo>
                    <a:pt x="0" y="26483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541" name="SMARTInkShape-4210">
              <a:extLst>
                <a:ext uri="{FF2B5EF4-FFF2-40B4-BE49-F238E27FC236}">
                  <a16:creationId xmlns:a16="http://schemas.microsoft.com/office/drawing/2014/main" id="{6057D147-0D82-F853-103F-6A0087E40725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1860904" y="5201193"/>
              <a:ext cx="111276" cy="122010"/>
            </a:xfrm>
            <a:custGeom>
              <a:avLst/>
              <a:gdLst/>
              <a:ahLst/>
              <a:cxnLst/>
              <a:rect l="0" t="0" r="0" b="0"/>
              <a:pathLst>
                <a:path w="111276" h="122010">
                  <a:moveTo>
                    <a:pt x="63146" y="28032"/>
                  </a:moveTo>
                  <a:lnTo>
                    <a:pt x="63146" y="28032"/>
                  </a:lnTo>
                  <a:lnTo>
                    <a:pt x="63146" y="22976"/>
                  </a:lnTo>
                  <a:lnTo>
                    <a:pt x="65968" y="17671"/>
                  </a:lnTo>
                  <a:lnTo>
                    <a:pt x="68203" y="14775"/>
                  </a:lnTo>
                  <a:lnTo>
                    <a:pt x="68634" y="11785"/>
                  </a:lnTo>
                  <a:lnTo>
                    <a:pt x="66291" y="5642"/>
                  </a:lnTo>
                  <a:lnTo>
                    <a:pt x="64184" y="3580"/>
                  </a:lnTo>
                  <a:lnTo>
                    <a:pt x="59022" y="1289"/>
                  </a:lnTo>
                  <a:lnTo>
                    <a:pt x="45108" y="0"/>
                  </a:lnTo>
                  <a:lnTo>
                    <a:pt x="33610" y="5343"/>
                  </a:lnTo>
                  <a:lnTo>
                    <a:pt x="21444" y="15832"/>
                  </a:lnTo>
                  <a:lnTo>
                    <a:pt x="8981" y="31077"/>
                  </a:lnTo>
                  <a:lnTo>
                    <a:pt x="2031" y="48435"/>
                  </a:lnTo>
                  <a:lnTo>
                    <a:pt x="0" y="66733"/>
                  </a:lnTo>
                  <a:lnTo>
                    <a:pt x="2626" y="85450"/>
                  </a:lnTo>
                  <a:lnTo>
                    <a:pt x="12965" y="101529"/>
                  </a:lnTo>
                  <a:lnTo>
                    <a:pt x="30991" y="116836"/>
                  </a:lnTo>
                  <a:lnTo>
                    <a:pt x="35360" y="118985"/>
                  </a:lnTo>
                  <a:lnTo>
                    <a:pt x="61733" y="122009"/>
                  </a:lnTo>
                  <a:lnTo>
                    <a:pt x="86246" y="117849"/>
                  </a:lnTo>
                  <a:lnTo>
                    <a:pt x="106914" y="104856"/>
                  </a:lnTo>
                  <a:lnTo>
                    <a:pt x="110317" y="98298"/>
                  </a:lnTo>
                  <a:lnTo>
                    <a:pt x="111275" y="82545"/>
                  </a:lnTo>
                  <a:lnTo>
                    <a:pt x="105864" y="60882"/>
                  </a:lnTo>
                  <a:lnTo>
                    <a:pt x="82196" y="3755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542" name="SMARTInkShape-4211">
              <a:extLst>
                <a:ext uri="{FF2B5EF4-FFF2-40B4-BE49-F238E27FC236}">
                  <a16:creationId xmlns:a16="http://schemas.microsoft.com/office/drawing/2014/main" id="{CCE8AA24-BE63-91C8-513E-B12D5E5EB750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1990725" y="5210762"/>
              <a:ext cx="188850" cy="113714"/>
            </a:xfrm>
            <a:custGeom>
              <a:avLst/>
              <a:gdLst/>
              <a:ahLst/>
              <a:cxnLst/>
              <a:rect l="0" t="0" r="0" b="0"/>
              <a:pathLst>
                <a:path w="188850" h="113714">
                  <a:moveTo>
                    <a:pt x="0" y="47038"/>
                  </a:moveTo>
                  <a:lnTo>
                    <a:pt x="0" y="47038"/>
                  </a:lnTo>
                  <a:lnTo>
                    <a:pt x="24910" y="24244"/>
                  </a:lnTo>
                  <a:lnTo>
                    <a:pt x="68964" y="1396"/>
                  </a:lnTo>
                  <a:lnTo>
                    <a:pt x="79113" y="0"/>
                  </a:lnTo>
                  <a:lnTo>
                    <a:pt x="81317" y="2980"/>
                  </a:lnTo>
                  <a:lnTo>
                    <a:pt x="84854" y="27752"/>
                  </a:lnTo>
                  <a:lnTo>
                    <a:pt x="84280" y="40583"/>
                  </a:lnTo>
                  <a:lnTo>
                    <a:pt x="77049" y="84266"/>
                  </a:lnTo>
                  <a:lnTo>
                    <a:pt x="76233" y="103349"/>
                  </a:lnTo>
                  <a:lnTo>
                    <a:pt x="76203" y="90857"/>
                  </a:lnTo>
                  <a:lnTo>
                    <a:pt x="79023" y="84857"/>
                  </a:lnTo>
                  <a:lnTo>
                    <a:pt x="82747" y="78663"/>
                  </a:lnTo>
                  <a:lnTo>
                    <a:pt x="85901" y="69226"/>
                  </a:lnTo>
                  <a:lnTo>
                    <a:pt x="116281" y="35661"/>
                  </a:lnTo>
                  <a:lnTo>
                    <a:pt x="162126" y="8990"/>
                  </a:lnTo>
                  <a:lnTo>
                    <a:pt x="177252" y="1306"/>
                  </a:lnTo>
                  <a:lnTo>
                    <a:pt x="179551" y="1733"/>
                  </a:lnTo>
                  <a:lnTo>
                    <a:pt x="184928" y="5030"/>
                  </a:lnTo>
                  <a:lnTo>
                    <a:pt x="188024" y="12845"/>
                  </a:lnTo>
                  <a:lnTo>
                    <a:pt x="188849" y="17892"/>
                  </a:lnTo>
                  <a:lnTo>
                    <a:pt x="180703" y="61987"/>
                  </a:lnTo>
                  <a:lnTo>
                    <a:pt x="172402" y="90431"/>
                  </a:lnTo>
                  <a:lnTo>
                    <a:pt x="171450" y="11371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543" name="SMARTInkShape-4212">
              <a:extLst>
                <a:ext uri="{FF2B5EF4-FFF2-40B4-BE49-F238E27FC236}">
                  <a16:creationId xmlns:a16="http://schemas.microsoft.com/office/drawing/2014/main" id="{51934FBA-91B1-505D-0408-DEECAC6A7C03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2211070" y="5191947"/>
              <a:ext cx="113031" cy="278770"/>
            </a:xfrm>
            <a:custGeom>
              <a:avLst/>
              <a:gdLst/>
              <a:ahLst/>
              <a:cxnLst/>
              <a:rect l="0" t="0" r="0" b="0"/>
              <a:pathLst>
                <a:path w="113031" h="278770">
                  <a:moveTo>
                    <a:pt x="84455" y="46803"/>
                  </a:moveTo>
                  <a:lnTo>
                    <a:pt x="84455" y="46803"/>
                  </a:lnTo>
                  <a:lnTo>
                    <a:pt x="84455" y="19669"/>
                  </a:lnTo>
                  <a:lnTo>
                    <a:pt x="76254" y="1952"/>
                  </a:lnTo>
                  <a:lnTo>
                    <a:pt x="74754" y="1027"/>
                  </a:lnTo>
                  <a:lnTo>
                    <a:pt x="70266" y="0"/>
                  </a:lnTo>
                  <a:lnTo>
                    <a:pt x="61921" y="5187"/>
                  </a:lnTo>
                  <a:lnTo>
                    <a:pt x="26999" y="40628"/>
                  </a:lnTo>
                  <a:lnTo>
                    <a:pt x="16585" y="57817"/>
                  </a:lnTo>
                  <a:lnTo>
                    <a:pt x="9352" y="94036"/>
                  </a:lnTo>
                  <a:lnTo>
                    <a:pt x="11565" y="102367"/>
                  </a:lnTo>
                  <a:lnTo>
                    <a:pt x="13636" y="106072"/>
                  </a:lnTo>
                  <a:lnTo>
                    <a:pt x="18192" y="107482"/>
                  </a:lnTo>
                  <a:lnTo>
                    <a:pt x="31722" y="106227"/>
                  </a:lnTo>
                  <a:lnTo>
                    <a:pt x="42674" y="102141"/>
                  </a:lnTo>
                  <a:lnTo>
                    <a:pt x="65082" y="84744"/>
                  </a:lnTo>
                  <a:lnTo>
                    <a:pt x="83892" y="66407"/>
                  </a:lnTo>
                  <a:lnTo>
                    <a:pt x="83364" y="112529"/>
                  </a:lnTo>
                  <a:lnTo>
                    <a:pt x="74087" y="157035"/>
                  </a:lnTo>
                  <a:lnTo>
                    <a:pt x="65155" y="197998"/>
                  </a:lnTo>
                  <a:lnTo>
                    <a:pt x="52655" y="244708"/>
                  </a:lnTo>
                  <a:lnTo>
                    <a:pt x="48222" y="264663"/>
                  </a:lnTo>
                  <a:lnTo>
                    <a:pt x="45483" y="269301"/>
                  </a:lnTo>
                  <a:lnTo>
                    <a:pt x="36795" y="277277"/>
                  </a:lnTo>
                  <a:lnTo>
                    <a:pt x="32573" y="278769"/>
                  </a:lnTo>
                  <a:lnTo>
                    <a:pt x="28700" y="278706"/>
                  </a:lnTo>
                  <a:lnTo>
                    <a:pt x="11614" y="274780"/>
                  </a:lnTo>
                  <a:lnTo>
                    <a:pt x="5162" y="270540"/>
                  </a:lnTo>
                  <a:lnTo>
                    <a:pt x="1589" y="265128"/>
                  </a:lnTo>
                  <a:lnTo>
                    <a:pt x="0" y="256019"/>
                  </a:lnTo>
                  <a:lnTo>
                    <a:pt x="1803" y="212856"/>
                  </a:lnTo>
                  <a:lnTo>
                    <a:pt x="11988" y="171851"/>
                  </a:lnTo>
                  <a:lnTo>
                    <a:pt x="24280" y="130183"/>
                  </a:lnTo>
                  <a:lnTo>
                    <a:pt x="31605" y="118080"/>
                  </a:lnTo>
                  <a:lnTo>
                    <a:pt x="58243" y="94832"/>
                  </a:lnTo>
                  <a:lnTo>
                    <a:pt x="72808" y="87844"/>
                  </a:lnTo>
                  <a:lnTo>
                    <a:pt x="92267" y="80428"/>
                  </a:lnTo>
                  <a:lnTo>
                    <a:pt x="113030" y="6585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544" name="SMARTInkShape-4213">
              <a:extLst>
                <a:ext uri="{FF2B5EF4-FFF2-40B4-BE49-F238E27FC236}">
                  <a16:creationId xmlns:a16="http://schemas.microsoft.com/office/drawing/2014/main" id="{13381102-C1BE-9337-2AE1-E6D9E24F8758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2373201" y="5191279"/>
              <a:ext cx="93775" cy="131611"/>
            </a:xfrm>
            <a:custGeom>
              <a:avLst/>
              <a:gdLst/>
              <a:ahLst/>
              <a:cxnLst/>
              <a:rect l="0" t="0" r="0" b="0"/>
              <a:pathLst>
                <a:path w="93775" h="131611">
                  <a:moveTo>
                    <a:pt x="17574" y="47471"/>
                  </a:moveTo>
                  <a:lnTo>
                    <a:pt x="17574" y="47471"/>
                  </a:lnTo>
                  <a:lnTo>
                    <a:pt x="39964" y="47471"/>
                  </a:lnTo>
                  <a:lnTo>
                    <a:pt x="80655" y="30138"/>
                  </a:lnTo>
                  <a:lnTo>
                    <a:pt x="92135" y="20371"/>
                  </a:lnTo>
                  <a:lnTo>
                    <a:pt x="93045" y="16729"/>
                  </a:lnTo>
                  <a:lnTo>
                    <a:pt x="93630" y="5768"/>
                  </a:lnTo>
                  <a:lnTo>
                    <a:pt x="92620" y="3794"/>
                  </a:lnTo>
                  <a:lnTo>
                    <a:pt x="90888" y="2478"/>
                  </a:lnTo>
                  <a:lnTo>
                    <a:pt x="85083" y="1016"/>
                  </a:lnTo>
                  <a:lnTo>
                    <a:pt x="63179" y="0"/>
                  </a:lnTo>
                  <a:lnTo>
                    <a:pt x="56187" y="2737"/>
                  </a:lnTo>
                  <a:lnTo>
                    <a:pt x="17077" y="38642"/>
                  </a:lnTo>
                  <a:lnTo>
                    <a:pt x="5668" y="54968"/>
                  </a:lnTo>
                  <a:lnTo>
                    <a:pt x="641" y="68154"/>
                  </a:lnTo>
                  <a:lnTo>
                    <a:pt x="0" y="97300"/>
                  </a:lnTo>
                  <a:lnTo>
                    <a:pt x="6252" y="121149"/>
                  </a:lnTo>
                  <a:lnTo>
                    <a:pt x="8968" y="125165"/>
                  </a:lnTo>
                  <a:lnTo>
                    <a:pt x="11837" y="127842"/>
                  </a:lnTo>
                  <a:lnTo>
                    <a:pt x="20668" y="130817"/>
                  </a:lnTo>
                  <a:lnTo>
                    <a:pt x="25987" y="131610"/>
                  </a:lnTo>
                  <a:lnTo>
                    <a:pt x="48642" y="127670"/>
                  </a:lnTo>
                  <a:lnTo>
                    <a:pt x="93774" y="11414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545" name="SMARTInkShape-4214">
              <a:extLst>
                <a:ext uri="{FF2B5EF4-FFF2-40B4-BE49-F238E27FC236}">
                  <a16:creationId xmlns:a16="http://schemas.microsoft.com/office/drawing/2014/main" id="{4C0E0E80-C22A-0F56-C008-2A1EEB97044E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2486025" y="5205569"/>
              <a:ext cx="190501" cy="117328"/>
            </a:xfrm>
            <a:custGeom>
              <a:avLst/>
              <a:gdLst/>
              <a:ahLst/>
              <a:cxnLst/>
              <a:rect l="0" t="0" r="0" b="0"/>
              <a:pathLst>
                <a:path w="190501" h="117328">
                  <a:moveTo>
                    <a:pt x="0" y="14131"/>
                  </a:moveTo>
                  <a:lnTo>
                    <a:pt x="0" y="14131"/>
                  </a:lnTo>
                  <a:lnTo>
                    <a:pt x="25439" y="3770"/>
                  </a:lnTo>
                  <a:lnTo>
                    <a:pt x="29659" y="874"/>
                  </a:lnTo>
                  <a:lnTo>
                    <a:pt x="33531" y="0"/>
                  </a:lnTo>
                  <a:lnTo>
                    <a:pt x="37171" y="478"/>
                  </a:lnTo>
                  <a:lnTo>
                    <a:pt x="40656" y="1854"/>
                  </a:lnTo>
                  <a:lnTo>
                    <a:pt x="47350" y="11850"/>
                  </a:lnTo>
                  <a:lnTo>
                    <a:pt x="52794" y="27934"/>
                  </a:lnTo>
                  <a:lnTo>
                    <a:pt x="56576" y="74851"/>
                  </a:lnTo>
                  <a:lnTo>
                    <a:pt x="51924" y="100913"/>
                  </a:lnTo>
                  <a:lnTo>
                    <a:pt x="46713" y="110910"/>
                  </a:lnTo>
                  <a:lnTo>
                    <a:pt x="40870" y="115352"/>
                  </a:lnTo>
                  <a:lnTo>
                    <a:pt x="34745" y="117327"/>
                  </a:lnTo>
                  <a:lnTo>
                    <a:pt x="31630" y="114678"/>
                  </a:lnTo>
                  <a:lnTo>
                    <a:pt x="25347" y="103269"/>
                  </a:lnTo>
                  <a:lnTo>
                    <a:pt x="25365" y="96839"/>
                  </a:lnTo>
                  <a:lnTo>
                    <a:pt x="41062" y="59894"/>
                  </a:lnTo>
                  <a:lnTo>
                    <a:pt x="53174" y="44701"/>
                  </a:lnTo>
                  <a:lnTo>
                    <a:pt x="81765" y="22757"/>
                  </a:lnTo>
                  <a:lnTo>
                    <a:pt x="121945" y="9289"/>
                  </a:lnTo>
                  <a:lnTo>
                    <a:pt x="190500" y="460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9553" name="SMARTInkShape-Group728">
            <a:extLst>
              <a:ext uri="{FF2B5EF4-FFF2-40B4-BE49-F238E27FC236}">
                <a16:creationId xmlns:a16="http://schemas.microsoft.com/office/drawing/2014/main" id="{F19CA81F-ADFF-A037-DFC8-02598BCD1BA7}"/>
              </a:ext>
            </a:extLst>
          </p:cNvPr>
          <p:cNvGrpSpPr/>
          <p:nvPr/>
        </p:nvGrpSpPr>
        <p:grpSpPr>
          <a:xfrm>
            <a:off x="3057525" y="5058209"/>
            <a:ext cx="485776" cy="304367"/>
            <a:chOff x="3057525" y="5058209"/>
            <a:chExt cx="485776" cy="304367"/>
          </a:xfrm>
        </p:grpSpPr>
        <p:sp>
          <p:nvSpPr>
            <p:cNvPr id="99547" name="SMARTInkShape-4215">
              <a:extLst>
                <a:ext uri="{FF2B5EF4-FFF2-40B4-BE49-F238E27FC236}">
                  <a16:creationId xmlns:a16="http://schemas.microsoft.com/office/drawing/2014/main" id="{807456AB-4A88-043E-1644-093C693A371C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3057525" y="5061812"/>
              <a:ext cx="74876" cy="253139"/>
            </a:xfrm>
            <a:custGeom>
              <a:avLst/>
              <a:gdLst/>
              <a:ahLst/>
              <a:cxnLst/>
              <a:rect l="0" t="0" r="0" b="0"/>
              <a:pathLst>
                <a:path w="74876" h="253139">
                  <a:moveTo>
                    <a:pt x="66675" y="5488"/>
                  </a:moveTo>
                  <a:lnTo>
                    <a:pt x="66675" y="5488"/>
                  </a:lnTo>
                  <a:lnTo>
                    <a:pt x="71731" y="432"/>
                  </a:lnTo>
                  <a:lnTo>
                    <a:pt x="73221" y="0"/>
                  </a:lnTo>
                  <a:lnTo>
                    <a:pt x="74213" y="772"/>
                  </a:lnTo>
                  <a:lnTo>
                    <a:pt x="74875" y="2344"/>
                  </a:lnTo>
                  <a:lnTo>
                    <a:pt x="69967" y="9735"/>
                  </a:lnTo>
                  <a:lnTo>
                    <a:pt x="65694" y="14669"/>
                  </a:lnTo>
                  <a:lnTo>
                    <a:pt x="47914" y="61861"/>
                  </a:lnTo>
                  <a:lnTo>
                    <a:pt x="29926" y="105641"/>
                  </a:lnTo>
                  <a:lnTo>
                    <a:pt x="17216" y="147582"/>
                  </a:lnTo>
                  <a:lnTo>
                    <a:pt x="11804" y="188466"/>
                  </a:lnTo>
                  <a:lnTo>
                    <a:pt x="3429" y="230485"/>
                  </a:lnTo>
                  <a:lnTo>
                    <a:pt x="0" y="25313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548" name="SMARTInkShape-4216">
              <a:extLst>
                <a:ext uri="{FF2B5EF4-FFF2-40B4-BE49-F238E27FC236}">
                  <a16:creationId xmlns:a16="http://schemas.microsoft.com/office/drawing/2014/main" id="{F06ECF0E-CC08-F913-22CF-E841F189BD47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3442179" y="5167527"/>
              <a:ext cx="101122" cy="109324"/>
            </a:xfrm>
            <a:custGeom>
              <a:avLst/>
              <a:gdLst/>
              <a:ahLst/>
              <a:cxnLst/>
              <a:rect l="0" t="0" r="0" b="0"/>
              <a:pathLst>
                <a:path w="101122" h="109324">
                  <a:moveTo>
                    <a:pt x="72546" y="23598"/>
                  </a:moveTo>
                  <a:lnTo>
                    <a:pt x="72546" y="23598"/>
                  </a:lnTo>
                  <a:lnTo>
                    <a:pt x="77602" y="23598"/>
                  </a:lnTo>
                  <a:lnTo>
                    <a:pt x="82907" y="20776"/>
                  </a:lnTo>
                  <a:lnTo>
                    <a:pt x="99289" y="6265"/>
                  </a:lnTo>
                  <a:lnTo>
                    <a:pt x="98841" y="4635"/>
                  </a:lnTo>
                  <a:lnTo>
                    <a:pt x="95521" y="0"/>
                  </a:lnTo>
                  <a:lnTo>
                    <a:pt x="91038" y="457"/>
                  </a:lnTo>
                  <a:lnTo>
                    <a:pt x="44144" y="21262"/>
                  </a:lnTo>
                  <a:lnTo>
                    <a:pt x="9487" y="49527"/>
                  </a:lnTo>
                  <a:lnTo>
                    <a:pt x="2186" y="64755"/>
                  </a:lnTo>
                  <a:lnTo>
                    <a:pt x="0" y="79990"/>
                  </a:lnTo>
                  <a:lnTo>
                    <a:pt x="2556" y="90290"/>
                  </a:lnTo>
                  <a:lnTo>
                    <a:pt x="10042" y="98395"/>
                  </a:lnTo>
                  <a:lnTo>
                    <a:pt x="15002" y="102038"/>
                  </a:lnTo>
                  <a:lnTo>
                    <a:pt x="28979" y="106085"/>
                  </a:lnTo>
                  <a:lnTo>
                    <a:pt x="70964" y="108897"/>
                  </a:lnTo>
                  <a:lnTo>
                    <a:pt x="101121" y="10932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549" name="SMARTInkShape-4217">
              <a:extLst>
                <a:ext uri="{FF2B5EF4-FFF2-40B4-BE49-F238E27FC236}">
                  <a16:creationId xmlns:a16="http://schemas.microsoft.com/office/drawing/2014/main" id="{53A73C4F-D808-E80C-09E0-37EE090E6EF8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3324225" y="5210175"/>
              <a:ext cx="104776" cy="38101"/>
            </a:xfrm>
            <a:custGeom>
              <a:avLst/>
              <a:gdLst/>
              <a:ahLst/>
              <a:cxnLst/>
              <a:rect l="0" t="0" r="0" b="0"/>
              <a:pathLst>
                <a:path w="104776" h="38101">
                  <a:moveTo>
                    <a:pt x="0" y="38100"/>
                  </a:moveTo>
                  <a:lnTo>
                    <a:pt x="0" y="38100"/>
                  </a:lnTo>
                  <a:lnTo>
                    <a:pt x="8662" y="30496"/>
                  </a:lnTo>
                  <a:lnTo>
                    <a:pt x="25968" y="21853"/>
                  </a:lnTo>
                  <a:lnTo>
                    <a:pt x="72265" y="9688"/>
                  </a:lnTo>
                  <a:lnTo>
                    <a:pt x="10477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550" name="SMARTInkShape-4218">
              <a:extLst>
                <a:ext uri="{FF2B5EF4-FFF2-40B4-BE49-F238E27FC236}">
                  <a16:creationId xmlns:a16="http://schemas.microsoft.com/office/drawing/2014/main" id="{062F10F7-1A6A-59DD-CAB0-E48A84ED811D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3319160" y="5058209"/>
              <a:ext cx="190646" cy="304367"/>
            </a:xfrm>
            <a:custGeom>
              <a:avLst/>
              <a:gdLst/>
              <a:ahLst/>
              <a:cxnLst/>
              <a:rect l="0" t="0" r="0" b="0"/>
              <a:pathLst>
                <a:path w="190646" h="304367">
                  <a:moveTo>
                    <a:pt x="176515" y="66241"/>
                  </a:moveTo>
                  <a:lnTo>
                    <a:pt x="176515" y="66241"/>
                  </a:lnTo>
                  <a:lnTo>
                    <a:pt x="189772" y="44782"/>
                  </a:lnTo>
                  <a:lnTo>
                    <a:pt x="190645" y="40294"/>
                  </a:lnTo>
                  <a:lnTo>
                    <a:pt x="186282" y="14529"/>
                  </a:lnTo>
                  <a:lnTo>
                    <a:pt x="185143" y="12717"/>
                  </a:lnTo>
                  <a:lnTo>
                    <a:pt x="183326" y="11508"/>
                  </a:lnTo>
                  <a:lnTo>
                    <a:pt x="181055" y="10702"/>
                  </a:lnTo>
                  <a:lnTo>
                    <a:pt x="179542" y="9108"/>
                  </a:lnTo>
                  <a:lnTo>
                    <a:pt x="177860" y="4511"/>
                  </a:lnTo>
                  <a:lnTo>
                    <a:pt x="176353" y="2863"/>
                  </a:lnTo>
                  <a:lnTo>
                    <a:pt x="171857" y="1031"/>
                  </a:lnTo>
                  <a:lnTo>
                    <a:pt x="163376" y="0"/>
                  </a:lnTo>
                  <a:lnTo>
                    <a:pt x="157270" y="2581"/>
                  </a:lnTo>
                  <a:lnTo>
                    <a:pt x="120655" y="36425"/>
                  </a:lnTo>
                  <a:lnTo>
                    <a:pt x="87720" y="79679"/>
                  </a:lnTo>
                  <a:lnTo>
                    <a:pt x="62197" y="117226"/>
                  </a:lnTo>
                  <a:lnTo>
                    <a:pt x="40338" y="153549"/>
                  </a:lnTo>
                  <a:lnTo>
                    <a:pt x="23865" y="192769"/>
                  </a:lnTo>
                  <a:lnTo>
                    <a:pt x="8273" y="238779"/>
                  </a:lnTo>
                  <a:lnTo>
                    <a:pt x="3193" y="263766"/>
                  </a:lnTo>
                  <a:lnTo>
                    <a:pt x="642" y="270949"/>
                  </a:lnTo>
                  <a:lnTo>
                    <a:pt x="0" y="276797"/>
                  </a:lnTo>
                  <a:lnTo>
                    <a:pt x="5065" y="30436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551" name="SMARTInkShape-4219">
              <a:extLst>
                <a:ext uri="{FF2B5EF4-FFF2-40B4-BE49-F238E27FC236}">
                  <a16:creationId xmlns:a16="http://schemas.microsoft.com/office/drawing/2014/main" id="{FB4A75B5-6E3C-5A49-2D0B-49716855023B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3276600" y="5114925"/>
              <a:ext cx="19051" cy="28576"/>
            </a:xfrm>
            <a:custGeom>
              <a:avLst/>
              <a:gdLst/>
              <a:ahLst/>
              <a:cxnLst/>
              <a:rect l="0" t="0" r="0" b="0"/>
              <a:pathLst>
                <a:path w="19051" h="28576">
                  <a:moveTo>
                    <a:pt x="0" y="28575"/>
                  </a:moveTo>
                  <a:lnTo>
                    <a:pt x="0" y="28575"/>
                  </a:lnTo>
                  <a:lnTo>
                    <a:pt x="7604" y="8937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552" name="SMARTInkShape-4220">
              <a:extLst>
                <a:ext uri="{FF2B5EF4-FFF2-40B4-BE49-F238E27FC236}">
                  <a16:creationId xmlns:a16="http://schemas.microsoft.com/office/drawing/2014/main" id="{9BCE4929-A299-7ABB-49EB-23135E542DD1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3190875" y="5192449"/>
              <a:ext cx="43588" cy="103452"/>
            </a:xfrm>
            <a:custGeom>
              <a:avLst/>
              <a:gdLst/>
              <a:ahLst/>
              <a:cxnLst/>
              <a:rect l="0" t="0" r="0" b="0"/>
              <a:pathLst>
                <a:path w="43588" h="103452">
                  <a:moveTo>
                    <a:pt x="38100" y="8201"/>
                  </a:moveTo>
                  <a:lnTo>
                    <a:pt x="38100" y="8201"/>
                  </a:lnTo>
                  <a:lnTo>
                    <a:pt x="38100" y="3145"/>
                  </a:lnTo>
                  <a:lnTo>
                    <a:pt x="39158" y="1656"/>
                  </a:lnTo>
                  <a:lnTo>
                    <a:pt x="40922" y="662"/>
                  </a:lnTo>
                  <a:lnTo>
                    <a:pt x="43156" y="0"/>
                  </a:lnTo>
                  <a:lnTo>
                    <a:pt x="43587" y="1676"/>
                  </a:lnTo>
                  <a:lnTo>
                    <a:pt x="41244" y="9182"/>
                  </a:lnTo>
                  <a:lnTo>
                    <a:pt x="22038" y="48681"/>
                  </a:lnTo>
                  <a:lnTo>
                    <a:pt x="4217" y="93940"/>
                  </a:lnTo>
                  <a:lnTo>
                    <a:pt x="0" y="10345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9556" name="SMARTInkShape-Group729">
            <a:extLst>
              <a:ext uri="{FF2B5EF4-FFF2-40B4-BE49-F238E27FC236}">
                <a16:creationId xmlns:a16="http://schemas.microsoft.com/office/drawing/2014/main" id="{DB63980C-C8DB-1D99-8940-535C368F27F2}"/>
              </a:ext>
            </a:extLst>
          </p:cNvPr>
          <p:cNvGrpSpPr/>
          <p:nvPr/>
        </p:nvGrpSpPr>
        <p:grpSpPr>
          <a:xfrm>
            <a:off x="3914687" y="5173642"/>
            <a:ext cx="318916" cy="138939"/>
            <a:chOff x="3914687" y="5173642"/>
            <a:chExt cx="318916" cy="138939"/>
          </a:xfrm>
        </p:grpSpPr>
        <p:sp>
          <p:nvSpPr>
            <p:cNvPr id="99554" name="SMARTInkShape-4221">
              <a:extLst>
                <a:ext uri="{FF2B5EF4-FFF2-40B4-BE49-F238E27FC236}">
                  <a16:creationId xmlns:a16="http://schemas.microsoft.com/office/drawing/2014/main" id="{907C37DD-E783-5019-4836-012D5FC38506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4086225" y="5183317"/>
              <a:ext cx="147378" cy="103059"/>
            </a:xfrm>
            <a:custGeom>
              <a:avLst/>
              <a:gdLst/>
              <a:ahLst/>
              <a:cxnLst/>
              <a:rect l="0" t="0" r="0" b="0"/>
              <a:pathLst>
                <a:path w="147378" h="103059">
                  <a:moveTo>
                    <a:pt x="0" y="17333"/>
                  </a:moveTo>
                  <a:lnTo>
                    <a:pt x="0" y="17333"/>
                  </a:lnTo>
                  <a:lnTo>
                    <a:pt x="8662" y="9729"/>
                  </a:lnTo>
                  <a:lnTo>
                    <a:pt x="23851" y="2145"/>
                  </a:lnTo>
                  <a:lnTo>
                    <a:pt x="35648" y="0"/>
                  </a:lnTo>
                  <a:lnTo>
                    <a:pt x="39640" y="486"/>
                  </a:lnTo>
                  <a:lnTo>
                    <a:pt x="42302" y="1868"/>
                  </a:lnTo>
                  <a:lnTo>
                    <a:pt x="44076" y="3849"/>
                  </a:lnTo>
                  <a:lnTo>
                    <a:pt x="46047" y="11692"/>
                  </a:lnTo>
                  <a:lnTo>
                    <a:pt x="46574" y="16747"/>
                  </a:lnTo>
                  <a:lnTo>
                    <a:pt x="37863" y="58760"/>
                  </a:lnTo>
                  <a:lnTo>
                    <a:pt x="28701" y="83679"/>
                  </a:lnTo>
                  <a:lnTo>
                    <a:pt x="70214" y="42364"/>
                  </a:lnTo>
                  <a:lnTo>
                    <a:pt x="96866" y="18538"/>
                  </a:lnTo>
                  <a:lnTo>
                    <a:pt x="126025" y="4871"/>
                  </a:lnTo>
                  <a:lnTo>
                    <a:pt x="131642" y="3734"/>
                  </a:lnTo>
                  <a:lnTo>
                    <a:pt x="135387" y="4033"/>
                  </a:lnTo>
                  <a:lnTo>
                    <a:pt x="143478" y="9512"/>
                  </a:lnTo>
                  <a:lnTo>
                    <a:pt x="146452" y="12119"/>
                  </a:lnTo>
                  <a:lnTo>
                    <a:pt x="147377" y="17032"/>
                  </a:lnTo>
                  <a:lnTo>
                    <a:pt x="143113" y="62910"/>
                  </a:lnTo>
                  <a:lnTo>
                    <a:pt x="141863" y="86347"/>
                  </a:lnTo>
                  <a:lnTo>
                    <a:pt x="133350" y="10305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555" name="SMARTInkShape-4222">
              <a:extLst>
                <a:ext uri="{FF2B5EF4-FFF2-40B4-BE49-F238E27FC236}">
                  <a16:creationId xmlns:a16="http://schemas.microsoft.com/office/drawing/2014/main" id="{C372A3B8-6071-1680-6B01-CB28509EC2E0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3914687" y="5173642"/>
              <a:ext cx="103490" cy="138939"/>
            </a:xfrm>
            <a:custGeom>
              <a:avLst/>
              <a:gdLst/>
              <a:ahLst/>
              <a:cxnLst/>
              <a:rect l="0" t="0" r="0" b="0"/>
              <a:pathLst>
                <a:path w="103490" h="138939">
                  <a:moveTo>
                    <a:pt x="57238" y="36533"/>
                  </a:moveTo>
                  <a:lnTo>
                    <a:pt x="57238" y="36533"/>
                  </a:lnTo>
                  <a:lnTo>
                    <a:pt x="67351" y="36533"/>
                  </a:lnTo>
                  <a:lnTo>
                    <a:pt x="75138" y="33711"/>
                  </a:lnTo>
                  <a:lnTo>
                    <a:pt x="83704" y="28332"/>
                  </a:lnTo>
                  <a:lnTo>
                    <a:pt x="93829" y="10722"/>
                  </a:lnTo>
                  <a:lnTo>
                    <a:pt x="93273" y="8743"/>
                  </a:lnTo>
                  <a:lnTo>
                    <a:pt x="89834" y="3721"/>
                  </a:lnTo>
                  <a:lnTo>
                    <a:pt x="79133" y="783"/>
                  </a:lnTo>
                  <a:lnTo>
                    <a:pt x="71835" y="0"/>
                  </a:lnTo>
                  <a:lnTo>
                    <a:pt x="58081" y="4775"/>
                  </a:lnTo>
                  <a:lnTo>
                    <a:pt x="26948" y="30142"/>
                  </a:lnTo>
                  <a:lnTo>
                    <a:pt x="4637" y="56512"/>
                  </a:lnTo>
                  <a:lnTo>
                    <a:pt x="1004" y="65727"/>
                  </a:lnTo>
                  <a:lnTo>
                    <a:pt x="0" y="102701"/>
                  </a:lnTo>
                  <a:lnTo>
                    <a:pt x="5693" y="113919"/>
                  </a:lnTo>
                  <a:lnTo>
                    <a:pt x="10175" y="119875"/>
                  </a:lnTo>
                  <a:lnTo>
                    <a:pt x="31652" y="133310"/>
                  </a:lnTo>
                  <a:lnTo>
                    <a:pt x="63180" y="138938"/>
                  </a:lnTo>
                  <a:lnTo>
                    <a:pt x="81398" y="134610"/>
                  </a:lnTo>
                  <a:lnTo>
                    <a:pt x="89220" y="130493"/>
                  </a:lnTo>
                  <a:lnTo>
                    <a:pt x="94434" y="124573"/>
                  </a:lnTo>
                  <a:lnTo>
                    <a:pt x="100228" y="109529"/>
                  </a:lnTo>
                  <a:lnTo>
                    <a:pt x="103489" y="83209"/>
                  </a:lnTo>
                  <a:lnTo>
                    <a:pt x="98608" y="64686"/>
                  </a:lnTo>
                  <a:lnTo>
                    <a:pt x="85813" y="3653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9561" name="SMARTInkShape-Group730">
            <a:extLst>
              <a:ext uri="{FF2B5EF4-FFF2-40B4-BE49-F238E27FC236}">
                <a16:creationId xmlns:a16="http://schemas.microsoft.com/office/drawing/2014/main" id="{FD0542D5-FEAA-AE04-EB37-26EA11389584}"/>
              </a:ext>
            </a:extLst>
          </p:cNvPr>
          <p:cNvGrpSpPr/>
          <p:nvPr/>
        </p:nvGrpSpPr>
        <p:grpSpPr>
          <a:xfrm>
            <a:off x="4610714" y="5143917"/>
            <a:ext cx="713762" cy="311613"/>
            <a:chOff x="4610714" y="5143917"/>
            <a:chExt cx="713762" cy="311613"/>
          </a:xfrm>
        </p:grpSpPr>
        <p:sp>
          <p:nvSpPr>
            <p:cNvPr id="99557" name="SMARTInkShape-4223">
              <a:extLst>
                <a:ext uri="{FF2B5EF4-FFF2-40B4-BE49-F238E27FC236}">
                  <a16:creationId xmlns:a16="http://schemas.microsoft.com/office/drawing/2014/main" id="{DB49B598-CBF0-0B9C-A4D4-74EC34AE6642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4610714" y="5145865"/>
              <a:ext cx="218462" cy="138325"/>
            </a:xfrm>
            <a:custGeom>
              <a:avLst/>
              <a:gdLst/>
              <a:ahLst/>
              <a:cxnLst/>
              <a:rect l="0" t="0" r="0" b="0"/>
              <a:pathLst>
                <a:path w="218462" h="138325">
                  <a:moveTo>
                    <a:pt x="151786" y="54785"/>
                  </a:moveTo>
                  <a:lnTo>
                    <a:pt x="151786" y="54785"/>
                  </a:lnTo>
                  <a:lnTo>
                    <a:pt x="156842" y="54785"/>
                  </a:lnTo>
                  <a:lnTo>
                    <a:pt x="158331" y="53727"/>
                  </a:lnTo>
                  <a:lnTo>
                    <a:pt x="159325" y="51963"/>
                  </a:lnTo>
                  <a:lnTo>
                    <a:pt x="161195" y="45652"/>
                  </a:lnTo>
                  <a:lnTo>
                    <a:pt x="169502" y="37093"/>
                  </a:lnTo>
                  <a:lnTo>
                    <a:pt x="170441" y="26024"/>
                  </a:lnTo>
                  <a:lnTo>
                    <a:pt x="167839" y="18014"/>
                  </a:lnTo>
                  <a:lnTo>
                    <a:pt x="157543" y="4247"/>
                  </a:lnTo>
                  <a:lnTo>
                    <a:pt x="145878" y="574"/>
                  </a:lnTo>
                  <a:lnTo>
                    <a:pt x="130111" y="0"/>
                  </a:lnTo>
                  <a:lnTo>
                    <a:pt x="102324" y="6684"/>
                  </a:lnTo>
                  <a:lnTo>
                    <a:pt x="61190" y="24548"/>
                  </a:lnTo>
                  <a:lnTo>
                    <a:pt x="38865" y="38065"/>
                  </a:lnTo>
                  <a:lnTo>
                    <a:pt x="17415" y="56538"/>
                  </a:lnTo>
                  <a:lnTo>
                    <a:pt x="6374" y="77176"/>
                  </a:lnTo>
                  <a:lnTo>
                    <a:pt x="0" y="121164"/>
                  </a:lnTo>
                  <a:lnTo>
                    <a:pt x="2482" y="129443"/>
                  </a:lnTo>
                  <a:lnTo>
                    <a:pt x="4624" y="133132"/>
                  </a:lnTo>
                  <a:lnTo>
                    <a:pt x="7111" y="135591"/>
                  </a:lnTo>
                  <a:lnTo>
                    <a:pt x="12697" y="138324"/>
                  </a:lnTo>
                  <a:lnTo>
                    <a:pt x="15669" y="137994"/>
                  </a:lnTo>
                  <a:lnTo>
                    <a:pt x="41951" y="123077"/>
                  </a:lnTo>
                  <a:lnTo>
                    <a:pt x="85420" y="89295"/>
                  </a:lnTo>
                  <a:lnTo>
                    <a:pt x="125716" y="52151"/>
                  </a:lnTo>
                  <a:lnTo>
                    <a:pt x="129616" y="45501"/>
                  </a:lnTo>
                  <a:lnTo>
                    <a:pt x="132120" y="37664"/>
                  </a:lnTo>
                  <a:lnTo>
                    <a:pt x="117511" y="62854"/>
                  </a:lnTo>
                  <a:lnTo>
                    <a:pt x="114190" y="93359"/>
                  </a:lnTo>
                  <a:lnTo>
                    <a:pt x="116732" y="101210"/>
                  </a:lnTo>
                  <a:lnTo>
                    <a:pt x="118892" y="104785"/>
                  </a:lnTo>
                  <a:lnTo>
                    <a:pt x="122448" y="107168"/>
                  </a:lnTo>
                  <a:lnTo>
                    <a:pt x="132044" y="109816"/>
                  </a:lnTo>
                  <a:lnTo>
                    <a:pt x="163055" y="110458"/>
                  </a:lnTo>
                  <a:lnTo>
                    <a:pt x="203406" y="102198"/>
                  </a:lnTo>
                  <a:lnTo>
                    <a:pt x="218461" y="9288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558" name="SMARTInkShape-4224">
              <a:extLst>
                <a:ext uri="{FF2B5EF4-FFF2-40B4-BE49-F238E27FC236}">
                  <a16:creationId xmlns:a16="http://schemas.microsoft.com/office/drawing/2014/main" id="{DC7C7731-6D13-4358-36E2-A2F05514ED76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4867275" y="5156997"/>
              <a:ext cx="114301" cy="90831"/>
            </a:xfrm>
            <a:custGeom>
              <a:avLst/>
              <a:gdLst/>
              <a:ahLst/>
              <a:cxnLst/>
              <a:rect l="0" t="0" r="0" b="0"/>
              <a:pathLst>
                <a:path w="114301" h="90831">
                  <a:moveTo>
                    <a:pt x="0" y="24603"/>
                  </a:moveTo>
                  <a:lnTo>
                    <a:pt x="0" y="24603"/>
                  </a:lnTo>
                  <a:lnTo>
                    <a:pt x="7604" y="4965"/>
                  </a:lnTo>
                  <a:lnTo>
                    <a:pt x="13257" y="0"/>
                  </a:lnTo>
                  <a:lnTo>
                    <a:pt x="15188" y="792"/>
                  </a:lnTo>
                  <a:lnTo>
                    <a:pt x="16475" y="3437"/>
                  </a:lnTo>
                  <a:lnTo>
                    <a:pt x="23956" y="45968"/>
                  </a:lnTo>
                  <a:lnTo>
                    <a:pt x="23700" y="58087"/>
                  </a:lnTo>
                  <a:lnTo>
                    <a:pt x="22149" y="62801"/>
                  </a:lnTo>
                  <a:lnTo>
                    <a:pt x="22175" y="67002"/>
                  </a:lnTo>
                  <a:lnTo>
                    <a:pt x="27524" y="79601"/>
                  </a:lnTo>
                  <a:lnTo>
                    <a:pt x="33319" y="86172"/>
                  </a:lnTo>
                  <a:lnTo>
                    <a:pt x="41620" y="89008"/>
                  </a:lnTo>
                  <a:lnTo>
                    <a:pt x="59139" y="90830"/>
                  </a:lnTo>
                  <a:lnTo>
                    <a:pt x="74555" y="86089"/>
                  </a:lnTo>
                  <a:lnTo>
                    <a:pt x="83582" y="78034"/>
                  </a:lnTo>
                  <a:lnTo>
                    <a:pt x="109983" y="47054"/>
                  </a:lnTo>
                  <a:lnTo>
                    <a:pt x="114300" y="3412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559" name="SMARTInkShape-4225">
              <a:extLst>
                <a:ext uri="{FF2B5EF4-FFF2-40B4-BE49-F238E27FC236}">
                  <a16:creationId xmlns:a16="http://schemas.microsoft.com/office/drawing/2014/main" id="{F9020FF2-EE47-1B82-25E9-DA3718462781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5067888" y="5143917"/>
              <a:ext cx="123238" cy="311613"/>
            </a:xfrm>
            <a:custGeom>
              <a:avLst/>
              <a:gdLst/>
              <a:ahLst/>
              <a:cxnLst/>
              <a:rect l="0" t="0" r="0" b="0"/>
              <a:pathLst>
                <a:path w="123238" h="311613">
                  <a:moveTo>
                    <a:pt x="47037" y="47208"/>
                  </a:moveTo>
                  <a:lnTo>
                    <a:pt x="47037" y="47208"/>
                  </a:lnTo>
                  <a:lnTo>
                    <a:pt x="68496" y="47208"/>
                  </a:lnTo>
                  <a:lnTo>
                    <a:pt x="75271" y="44386"/>
                  </a:lnTo>
                  <a:lnTo>
                    <a:pt x="78559" y="42152"/>
                  </a:lnTo>
                  <a:lnTo>
                    <a:pt x="82214" y="36847"/>
                  </a:lnTo>
                  <a:lnTo>
                    <a:pt x="83838" y="29902"/>
                  </a:lnTo>
                  <a:lnTo>
                    <a:pt x="84560" y="19762"/>
                  </a:lnTo>
                  <a:lnTo>
                    <a:pt x="83694" y="16210"/>
                  </a:lnTo>
                  <a:lnTo>
                    <a:pt x="82058" y="13843"/>
                  </a:lnTo>
                  <a:lnTo>
                    <a:pt x="67523" y="989"/>
                  </a:lnTo>
                  <a:lnTo>
                    <a:pt x="56399" y="0"/>
                  </a:lnTo>
                  <a:lnTo>
                    <a:pt x="39698" y="4763"/>
                  </a:lnTo>
                  <a:lnTo>
                    <a:pt x="21344" y="17934"/>
                  </a:lnTo>
                  <a:lnTo>
                    <a:pt x="7556" y="40298"/>
                  </a:lnTo>
                  <a:lnTo>
                    <a:pt x="1825" y="61976"/>
                  </a:lnTo>
                  <a:lnTo>
                    <a:pt x="3307" y="72470"/>
                  </a:lnTo>
                  <a:lnTo>
                    <a:pt x="5183" y="76749"/>
                  </a:lnTo>
                  <a:lnTo>
                    <a:pt x="12913" y="84326"/>
                  </a:lnTo>
                  <a:lnTo>
                    <a:pt x="17938" y="87828"/>
                  </a:lnTo>
                  <a:lnTo>
                    <a:pt x="23403" y="88047"/>
                  </a:lnTo>
                  <a:lnTo>
                    <a:pt x="53621" y="72760"/>
                  </a:lnTo>
                  <a:lnTo>
                    <a:pt x="63369" y="63503"/>
                  </a:lnTo>
                  <a:lnTo>
                    <a:pt x="74806" y="43569"/>
                  </a:lnTo>
                  <a:lnTo>
                    <a:pt x="83096" y="18502"/>
                  </a:lnTo>
                  <a:lnTo>
                    <a:pt x="84532" y="6835"/>
                  </a:lnTo>
                  <a:lnTo>
                    <a:pt x="85792" y="4418"/>
                  </a:lnTo>
                  <a:lnTo>
                    <a:pt x="87690" y="2806"/>
                  </a:lnTo>
                  <a:lnTo>
                    <a:pt x="90013" y="1731"/>
                  </a:lnTo>
                  <a:lnTo>
                    <a:pt x="90505" y="1015"/>
                  </a:lnTo>
                  <a:lnTo>
                    <a:pt x="89774" y="538"/>
                  </a:lnTo>
                  <a:lnTo>
                    <a:pt x="88227" y="220"/>
                  </a:lnTo>
                  <a:lnTo>
                    <a:pt x="87197" y="1066"/>
                  </a:lnTo>
                  <a:lnTo>
                    <a:pt x="84689" y="7313"/>
                  </a:lnTo>
                  <a:lnTo>
                    <a:pt x="80352" y="12896"/>
                  </a:lnTo>
                  <a:lnTo>
                    <a:pt x="75490" y="48975"/>
                  </a:lnTo>
                  <a:lnTo>
                    <a:pt x="69343" y="88773"/>
                  </a:lnTo>
                  <a:lnTo>
                    <a:pt x="67051" y="123729"/>
                  </a:lnTo>
                  <a:lnTo>
                    <a:pt x="66372" y="164542"/>
                  </a:lnTo>
                  <a:lnTo>
                    <a:pt x="66143" y="207851"/>
                  </a:lnTo>
                  <a:lnTo>
                    <a:pt x="66095" y="251101"/>
                  </a:lnTo>
                  <a:lnTo>
                    <a:pt x="65031" y="281071"/>
                  </a:lnTo>
                  <a:lnTo>
                    <a:pt x="61031" y="293316"/>
                  </a:lnTo>
                  <a:lnTo>
                    <a:pt x="48754" y="311612"/>
                  </a:lnTo>
                  <a:lnTo>
                    <a:pt x="47124" y="311319"/>
                  </a:lnTo>
                  <a:lnTo>
                    <a:pt x="28874" y="300450"/>
                  </a:lnTo>
                  <a:lnTo>
                    <a:pt x="20268" y="288876"/>
                  </a:lnTo>
                  <a:lnTo>
                    <a:pt x="3883" y="247503"/>
                  </a:lnTo>
                  <a:lnTo>
                    <a:pt x="0" y="207705"/>
                  </a:lnTo>
                  <a:lnTo>
                    <a:pt x="2496" y="195093"/>
                  </a:lnTo>
                  <a:lnTo>
                    <a:pt x="7029" y="182043"/>
                  </a:lnTo>
                  <a:lnTo>
                    <a:pt x="7665" y="178372"/>
                  </a:lnTo>
                  <a:lnTo>
                    <a:pt x="11194" y="171472"/>
                  </a:lnTo>
                  <a:lnTo>
                    <a:pt x="25108" y="149728"/>
                  </a:lnTo>
                  <a:lnTo>
                    <a:pt x="55897" y="133303"/>
                  </a:lnTo>
                  <a:lnTo>
                    <a:pt x="79322" y="125363"/>
                  </a:lnTo>
                  <a:lnTo>
                    <a:pt x="123237" y="12340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560" name="SMARTInkShape-4226">
              <a:extLst>
                <a:ext uri="{FF2B5EF4-FFF2-40B4-BE49-F238E27FC236}">
                  <a16:creationId xmlns:a16="http://schemas.microsoft.com/office/drawing/2014/main" id="{7CF696EB-99F8-80F1-476C-4D8ECF71B8E5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5314950" y="5253718"/>
              <a:ext cx="9526" cy="32658"/>
            </a:xfrm>
            <a:custGeom>
              <a:avLst/>
              <a:gdLst/>
              <a:ahLst/>
              <a:cxnLst/>
              <a:rect l="0" t="0" r="0" b="0"/>
              <a:pathLst>
                <a:path w="9526" h="32658">
                  <a:moveTo>
                    <a:pt x="0" y="32657"/>
                  </a:moveTo>
                  <a:lnTo>
                    <a:pt x="0" y="32657"/>
                  </a:lnTo>
                  <a:lnTo>
                    <a:pt x="0" y="11198"/>
                  </a:lnTo>
                  <a:lnTo>
                    <a:pt x="2822" y="4423"/>
                  </a:lnTo>
                  <a:lnTo>
                    <a:pt x="5056" y="1135"/>
                  </a:lnTo>
                  <a:lnTo>
                    <a:pt x="6545" y="0"/>
                  </a:lnTo>
                  <a:lnTo>
                    <a:pt x="9525" y="408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 a Hypothesis About a Mean, </a:t>
            </a:r>
            <a:r>
              <a:rPr lang="en-US" i="1" dirty="0"/>
              <a:t>σ </a:t>
            </a:r>
            <a:r>
              <a:rPr lang="en-US" dirty="0"/>
              <a:t>Unknown</a:t>
            </a:r>
            <a:r>
              <a:rPr lang="en-US" i="1" dirty="0"/>
              <a:t> </a:t>
            </a:r>
            <a:endParaRPr lang="en-US" dirty="0"/>
          </a:p>
        </p:txBody>
      </p:sp>
      <p:grpSp>
        <p:nvGrpSpPr>
          <p:cNvPr id="9" name="SMARTInkShape-Group731">
            <a:extLst>
              <a:ext uri="{FF2B5EF4-FFF2-40B4-BE49-F238E27FC236}">
                <a16:creationId xmlns:a16="http://schemas.microsoft.com/office/drawing/2014/main" id="{779846AD-82F3-3315-F213-0D7DF75B9EF0}"/>
              </a:ext>
            </a:extLst>
          </p:cNvPr>
          <p:cNvGrpSpPr/>
          <p:nvPr/>
        </p:nvGrpSpPr>
        <p:grpSpPr>
          <a:xfrm>
            <a:off x="666750" y="1638300"/>
            <a:ext cx="895351" cy="342901"/>
            <a:chOff x="666750" y="1638300"/>
            <a:chExt cx="895351" cy="342901"/>
          </a:xfrm>
        </p:grpSpPr>
        <p:sp>
          <p:nvSpPr>
            <p:cNvPr id="3" name="SMARTInkShape-4227">
              <a:extLst>
                <a:ext uri="{FF2B5EF4-FFF2-40B4-BE49-F238E27FC236}">
                  <a16:creationId xmlns:a16="http://schemas.microsoft.com/office/drawing/2014/main" id="{8F875015-4916-BEB6-D6E6-2781D3E6FC0F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1381125" y="1828800"/>
              <a:ext cx="180976" cy="38101"/>
            </a:xfrm>
            <a:custGeom>
              <a:avLst/>
              <a:gdLst/>
              <a:ahLst/>
              <a:cxnLst/>
              <a:rect l="0" t="0" r="0" b="0"/>
              <a:pathLst>
                <a:path w="180976" h="38101">
                  <a:moveTo>
                    <a:pt x="0" y="38100"/>
                  </a:moveTo>
                  <a:lnTo>
                    <a:pt x="0" y="38100"/>
                  </a:lnTo>
                  <a:lnTo>
                    <a:pt x="9721" y="37042"/>
                  </a:lnTo>
                  <a:lnTo>
                    <a:pt x="56883" y="21624"/>
                  </a:lnTo>
                  <a:lnTo>
                    <a:pt x="87806" y="18331"/>
                  </a:lnTo>
                  <a:lnTo>
                    <a:pt x="103510" y="12604"/>
                  </a:lnTo>
                  <a:lnTo>
                    <a:pt x="136667" y="7311"/>
                  </a:lnTo>
                  <a:lnTo>
                    <a:pt x="148583" y="3249"/>
                  </a:lnTo>
                  <a:lnTo>
                    <a:pt x="1809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4228">
              <a:extLst>
                <a:ext uri="{FF2B5EF4-FFF2-40B4-BE49-F238E27FC236}">
                  <a16:creationId xmlns:a16="http://schemas.microsoft.com/office/drawing/2014/main" id="{6A680239-6CE3-58C7-5D49-FC62DD012190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1372039" y="1715824"/>
              <a:ext cx="113862" cy="254222"/>
            </a:xfrm>
            <a:custGeom>
              <a:avLst/>
              <a:gdLst/>
              <a:ahLst/>
              <a:cxnLst/>
              <a:rect l="0" t="0" r="0" b="0"/>
              <a:pathLst>
                <a:path w="113862" h="254222">
                  <a:moveTo>
                    <a:pt x="37661" y="8201"/>
                  </a:moveTo>
                  <a:lnTo>
                    <a:pt x="37661" y="8201"/>
                  </a:lnTo>
                  <a:lnTo>
                    <a:pt x="45862" y="0"/>
                  </a:lnTo>
                  <a:lnTo>
                    <a:pt x="46793" y="9181"/>
                  </a:lnTo>
                  <a:lnTo>
                    <a:pt x="44992" y="40968"/>
                  </a:lnTo>
                  <a:lnTo>
                    <a:pt x="32093" y="87542"/>
                  </a:lnTo>
                  <a:lnTo>
                    <a:pt x="18122" y="134288"/>
                  </a:lnTo>
                  <a:lnTo>
                    <a:pt x="4558" y="177375"/>
                  </a:lnTo>
                  <a:lnTo>
                    <a:pt x="0" y="217799"/>
                  </a:lnTo>
                  <a:lnTo>
                    <a:pt x="4748" y="234581"/>
                  </a:lnTo>
                  <a:lnTo>
                    <a:pt x="7252" y="238496"/>
                  </a:lnTo>
                  <a:lnTo>
                    <a:pt x="21962" y="250352"/>
                  </a:lnTo>
                  <a:lnTo>
                    <a:pt x="28214" y="253407"/>
                  </a:lnTo>
                  <a:lnTo>
                    <a:pt x="31363" y="254221"/>
                  </a:lnTo>
                  <a:lnTo>
                    <a:pt x="40506" y="252305"/>
                  </a:lnTo>
                  <a:lnTo>
                    <a:pt x="113861" y="22727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4229">
              <a:extLst>
                <a:ext uri="{FF2B5EF4-FFF2-40B4-BE49-F238E27FC236}">
                  <a16:creationId xmlns:a16="http://schemas.microsoft.com/office/drawing/2014/main" id="{A24E1BEC-341D-8BE3-64FA-F9845E6ECE96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1172338" y="1811733"/>
              <a:ext cx="112806" cy="169468"/>
            </a:xfrm>
            <a:custGeom>
              <a:avLst/>
              <a:gdLst/>
              <a:ahLst/>
              <a:cxnLst/>
              <a:rect l="0" t="0" r="0" b="0"/>
              <a:pathLst>
                <a:path w="112806" h="169468">
                  <a:moveTo>
                    <a:pt x="94487" y="45642"/>
                  </a:moveTo>
                  <a:lnTo>
                    <a:pt x="94487" y="45642"/>
                  </a:lnTo>
                  <a:lnTo>
                    <a:pt x="102091" y="36980"/>
                  </a:lnTo>
                  <a:lnTo>
                    <a:pt x="107745" y="27328"/>
                  </a:lnTo>
                  <a:lnTo>
                    <a:pt x="108617" y="22849"/>
                  </a:lnTo>
                  <a:lnTo>
                    <a:pt x="108140" y="18805"/>
                  </a:lnTo>
                  <a:lnTo>
                    <a:pt x="104788" y="11489"/>
                  </a:lnTo>
                  <a:lnTo>
                    <a:pt x="99771" y="4711"/>
                  </a:lnTo>
                  <a:lnTo>
                    <a:pt x="94013" y="992"/>
                  </a:lnTo>
                  <a:lnTo>
                    <a:pt x="90996" y="0"/>
                  </a:lnTo>
                  <a:lnTo>
                    <a:pt x="54673" y="8639"/>
                  </a:lnTo>
                  <a:lnTo>
                    <a:pt x="37634" y="15438"/>
                  </a:lnTo>
                  <a:lnTo>
                    <a:pt x="17199" y="31166"/>
                  </a:lnTo>
                  <a:lnTo>
                    <a:pt x="7926" y="43089"/>
                  </a:lnTo>
                  <a:lnTo>
                    <a:pt x="3098" y="55443"/>
                  </a:lnTo>
                  <a:lnTo>
                    <a:pt x="0" y="75565"/>
                  </a:lnTo>
                  <a:lnTo>
                    <a:pt x="1862" y="79349"/>
                  </a:lnTo>
                  <a:lnTo>
                    <a:pt x="9576" y="86376"/>
                  </a:lnTo>
                  <a:lnTo>
                    <a:pt x="20060" y="90204"/>
                  </a:lnTo>
                  <a:lnTo>
                    <a:pt x="64082" y="100537"/>
                  </a:lnTo>
                  <a:lnTo>
                    <a:pt x="84420" y="104946"/>
                  </a:lnTo>
                  <a:lnTo>
                    <a:pt x="101029" y="112955"/>
                  </a:lnTo>
                  <a:lnTo>
                    <a:pt x="107978" y="118951"/>
                  </a:lnTo>
                  <a:lnTo>
                    <a:pt x="111066" y="125143"/>
                  </a:lnTo>
                  <a:lnTo>
                    <a:pt x="112805" y="139636"/>
                  </a:lnTo>
                  <a:lnTo>
                    <a:pt x="108815" y="144288"/>
                  </a:lnTo>
                  <a:lnTo>
                    <a:pt x="93094" y="152279"/>
                  </a:lnTo>
                  <a:lnTo>
                    <a:pt x="55054" y="159487"/>
                  </a:lnTo>
                  <a:lnTo>
                    <a:pt x="8762" y="16946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4230">
              <a:extLst>
                <a:ext uri="{FF2B5EF4-FFF2-40B4-BE49-F238E27FC236}">
                  <a16:creationId xmlns:a16="http://schemas.microsoft.com/office/drawing/2014/main" id="{50654054-2010-A296-28C0-DBC87C137544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933450" y="1796411"/>
              <a:ext cx="142876" cy="165009"/>
            </a:xfrm>
            <a:custGeom>
              <a:avLst/>
              <a:gdLst/>
              <a:ahLst/>
              <a:cxnLst/>
              <a:rect l="0" t="0" r="0" b="0"/>
              <a:pathLst>
                <a:path w="142876" h="165009">
                  <a:moveTo>
                    <a:pt x="0" y="99064"/>
                  </a:moveTo>
                  <a:lnTo>
                    <a:pt x="0" y="99064"/>
                  </a:lnTo>
                  <a:lnTo>
                    <a:pt x="46264" y="99064"/>
                  </a:lnTo>
                  <a:lnTo>
                    <a:pt x="55134" y="96242"/>
                  </a:lnTo>
                  <a:lnTo>
                    <a:pt x="63662" y="92518"/>
                  </a:lnTo>
                  <a:lnTo>
                    <a:pt x="104206" y="82196"/>
                  </a:lnTo>
                  <a:lnTo>
                    <a:pt x="122459" y="70293"/>
                  </a:lnTo>
                  <a:lnTo>
                    <a:pt x="129568" y="62994"/>
                  </a:lnTo>
                  <a:lnTo>
                    <a:pt x="136255" y="52694"/>
                  </a:lnTo>
                  <a:lnTo>
                    <a:pt x="140913" y="34995"/>
                  </a:lnTo>
                  <a:lnTo>
                    <a:pt x="139450" y="29893"/>
                  </a:lnTo>
                  <a:lnTo>
                    <a:pt x="121244" y="10672"/>
                  </a:lnTo>
                  <a:lnTo>
                    <a:pt x="101188" y="789"/>
                  </a:lnTo>
                  <a:lnTo>
                    <a:pt x="86953" y="0"/>
                  </a:lnTo>
                  <a:lnTo>
                    <a:pt x="72512" y="4236"/>
                  </a:lnTo>
                  <a:lnTo>
                    <a:pt x="47590" y="19579"/>
                  </a:lnTo>
                  <a:lnTo>
                    <a:pt x="27389" y="43763"/>
                  </a:lnTo>
                  <a:lnTo>
                    <a:pt x="13367" y="74735"/>
                  </a:lnTo>
                  <a:lnTo>
                    <a:pt x="10284" y="101784"/>
                  </a:lnTo>
                  <a:lnTo>
                    <a:pt x="14806" y="123388"/>
                  </a:lnTo>
                  <a:lnTo>
                    <a:pt x="32362" y="148593"/>
                  </a:lnTo>
                  <a:lnTo>
                    <a:pt x="40136" y="157413"/>
                  </a:lnTo>
                  <a:lnTo>
                    <a:pt x="49941" y="162038"/>
                  </a:lnTo>
                  <a:lnTo>
                    <a:pt x="78539" y="165008"/>
                  </a:lnTo>
                  <a:lnTo>
                    <a:pt x="142875" y="15621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4231">
              <a:extLst>
                <a:ext uri="{FF2B5EF4-FFF2-40B4-BE49-F238E27FC236}">
                  <a16:creationId xmlns:a16="http://schemas.microsoft.com/office/drawing/2014/main" id="{942B0B6F-DED2-C627-63DC-2A7EE910BB6D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752475" y="1695842"/>
              <a:ext cx="66676" cy="237734"/>
            </a:xfrm>
            <a:custGeom>
              <a:avLst/>
              <a:gdLst/>
              <a:ahLst/>
              <a:cxnLst/>
              <a:rect l="0" t="0" r="0" b="0"/>
              <a:pathLst>
                <a:path w="66676" h="237734">
                  <a:moveTo>
                    <a:pt x="66675" y="9133"/>
                  </a:moveTo>
                  <a:lnTo>
                    <a:pt x="66675" y="9133"/>
                  </a:lnTo>
                  <a:lnTo>
                    <a:pt x="66675" y="4077"/>
                  </a:lnTo>
                  <a:lnTo>
                    <a:pt x="65617" y="2587"/>
                  </a:lnTo>
                  <a:lnTo>
                    <a:pt x="63853" y="1594"/>
                  </a:lnTo>
                  <a:lnTo>
                    <a:pt x="58474" y="0"/>
                  </a:lnTo>
                  <a:lnTo>
                    <a:pt x="58033" y="928"/>
                  </a:lnTo>
                  <a:lnTo>
                    <a:pt x="46804" y="46161"/>
                  </a:lnTo>
                  <a:lnTo>
                    <a:pt x="28503" y="93706"/>
                  </a:lnTo>
                  <a:lnTo>
                    <a:pt x="19028" y="132617"/>
                  </a:lnTo>
                  <a:lnTo>
                    <a:pt x="11402" y="178634"/>
                  </a:lnTo>
                  <a:lnTo>
                    <a:pt x="0" y="23773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4232">
              <a:extLst>
                <a:ext uri="{FF2B5EF4-FFF2-40B4-BE49-F238E27FC236}">
                  <a16:creationId xmlns:a16="http://schemas.microsoft.com/office/drawing/2014/main" id="{2370978C-5696-639F-08AE-EFC9DA05204C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666750" y="1638300"/>
              <a:ext cx="266701" cy="95251"/>
            </a:xfrm>
            <a:custGeom>
              <a:avLst/>
              <a:gdLst/>
              <a:ahLst/>
              <a:cxnLst/>
              <a:rect l="0" t="0" r="0" b="0"/>
              <a:pathLst>
                <a:path w="266701" h="95251">
                  <a:moveTo>
                    <a:pt x="0" y="95250"/>
                  </a:moveTo>
                  <a:lnTo>
                    <a:pt x="0" y="95250"/>
                  </a:lnTo>
                  <a:lnTo>
                    <a:pt x="17900" y="87711"/>
                  </a:lnTo>
                  <a:lnTo>
                    <a:pt x="31056" y="83491"/>
                  </a:lnTo>
                  <a:lnTo>
                    <a:pt x="45538" y="75538"/>
                  </a:lnTo>
                  <a:lnTo>
                    <a:pt x="55164" y="69556"/>
                  </a:lnTo>
                  <a:lnTo>
                    <a:pt x="97832" y="50774"/>
                  </a:lnTo>
                  <a:lnTo>
                    <a:pt x="142840" y="28573"/>
                  </a:lnTo>
                  <a:lnTo>
                    <a:pt x="155560" y="23282"/>
                  </a:lnTo>
                  <a:lnTo>
                    <a:pt x="200024" y="11759"/>
                  </a:lnTo>
                  <a:lnTo>
                    <a:pt x="219075" y="7364"/>
                  </a:lnTo>
                  <a:lnTo>
                    <a:pt x="239419" y="1455"/>
                  </a:lnTo>
                  <a:lnTo>
                    <a:pt x="2667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SMARTInkShape-Group732">
            <a:extLst>
              <a:ext uri="{FF2B5EF4-FFF2-40B4-BE49-F238E27FC236}">
                <a16:creationId xmlns:a16="http://schemas.microsoft.com/office/drawing/2014/main" id="{7AEC4AF1-2E80-78D4-66A9-6EF439C894F4}"/>
              </a:ext>
            </a:extLst>
          </p:cNvPr>
          <p:cNvGrpSpPr/>
          <p:nvPr/>
        </p:nvGrpSpPr>
        <p:grpSpPr>
          <a:xfrm>
            <a:off x="2047875" y="1714500"/>
            <a:ext cx="1362076" cy="295276"/>
            <a:chOff x="2047875" y="1714500"/>
            <a:chExt cx="1362076" cy="295276"/>
          </a:xfrm>
        </p:grpSpPr>
        <p:sp>
          <p:nvSpPr>
            <p:cNvPr id="10" name="SMARTInkShape-4233">
              <a:extLst>
                <a:ext uri="{FF2B5EF4-FFF2-40B4-BE49-F238E27FC236}">
                  <a16:creationId xmlns:a16="http://schemas.microsoft.com/office/drawing/2014/main" id="{C83A0C92-32AB-E17C-331C-CDD4A4A97895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3221811" y="1852319"/>
              <a:ext cx="188140" cy="142995"/>
            </a:xfrm>
            <a:custGeom>
              <a:avLst/>
              <a:gdLst/>
              <a:ahLst/>
              <a:cxnLst/>
              <a:rect l="0" t="0" r="0" b="0"/>
              <a:pathLst>
                <a:path w="188140" h="142995">
                  <a:moveTo>
                    <a:pt x="188139" y="5056"/>
                  </a:moveTo>
                  <a:lnTo>
                    <a:pt x="188139" y="5056"/>
                  </a:lnTo>
                  <a:lnTo>
                    <a:pt x="178026" y="0"/>
                  </a:lnTo>
                  <a:lnTo>
                    <a:pt x="134466" y="3658"/>
                  </a:lnTo>
                  <a:lnTo>
                    <a:pt x="126956" y="4124"/>
                  </a:lnTo>
                  <a:lnTo>
                    <a:pt x="85655" y="22834"/>
                  </a:lnTo>
                  <a:lnTo>
                    <a:pt x="46428" y="40872"/>
                  </a:lnTo>
                  <a:lnTo>
                    <a:pt x="24876" y="65831"/>
                  </a:lnTo>
                  <a:lnTo>
                    <a:pt x="5607" y="101022"/>
                  </a:lnTo>
                  <a:lnTo>
                    <a:pt x="0" y="118980"/>
                  </a:lnTo>
                  <a:lnTo>
                    <a:pt x="271" y="122280"/>
                  </a:lnTo>
                  <a:lnTo>
                    <a:pt x="1511" y="124481"/>
                  </a:lnTo>
                  <a:lnTo>
                    <a:pt x="14024" y="134847"/>
                  </a:lnTo>
                  <a:lnTo>
                    <a:pt x="49682" y="142994"/>
                  </a:lnTo>
                  <a:lnTo>
                    <a:pt x="86908" y="141412"/>
                  </a:lnTo>
                  <a:lnTo>
                    <a:pt x="128749" y="139000"/>
                  </a:lnTo>
                  <a:lnTo>
                    <a:pt x="159564" y="13840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4234">
              <a:extLst>
                <a:ext uri="{FF2B5EF4-FFF2-40B4-BE49-F238E27FC236}">
                  <a16:creationId xmlns:a16="http://schemas.microsoft.com/office/drawing/2014/main" id="{3C5C4492-0641-1F51-6400-CC76241C9FC1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3200400" y="1790700"/>
              <a:ext cx="19051" cy="9526"/>
            </a:xfrm>
            <a:custGeom>
              <a:avLst/>
              <a:gdLst/>
              <a:ahLst/>
              <a:cxnLst/>
              <a:rect l="0" t="0" r="0" b="0"/>
              <a:pathLst>
                <a:path w="19051" h="9526">
                  <a:moveTo>
                    <a:pt x="19050" y="9525"/>
                  </a:moveTo>
                  <a:lnTo>
                    <a:pt x="19050" y="9525"/>
                  </a:lnTo>
                  <a:lnTo>
                    <a:pt x="10850" y="1324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4235">
              <a:extLst>
                <a:ext uri="{FF2B5EF4-FFF2-40B4-BE49-F238E27FC236}">
                  <a16:creationId xmlns:a16="http://schemas.microsoft.com/office/drawing/2014/main" id="{87F35E1C-2009-4D2A-8D42-25F27000D902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3095625" y="1866900"/>
              <a:ext cx="47626" cy="95251"/>
            </a:xfrm>
            <a:custGeom>
              <a:avLst/>
              <a:gdLst/>
              <a:ahLst/>
              <a:cxnLst/>
              <a:rect l="0" t="0" r="0" b="0"/>
              <a:pathLst>
                <a:path w="47626" h="95251">
                  <a:moveTo>
                    <a:pt x="47625" y="0"/>
                  </a:moveTo>
                  <a:lnTo>
                    <a:pt x="47625" y="0"/>
                  </a:lnTo>
                  <a:lnTo>
                    <a:pt x="34533" y="14150"/>
                  </a:lnTo>
                  <a:lnTo>
                    <a:pt x="12483" y="61710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4236">
              <a:extLst>
                <a:ext uri="{FF2B5EF4-FFF2-40B4-BE49-F238E27FC236}">
                  <a16:creationId xmlns:a16="http://schemas.microsoft.com/office/drawing/2014/main" id="{F1B21E19-9E5C-6489-0587-4281125EF4BD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2990850" y="1838325"/>
              <a:ext cx="85726" cy="19051"/>
            </a:xfrm>
            <a:custGeom>
              <a:avLst/>
              <a:gdLst/>
              <a:ahLst/>
              <a:cxnLst/>
              <a:rect l="0" t="0" r="0" b="0"/>
              <a:pathLst>
                <a:path w="85726" h="19051">
                  <a:moveTo>
                    <a:pt x="0" y="19050"/>
                  </a:moveTo>
                  <a:lnTo>
                    <a:pt x="0" y="19050"/>
                  </a:lnTo>
                  <a:lnTo>
                    <a:pt x="5056" y="13994"/>
                  </a:lnTo>
                  <a:lnTo>
                    <a:pt x="51457" y="3240"/>
                  </a:lnTo>
                  <a:lnTo>
                    <a:pt x="857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4237">
              <a:extLst>
                <a:ext uri="{FF2B5EF4-FFF2-40B4-BE49-F238E27FC236}">
                  <a16:creationId xmlns:a16="http://schemas.microsoft.com/office/drawing/2014/main" id="{39F1779F-C210-088B-1205-B13C2E5BFD93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3000827" y="1714500"/>
              <a:ext cx="85274" cy="207982"/>
            </a:xfrm>
            <a:custGeom>
              <a:avLst/>
              <a:gdLst/>
              <a:ahLst/>
              <a:cxnLst/>
              <a:rect l="0" t="0" r="0" b="0"/>
              <a:pathLst>
                <a:path w="85274" h="207982">
                  <a:moveTo>
                    <a:pt x="85273" y="0"/>
                  </a:moveTo>
                  <a:lnTo>
                    <a:pt x="85273" y="0"/>
                  </a:lnTo>
                  <a:lnTo>
                    <a:pt x="66959" y="39772"/>
                  </a:lnTo>
                  <a:lnTo>
                    <a:pt x="47688" y="85945"/>
                  </a:lnTo>
                  <a:lnTo>
                    <a:pt x="29518" y="128925"/>
                  </a:lnTo>
                  <a:lnTo>
                    <a:pt x="14209" y="157484"/>
                  </a:lnTo>
                  <a:lnTo>
                    <a:pt x="7265" y="185860"/>
                  </a:lnTo>
                  <a:lnTo>
                    <a:pt x="1073" y="197227"/>
                  </a:lnTo>
                  <a:lnTo>
                    <a:pt x="0" y="204252"/>
                  </a:lnTo>
                  <a:lnTo>
                    <a:pt x="1966" y="206018"/>
                  </a:lnTo>
                  <a:lnTo>
                    <a:pt x="9795" y="207981"/>
                  </a:lnTo>
                  <a:lnTo>
                    <a:pt x="52541" y="201211"/>
                  </a:lnTo>
                  <a:lnTo>
                    <a:pt x="62964" y="197730"/>
                  </a:lnTo>
                  <a:lnTo>
                    <a:pt x="85273" y="1809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4238">
              <a:extLst>
                <a:ext uri="{FF2B5EF4-FFF2-40B4-BE49-F238E27FC236}">
                  <a16:creationId xmlns:a16="http://schemas.microsoft.com/office/drawing/2014/main" id="{350F9957-F6B2-FC08-480E-55E43E7F5882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2857500" y="1829192"/>
              <a:ext cx="114301" cy="132959"/>
            </a:xfrm>
            <a:custGeom>
              <a:avLst/>
              <a:gdLst/>
              <a:ahLst/>
              <a:cxnLst/>
              <a:rect l="0" t="0" r="0" b="0"/>
              <a:pathLst>
                <a:path w="114301" h="132959">
                  <a:moveTo>
                    <a:pt x="114300" y="9133"/>
                  </a:moveTo>
                  <a:lnTo>
                    <a:pt x="114300" y="9133"/>
                  </a:lnTo>
                  <a:lnTo>
                    <a:pt x="114300" y="4077"/>
                  </a:lnTo>
                  <a:lnTo>
                    <a:pt x="113242" y="2587"/>
                  </a:lnTo>
                  <a:lnTo>
                    <a:pt x="111478" y="1594"/>
                  </a:lnTo>
                  <a:lnTo>
                    <a:pt x="101043" y="0"/>
                  </a:lnTo>
                  <a:lnTo>
                    <a:pt x="67751" y="10021"/>
                  </a:lnTo>
                  <a:lnTo>
                    <a:pt x="50766" y="18921"/>
                  </a:lnTo>
                  <a:lnTo>
                    <a:pt x="30489" y="36466"/>
                  </a:lnTo>
                  <a:lnTo>
                    <a:pt x="24134" y="45270"/>
                  </a:lnTo>
                  <a:lnTo>
                    <a:pt x="21310" y="53769"/>
                  </a:lnTo>
                  <a:lnTo>
                    <a:pt x="20054" y="64602"/>
                  </a:lnTo>
                  <a:lnTo>
                    <a:pt x="20778" y="68337"/>
                  </a:lnTo>
                  <a:lnTo>
                    <a:pt x="22319" y="70827"/>
                  </a:lnTo>
                  <a:lnTo>
                    <a:pt x="37472" y="82757"/>
                  </a:lnTo>
                  <a:lnTo>
                    <a:pt x="82038" y="104203"/>
                  </a:lnTo>
                  <a:lnTo>
                    <a:pt x="88673" y="108889"/>
                  </a:lnTo>
                  <a:lnTo>
                    <a:pt x="88748" y="111620"/>
                  </a:lnTo>
                  <a:lnTo>
                    <a:pt x="86682" y="114499"/>
                  </a:lnTo>
                  <a:lnTo>
                    <a:pt x="83188" y="117477"/>
                  </a:lnTo>
                  <a:lnTo>
                    <a:pt x="73661" y="120786"/>
                  </a:lnTo>
                  <a:lnTo>
                    <a:pt x="63430" y="123315"/>
                  </a:lnTo>
                  <a:lnTo>
                    <a:pt x="48238" y="130740"/>
                  </a:lnTo>
                  <a:lnTo>
                    <a:pt x="0" y="13295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4239">
              <a:extLst>
                <a:ext uri="{FF2B5EF4-FFF2-40B4-BE49-F238E27FC236}">
                  <a16:creationId xmlns:a16="http://schemas.microsoft.com/office/drawing/2014/main" id="{EF2DD57A-0CF3-FE76-B523-43E5D033CEA3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2828925" y="1800225"/>
              <a:ext cx="1" cy="9526"/>
            </a:xfrm>
            <a:custGeom>
              <a:avLst/>
              <a:gdLst/>
              <a:ahLst/>
              <a:cxnLst/>
              <a:rect l="0" t="0" r="0" b="0"/>
              <a:pathLst>
                <a:path w="1" h="9526">
                  <a:moveTo>
                    <a:pt x="0" y="9525"/>
                  </a:moveTo>
                  <a:lnTo>
                    <a:pt x="0" y="952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4240">
              <a:extLst>
                <a:ext uri="{FF2B5EF4-FFF2-40B4-BE49-F238E27FC236}">
                  <a16:creationId xmlns:a16="http://schemas.microsoft.com/office/drawing/2014/main" id="{5723BB6C-FF8E-184A-9D07-BBA785C6F690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2752725" y="1847850"/>
              <a:ext cx="38101" cy="104776"/>
            </a:xfrm>
            <a:custGeom>
              <a:avLst/>
              <a:gdLst/>
              <a:ahLst/>
              <a:cxnLst/>
              <a:rect l="0" t="0" r="0" b="0"/>
              <a:pathLst>
                <a:path w="38101" h="104776">
                  <a:moveTo>
                    <a:pt x="38100" y="0"/>
                  </a:moveTo>
                  <a:lnTo>
                    <a:pt x="38100" y="0"/>
                  </a:lnTo>
                  <a:lnTo>
                    <a:pt x="15710" y="44780"/>
                  </a:lnTo>
                  <a:lnTo>
                    <a:pt x="4201" y="69915"/>
                  </a:lnTo>
                  <a:lnTo>
                    <a:pt x="0" y="1047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4241">
              <a:extLst>
                <a:ext uri="{FF2B5EF4-FFF2-40B4-BE49-F238E27FC236}">
                  <a16:creationId xmlns:a16="http://schemas.microsoft.com/office/drawing/2014/main" id="{0D7290B0-BED5-665B-2FDC-2AA5C0B95942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2628900" y="1828800"/>
              <a:ext cx="104776" cy="38101"/>
            </a:xfrm>
            <a:custGeom>
              <a:avLst/>
              <a:gdLst/>
              <a:ahLst/>
              <a:cxnLst/>
              <a:rect l="0" t="0" r="0" b="0"/>
              <a:pathLst>
                <a:path w="104776" h="38101">
                  <a:moveTo>
                    <a:pt x="0" y="38100"/>
                  </a:moveTo>
                  <a:lnTo>
                    <a:pt x="0" y="38100"/>
                  </a:lnTo>
                  <a:lnTo>
                    <a:pt x="41418" y="18802"/>
                  </a:lnTo>
                  <a:lnTo>
                    <a:pt x="71799" y="11357"/>
                  </a:lnTo>
                  <a:lnTo>
                    <a:pt x="90578" y="8829"/>
                  </a:lnTo>
                  <a:lnTo>
                    <a:pt x="1047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4242">
              <a:extLst>
                <a:ext uri="{FF2B5EF4-FFF2-40B4-BE49-F238E27FC236}">
                  <a16:creationId xmlns:a16="http://schemas.microsoft.com/office/drawing/2014/main" id="{52FAEEC1-8401-57F2-F551-A7E72847FAEA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2620979" y="1714500"/>
              <a:ext cx="103172" cy="218311"/>
            </a:xfrm>
            <a:custGeom>
              <a:avLst/>
              <a:gdLst/>
              <a:ahLst/>
              <a:cxnLst/>
              <a:rect l="0" t="0" r="0" b="0"/>
              <a:pathLst>
                <a:path w="103172" h="218311">
                  <a:moveTo>
                    <a:pt x="55546" y="0"/>
                  </a:moveTo>
                  <a:lnTo>
                    <a:pt x="55546" y="0"/>
                  </a:lnTo>
                  <a:lnTo>
                    <a:pt x="42289" y="44829"/>
                  </a:lnTo>
                  <a:lnTo>
                    <a:pt x="33156" y="80428"/>
                  </a:lnTo>
                  <a:lnTo>
                    <a:pt x="18690" y="117787"/>
                  </a:lnTo>
                  <a:lnTo>
                    <a:pt x="6517" y="163116"/>
                  </a:lnTo>
                  <a:lnTo>
                    <a:pt x="0" y="195204"/>
                  </a:lnTo>
                  <a:lnTo>
                    <a:pt x="1582" y="201044"/>
                  </a:lnTo>
                  <a:lnTo>
                    <a:pt x="8984" y="210356"/>
                  </a:lnTo>
                  <a:lnTo>
                    <a:pt x="19330" y="215200"/>
                  </a:lnTo>
                  <a:lnTo>
                    <a:pt x="43218" y="218310"/>
                  </a:lnTo>
                  <a:lnTo>
                    <a:pt x="86035" y="205750"/>
                  </a:lnTo>
                  <a:lnTo>
                    <a:pt x="103171" y="2000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4243">
              <a:extLst>
                <a:ext uri="{FF2B5EF4-FFF2-40B4-BE49-F238E27FC236}">
                  <a16:creationId xmlns:a16="http://schemas.microsoft.com/office/drawing/2014/main" id="{670F37B8-DB4E-E5EB-7FDA-9FE55F7800FB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2419567" y="1848287"/>
              <a:ext cx="209334" cy="99916"/>
            </a:xfrm>
            <a:custGeom>
              <a:avLst/>
              <a:gdLst/>
              <a:ahLst/>
              <a:cxnLst/>
              <a:rect l="0" t="0" r="0" b="0"/>
              <a:pathLst>
                <a:path w="209334" h="99916">
                  <a:moveTo>
                    <a:pt x="114083" y="28138"/>
                  </a:moveTo>
                  <a:lnTo>
                    <a:pt x="114083" y="28138"/>
                  </a:lnTo>
                  <a:lnTo>
                    <a:pt x="109027" y="23082"/>
                  </a:lnTo>
                  <a:lnTo>
                    <a:pt x="108595" y="20534"/>
                  </a:lnTo>
                  <a:lnTo>
                    <a:pt x="109366" y="17777"/>
                  </a:lnTo>
                  <a:lnTo>
                    <a:pt x="113151" y="10804"/>
                  </a:lnTo>
                  <a:lnTo>
                    <a:pt x="110847" y="7029"/>
                  </a:lnTo>
                  <a:lnTo>
                    <a:pt x="108751" y="4540"/>
                  </a:lnTo>
                  <a:lnTo>
                    <a:pt x="103599" y="1775"/>
                  </a:lnTo>
                  <a:lnTo>
                    <a:pt x="86612" y="0"/>
                  </a:lnTo>
                  <a:lnTo>
                    <a:pt x="63963" y="4749"/>
                  </a:lnTo>
                  <a:lnTo>
                    <a:pt x="22347" y="30166"/>
                  </a:lnTo>
                  <a:lnTo>
                    <a:pt x="12281" y="42797"/>
                  </a:lnTo>
                  <a:lnTo>
                    <a:pt x="3486" y="62115"/>
                  </a:lnTo>
                  <a:lnTo>
                    <a:pt x="108" y="84926"/>
                  </a:lnTo>
                  <a:lnTo>
                    <a:pt x="0" y="88222"/>
                  </a:lnTo>
                  <a:lnTo>
                    <a:pt x="986" y="90419"/>
                  </a:lnTo>
                  <a:lnTo>
                    <a:pt x="2702" y="91884"/>
                  </a:lnTo>
                  <a:lnTo>
                    <a:pt x="4904" y="92860"/>
                  </a:lnTo>
                  <a:lnTo>
                    <a:pt x="6372" y="94569"/>
                  </a:lnTo>
                  <a:lnTo>
                    <a:pt x="8003" y="99291"/>
                  </a:lnTo>
                  <a:lnTo>
                    <a:pt x="9496" y="99915"/>
                  </a:lnTo>
                  <a:lnTo>
                    <a:pt x="11550" y="99273"/>
                  </a:lnTo>
                  <a:lnTo>
                    <a:pt x="16655" y="96795"/>
                  </a:lnTo>
                  <a:lnTo>
                    <a:pt x="25478" y="94342"/>
                  </a:lnTo>
                  <a:lnTo>
                    <a:pt x="34795" y="88441"/>
                  </a:lnTo>
                  <a:lnTo>
                    <a:pt x="41097" y="86689"/>
                  </a:lnTo>
                  <a:lnTo>
                    <a:pt x="43201" y="85164"/>
                  </a:lnTo>
                  <a:lnTo>
                    <a:pt x="44603" y="83089"/>
                  </a:lnTo>
                  <a:lnTo>
                    <a:pt x="47220" y="77961"/>
                  </a:lnTo>
                  <a:lnTo>
                    <a:pt x="63185" y="58980"/>
                  </a:lnTo>
                  <a:lnTo>
                    <a:pt x="66547" y="50094"/>
                  </a:lnTo>
                  <a:lnTo>
                    <a:pt x="83754" y="30009"/>
                  </a:lnTo>
                  <a:lnTo>
                    <a:pt x="79932" y="33749"/>
                  </a:lnTo>
                  <a:lnTo>
                    <a:pt x="77738" y="38745"/>
                  </a:lnTo>
                  <a:lnTo>
                    <a:pt x="67091" y="82742"/>
                  </a:lnTo>
                  <a:lnTo>
                    <a:pt x="66880" y="86765"/>
                  </a:lnTo>
                  <a:lnTo>
                    <a:pt x="68856" y="89448"/>
                  </a:lnTo>
                  <a:lnTo>
                    <a:pt x="76696" y="92428"/>
                  </a:lnTo>
                  <a:lnTo>
                    <a:pt x="106581" y="86738"/>
                  </a:lnTo>
                  <a:lnTo>
                    <a:pt x="152449" y="72361"/>
                  </a:lnTo>
                  <a:lnTo>
                    <a:pt x="209333" y="3766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4244">
              <a:extLst>
                <a:ext uri="{FF2B5EF4-FFF2-40B4-BE49-F238E27FC236}">
                  <a16:creationId xmlns:a16="http://schemas.microsoft.com/office/drawing/2014/main" id="{0412A3F6-97E4-5F02-9670-5F9BCF2F7E32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2238375" y="1847850"/>
              <a:ext cx="180976" cy="47626"/>
            </a:xfrm>
            <a:custGeom>
              <a:avLst/>
              <a:gdLst/>
              <a:ahLst/>
              <a:cxnLst/>
              <a:rect l="0" t="0" r="0" b="0"/>
              <a:pathLst>
                <a:path w="180976" h="47626">
                  <a:moveTo>
                    <a:pt x="0" y="47625"/>
                  </a:moveTo>
                  <a:lnTo>
                    <a:pt x="0" y="47625"/>
                  </a:lnTo>
                  <a:lnTo>
                    <a:pt x="5056" y="42569"/>
                  </a:lnTo>
                  <a:lnTo>
                    <a:pt x="47559" y="28327"/>
                  </a:lnTo>
                  <a:lnTo>
                    <a:pt x="88695" y="13726"/>
                  </a:lnTo>
                  <a:lnTo>
                    <a:pt x="127234" y="7532"/>
                  </a:lnTo>
                  <a:lnTo>
                    <a:pt x="1809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4245">
              <a:extLst>
                <a:ext uri="{FF2B5EF4-FFF2-40B4-BE49-F238E27FC236}">
                  <a16:creationId xmlns:a16="http://schemas.microsoft.com/office/drawing/2014/main" id="{2A16BC51-D353-958B-A1A5-86A244D75029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2240151" y="1717148"/>
              <a:ext cx="112525" cy="258293"/>
            </a:xfrm>
            <a:custGeom>
              <a:avLst/>
              <a:gdLst/>
              <a:ahLst/>
              <a:cxnLst/>
              <a:rect l="0" t="0" r="0" b="0"/>
              <a:pathLst>
                <a:path w="112525" h="258293">
                  <a:moveTo>
                    <a:pt x="74424" y="16402"/>
                  </a:moveTo>
                  <a:lnTo>
                    <a:pt x="74424" y="16402"/>
                  </a:lnTo>
                  <a:lnTo>
                    <a:pt x="82625" y="0"/>
                  </a:lnTo>
                  <a:lnTo>
                    <a:pt x="83066" y="176"/>
                  </a:lnTo>
                  <a:lnTo>
                    <a:pt x="83557" y="3193"/>
                  </a:lnTo>
                  <a:lnTo>
                    <a:pt x="62456" y="46326"/>
                  </a:lnTo>
                  <a:lnTo>
                    <a:pt x="48110" y="84402"/>
                  </a:lnTo>
                  <a:lnTo>
                    <a:pt x="28814" y="128769"/>
                  </a:lnTo>
                  <a:lnTo>
                    <a:pt x="15465" y="172604"/>
                  </a:lnTo>
                  <a:lnTo>
                    <a:pt x="2219" y="215869"/>
                  </a:lnTo>
                  <a:lnTo>
                    <a:pt x="0" y="230643"/>
                  </a:lnTo>
                  <a:lnTo>
                    <a:pt x="1835" y="241442"/>
                  </a:lnTo>
                  <a:lnTo>
                    <a:pt x="8819" y="253472"/>
                  </a:lnTo>
                  <a:lnTo>
                    <a:pt x="11637" y="256999"/>
                  </a:lnTo>
                  <a:lnTo>
                    <a:pt x="15633" y="258292"/>
                  </a:lnTo>
                  <a:lnTo>
                    <a:pt x="62529" y="253938"/>
                  </a:lnTo>
                  <a:lnTo>
                    <a:pt x="112524" y="23547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4246">
              <a:extLst>
                <a:ext uri="{FF2B5EF4-FFF2-40B4-BE49-F238E27FC236}">
                  <a16:creationId xmlns:a16="http://schemas.microsoft.com/office/drawing/2014/main" id="{079A73E8-080D-B571-26A8-A7A34F8DA212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2047875" y="1810258"/>
              <a:ext cx="141552" cy="199518"/>
            </a:xfrm>
            <a:custGeom>
              <a:avLst/>
              <a:gdLst/>
              <a:ahLst/>
              <a:cxnLst/>
              <a:rect l="0" t="0" r="0" b="0"/>
              <a:pathLst>
                <a:path w="141552" h="199518">
                  <a:moveTo>
                    <a:pt x="133350" y="18542"/>
                  </a:moveTo>
                  <a:lnTo>
                    <a:pt x="133350" y="18542"/>
                  </a:lnTo>
                  <a:lnTo>
                    <a:pt x="138406" y="13486"/>
                  </a:lnTo>
                  <a:lnTo>
                    <a:pt x="140889" y="8181"/>
                  </a:lnTo>
                  <a:lnTo>
                    <a:pt x="141551" y="5284"/>
                  </a:lnTo>
                  <a:lnTo>
                    <a:pt x="140934" y="3354"/>
                  </a:lnTo>
                  <a:lnTo>
                    <a:pt x="139464" y="2066"/>
                  </a:lnTo>
                  <a:lnTo>
                    <a:pt x="137426" y="1208"/>
                  </a:lnTo>
                  <a:lnTo>
                    <a:pt x="119388" y="0"/>
                  </a:lnTo>
                  <a:lnTo>
                    <a:pt x="80332" y="9920"/>
                  </a:lnTo>
                  <a:lnTo>
                    <a:pt x="48849" y="21632"/>
                  </a:lnTo>
                  <a:lnTo>
                    <a:pt x="19880" y="39496"/>
                  </a:lnTo>
                  <a:lnTo>
                    <a:pt x="14127" y="49374"/>
                  </a:lnTo>
                  <a:lnTo>
                    <a:pt x="12593" y="54972"/>
                  </a:lnTo>
                  <a:lnTo>
                    <a:pt x="12629" y="59762"/>
                  </a:lnTo>
                  <a:lnTo>
                    <a:pt x="15491" y="67906"/>
                  </a:lnTo>
                  <a:lnTo>
                    <a:pt x="25934" y="75054"/>
                  </a:lnTo>
                  <a:lnTo>
                    <a:pt x="69265" y="94686"/>
                  </a:lnTo>
                  <a:lnTo>
                    <a:pt x="103330" y="106248"/>
                  </a:lnTo>
                  <a:lnTo>
                    <a:pt x="130060" y="129752"/>
                  </a:lnTo>
                  <a:lnTo>
                    <a:pt x="131888" y="137113"/>
                  </a:lnTo>
                  <a:lnTo>
                    <a:pt x="132375" y="142040"/>
                  </a:lnTo>
                  <a:lnTo>
                    <a:pt x="128005" y="159086"/>
                  </a:lnTo>
                  <a:lnTo>
                    <a:pt x="114951" y="177542"/>
                  </a:lnTo>
                  <a:lnTo>
                    <a:pt x="92621" y="191360"/>
                  </a:lnTo>
                  <a:lnTo>
                    <a:pt x="70952" y="197100"/>
                  </a:lnTo>
                  <a:lnTo>
                    <a:pt x="31576" y="199040"/>
                  </a:lnTo>
                  <a:lnTo>
                    <a:pt x="0" y="19951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SMARTInkShape-Group733">
            <a:extLst>
              <a:ext uri="{FF2B5EF4-FFF2-40B4-BE49-F238E27FC236}">
                <a16:creationId xmlns:a16="http://schemas.microsoft.com/office/drawing/2014/main" id="{6C9D1023-1A41-ACD0-F52A-C0E3710E522E}"/>
              </a:ext>
            </a:extLst>
          </p:cNvPr>
          <p:cNvGrpSpPr/>
          <p:nvPr/>
        </p:nvGrpSpPr>
        <p:grpSpPr>
          <a:xfrm>
            <a:off x="3762375" y="1752600"/>
            <a:ext cx="28576" cy="142876"/>
            <a:chOff x="3762375" y="1752600"/>
            <a:chExt cx="28576" cy="142876"/>
          </a:xfrm>
        </p:grpSpPr>
        <p:sp>
          <p:nvSpPr>
            <p:cNvPr id="25" name="SMARTInkShape-4247">
              <a:extLst>
                <a:ext uri="{FF2B5EF4-FFF2-40B4-BE49-F238E27FC236}">
                  <a16:creationId xmlns:a16="http://schemas.microsoft.com/office/drawing/2014/main" id="{873A96F0-7C5C-2470-D428-75C9499D47C9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3781425" y="1895475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4248">
              <a:extLst>
                <a:ext uri="{FF2B5EF4-FFF2-40B4-BE49-F238E27FC236}">
                  <a16:creationId xmlns:a16="http://schemas.microsoft.com/office/drawing/2014/main" id="{21B28ABB-87EE-A7AF-1AA4-25FCCEA50047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3762375" y="1752600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0" y="9525"/>
                  </a:moveTo>
                  <a:lnTo>
                    <a:pt x="0" y="9525"/>
                  </a:lnTo>
                  <a:lnTo>
                    <a:pt x="5056" y="9525"/>
                  </a:lnTo>
                  <a:lnTo>
                    <a:pt x="6546" y="8467"/>
                  </a:lnTo>
                  <a:lnTo>
                    <a:pt x="7539" y="6703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SMARTInkShape-Group734">
            <a:extLst>
              <a:ext uri="{FF2B5EF4-FFF2-40B4-BE49-F238E27FC236}">
                <a16:creationId xmlns:a16="http://schemas.microsoft.com/office/drawing/2014/main" id="{8199E74F-B782-93FB-EC37-2BBE8C60B45B}"/>
              </a:ext>
            </a:extLst>
          </p:cNvPr>
          <p:cNvGrpSpPr/>
          <p:nvPr/>
        </p:nvGrpSpPr>
        <p:grpSpPr>
          <a:xfrm>
            <a:off x="4458131" y="1648450"/>
            <a:ext cx="228170" cy="370523"/>
            <a:chOff x="4458131" y="1648450"/>
            <a:chExt cx="228170" cy="370523"/>
          </a:xfrm>
        </p:grpSpPr>
        <p:sp>
          <p:nvSpPr>
            <p:cNvPr id="28" name="SMARTInkShape-4249">
              <a:extLst>
                <a:ext uri="{FF2B5EF4-FFF2-40B4-BE49-F238E27FC236}">
                  <a16:creationId xmlns:a16="http://schemas.microsoft.com/office/drawing/2014/main" id="{12A81B2B-8059-D79B-D0A4-4A92B35FF475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4467225" y="1821281"/>
              <a:ext cx="219076" cy="26570"/>
            </a:xfrm>
            <a:custGeom>
              <a:avLst/>
              <a:gdLst/>
              <a:ahLst/>
              <a:cxnLst/>
              <a:rect l="0" t="0" r="0" b="0"/>
              <a:pathLst>
                <a:path w="219076" h="26570">
                  <a:moveTo>
                    <a:pt x="0" y="26569"/>
                  </a:moveTo>
                  <a:lnTo>
                    <a:pt x="0" y="26569"/>
                  </a:lnTo>
                  <a:lnTo>
                    <a:pt x="8662" y="18965"/>
                  </a:lnTo>
                  <a:lnTo>
                    <a:pt x="18314" y="13311"/>
                  </a:lnTo>
                  <a:lnTo>
                    <a:pt x="48303" y="8663"/>
                  </a:lnTo>
                  <a:lnTo>
                    <a:pt x="87278" y="7670"/>
                  </a:lnTo>
                  <a:lnTo>
                    <a:pt x="133555" y="0"/>
                  </a:lnTo>
                  <a:lnTo>
                    <a:pt x="161985" y="1411"/>
                  </a:lnTo>
                  <a:lnTo>
                    <a:pt x="184874" y="8531"/>
                  </a:lnTo>
                  <a:lnTo>
                    <a:pt x="195408" y="13261"/>
                  </a:lnTo>
                  <a:lnTo>
                    <a:pt x="219075" y="1704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4250">
              <a:extLst>
                <a:ext uri="{FF2B5EF4-FFF2-40B4-BE49-F238E27FC236}">
                  <a16:creationId xmlns:a16="http://schemas.microsoft.com/office/drawing/2014/main" id="{74ECDC2A-A716-ACB0-4D41-2D7196F3D4C4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4458131" y="1648450"/>
              <a:ext cx="190070" cy="370523"/>
            </a:xfrm>
            <a:custGeom>
              <a:avLst/>
              <a:gdLst/>
              <a:ahLst/>
              <a:cxnLst/>
              <a:rect l="0" t="0" r="0" b="0"/>
              <a:pathLst>
                <a:path w="190070" h="370523">
                  <a:moveTo>
                    <a:pt x="47194" y="27950"/>
                  </a:moveTo>
                  <a:lnTo>
                    <a:pt x="47194" y="27950"/>
                  </a:lnTo>
                  <a:lnTo>
                    <a:pt x="47194" y="0"/>
                  </a:lnTo>
                  <a:lnTo>
                    <a:pt x="46136" y="46055"/>
                  </a:lnTo>
                  <a:lnTo>
                    <a:pt x="41706" y="77412"/>
                  </a:lnTo>
                  <a:lnTo>
                    <a:pt x="44039" y="117159"/>
                  </a:lnTo>
                  <a:lnTo>
                    <a:pt x="39241" y="160107"/>
                  </a:lnTo>
                  <a:lnTo>
                    <a:pt x="32923" y="199164"/>
                  </a:lnTo>
                  <a:lnTo>
                    <a:pt x="22542" y="238512"/>
                  </a:lnTo>
                  <a:lnTo>
                    <a:pt x="16571" y="285952"/>
                  </a:lnTo>
                  <a:lnTo>
                    <a:pt x="6928" y="333136"/>
                  </a:lnTo>
                  <a:lnTo>
                    <a:pt x="1749" y="351914"/>
                  </a:lnTo>
                  <a:lnTo>
                    <a:pt x="0" y="367110"/>
                  </a:lnTo>
                  <a:lnTo>
                    <a:pt x="1973" y="368356"/>
                  </a:lnTo>
                  <a:lnTo>
                    <a:pt x="31178" y="370522"/>
                  </a:lnTo>
                  <a:lnTo>
                    <a:pt x="76169" y="367984"/>
                  </a:lnTo>
                  <a:lnTo>
                    <a:pt x="120698" y="361910"/>
                  </a:lnTo>
                  <a:lnTo>
                    <a:pt x="163060" y="361402"/>
                  </a:lnTo>
                  <a:lnTo>
                    <a:pt x="190069" y="3613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SMARTInkShape-Group735">
            <a:extLst>
              <a:ext uri="{FF2B5EF4-FFF2-40B4-BE49-F238E27FC236}">
                <a16:creationId xmlns:a16="http://schemas.microsoft.com/office/drawing/2014/main" id="{A984B4F5-2B2F-9A82-5ACE-81E515358DEB}"/>
              </a:ext>
            </a:extLst>
          </p:cNvPr>
          <p:cNvGrpSpPr/>
          <p:nvPr/>
        </p:nvGrpSpPr>
        <p:grpSpPr>
          <a:xfrm>
            <a:off x="5219700" y="1800341"/>
            <a:ext cx="219076" cy="95135"/>
            <a:chOff x="5219700" y="1800341"/>
            <a:chExt cx="219076" cy="95135"/>
          </a:xfrm>
        </p:grpSpPr>
        <p:sp>
          <p:nvSpPr>
            <p:cNvPr id="31" name="SMARTInkShape-4251">
              <a:extLst>
                <a:ext uri="{FF2B5EF4-FFF2-40B4-BE49-F238E27FC236}">
                  <a16:creationId xmlns:a16="http://schemas.microsoft.com/office/drawing/2014/main" id="{E6019CD7-C2B6-C99F-14D2-CA188F0F38EE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5248275" y="1885950"/>
              <a:ext cx="190501" cy="9526"/>
            </a:xfrm>
            <a:custGeom>
              <a:avLst/>
              <a:gdLst/>
              <a:ahLst/>
              <a:cxnLst/>
              <a:rect l="0" t="0" r="0" b="0"/>
              <a:pathLst>
                <a:path w="190501" h="9526">
                  <a:moveTo>
                    <a:pt x="0" y="9525"/>
                  </a:moveTo>
                  <a:lnTo>
                    <a:pt x="0" y="9525"/>
                  </a:lnTo>
                  <a:lnTo>
                    <a:pt x="42842" y="9525"/>
                  </a:lnTo>
                  <a:lnTo>
                    <a:pt x="84780" y="4469"/>
                  </a:lnTo>
                  <a:lnTo>
                    <a:pt x="129126" y="883"/>
                  </a:lnTo>
                  <a:lnTo>
                    <a:pt x="172918" y="78"/>
                  </a:lnTo>
                  <a:lnTo>
                    <a:pt x="1905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4252">
              <a:extLst>
                <a:ext uri="{FF2B5EF4-FFF2-40B4-BE49-F238E27FC236}">
                  <a16:creationId xmlns:a16="http://schemas.microsoft.com/office/drawing/2014/main" id="{28FFF3FF-6CBD-66BB-CEB2-2ECB67BB7911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5219700" y="1800341"/>
              <a:ext cx="142876" cy="9410"/>
            </a:xfrm>
            <a:custGeom>
              <a:avLst/>
              <a:gdLst/>
              <a:ahLst/>
              <a:cxnLst/>
              <a:rect l="0" t="0" r="0" b="0"/>
              <a:pathLst>
                <a:path w="142876" h="9410">
                  <a:moveTo>
                    <a:pt x="0" y="9409"/>
                  </a:moveTo>
                  <a:lnTo>
                    <a:pt x="0" y="9409"/>
                  </a:lnTo>
                  <a:lnTo>
                    <a:pt x="18363" y="8351"/>
                  </a:lnTo>
                  <a:lnTo>
                    <a:pt x="58314" y="1208"/>
                  </a:lnTo>
                  <a:lnTo>
                    <a:pt x="101145" y="0"/>
                  </a:lnTo>
                  <a:lnTo>
                    <a:pt x="120364" y="965"/>
                  </a:lnTo>
                  <a:lnTo>
                    <a:pt x="142875" y="940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SMARTInkShape-Group736">
            <a:extLst>
              <a:ext uri="{FF2B5EF4-FFF2-40B4-BE49-F238E27FC236}">
                <a16:creationId xmlns:a16="http://schemas.microsoft.com/office/drawing/2014/main" id="{E70A097C-F9BE-6798-2096-0CE1D3B066F5}"/>
              </a:ext>
            </a:extLst>
          </p:cNvPr>
          <p:cNvGrpSpPr/>
          <p:nvPr/>
        </p:nvGrpSpPr>
        <p:grpSpPr>
          <a:xfrm>
            <a:off x="5648325" y="1628775"/>
            <a:ext cx="1695451" cy="542926"/>
            <a:chOff x="5648325" y="1628775"/>
            <a:chExt cx="1695451" cy="542926"/>
          </a:xfrm>
        </p:grpSpPr>
        <p:sp>
          <p:nvSpPr>
            <p:cNvPr id="34" name="SMARTInkShape-4253">
              <a:extLst>
                <a:ext uri="{FF2B5EF4-FFF2-40B4-BE49-F238E27FC236}">
                  <a16:creationId xmlns:a16="http://schemas.microsoft.com/office/drawing/2014/main" id="{34634380-7CAF-E4FB-AF74-E1247B5A3C11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5648325" y="2133634"/>
              <a:ext cx="1695451" cy="38067"/>
            </a:xfrm>
            <a:custGeom>
              <a:avLst/>
              <a:gdLst/>
              <a:ahLst/>
              <a:cxnLst/>
              <a:rect l="0" t="0" r="0" b="0"/>
              <a:pathLst>
                <a:path w="1695451" h="38067">
                  <a:moveTo>
                    <a:pt x="0" y="28541"/>
                  </a:moveTo>
                  <a:lnTo>
                    <a:pt x="0" y="28541"/>
                  </a:lnTo>
                  <a:lnTo>
                    <a:pt x="41832" y="28541"/>
                  </a:lnTo>
                  <a:lnTo>
                    <a:pt x="87050" y="28541"/>
                  </a:lnTo>
                  <a:lnTo>
                    <a:pt x="126243" y="21995"/>
                  </a:lnTo>
                  <a:lnTo>
                    <a:pt x="169733" y="19605"/>
                  </a:lnTo>
                  <a:lnTo>
                    <a:pt x="205161" y="19190"/>
                  </a:lnTo>
                  <a:lnTo>
                    <a:pt x="246349" y="19068"/>
                  </a:lnTo>
                  <a:lnTo>
                    <a:pt x="291009" y="19031"/>
                  </a:lnTo>
                  <a:lnTo>
                    <a:pt x="326187" y="19023"/>
                  </a:lnTo>
                  <a:lnTo>
                    <a:pt x="362989" y="19019"/>
                  </a:lnTo>
                  <a:lnTo>
                    <a:pt x="397689" y="16195"/>
                  </a:lnTo>
                  <a:lnTo>
                    <a:pt x="432868" y="12471"/>
                  </a:lnTo>
                  <a:lnTo>
                    <a:pt x="473196" y="10815"/>
                  </a:lnTo>
                  <a:lnTo>
                    <a:pt x="512993" y="10080"/>
                  </a:lnTo>
                  <a:lnTo>
                    <a:pt x="552906" y="9753"/>
                  </a:lnTo>
                  <a:lnTo>
                    <a:pt x="595339" y="9607"/>
                  </a:lnTo>
                  <a:lnTo>
                    <a:pt x="638892" y="9543"/>
                  </a:lnTo>
                  <a:lnTo>
                    <a:pt x="682944" y="8456"/>
                  </a:lnTo>
                  <a:lnTo>
                    <a:pt x="727216" y="4445"/>
                  </a:lnTo>
                  <a:lnTo>
                    <a:pt x="771588" y="1956"/>
                  </a:lnTo>
                  <a:lnTo>
                    <a:pt x="816003" y="851"/>
                  </a:lnTo>
                  <a:lnTo>
                    <a:pt x="860437" y="359"/>
                  </a:lnTo>
                  <a:lnTo>
                    <a:pt x="904880" y="141"/>
                  </a:lnTo>
                  <a:lnTo>
                    <a:pt x="949327" y="44"/>
                  </a:lnTo>
                  <a:lnTo>
                    <a:pt x="993777" y="0"/>
                  </a:lnTo>
                  <a:lnTo>
                    <a:pt x="1041048" y="2804"/>
                  </a:lnTo>
                  <a:lnTo>
                    <a:pt x="1088163" y="6519"/>
                  </a:lnTo>
                  <a:lnTo>
                    <a:pt x="1130270" y="8170"/>
                  </a:lnTo>
                  <a:lnTo>
                    <a:pt x="1172973" y="8904"/>
                  </a:lnTo>
                  <a:lnTo>
                    <a:pt x="1216646" y="10288"/>
                  </a:lnTo>
                  <a:lnTo>
                    <a:pt x="1260750" y="14432"/>
                  </a:lnTo>
                  <a:lnTo>
                    <a:pt x="1302225" y="16979"/>
                  </a:lnTo>
                  <a:lnTo>
                    <a:pt x="1341825" y="18110"/>
                  </a:lnTo>
                  <a:lnTo>
                    <a:pt x="1380592" y="18614"/>
                  </a:lnTo>
                  <a:lnTo>
                    <a:pt x="1416165" y="21659"/>
                  </a:lnTo>
                  <a:lnTo>
                    <a:pt x="1450673" y="25482"/>
                  </a:lnTo>
                  <a:lnTo>
                    <a:pt x="1487177" y="27182"/>
                  </a:lnTo>
                  <a:lnTo>
                    <a:pt x="1533316" y="28138"/>
                  </a:lnTo>
                  <a:lnTo>
                    <a:pt x="1573798" y="33478"/>
                  </a:lnTo>
                  <a:lnTo>
                    <a:pt x="1612603" y="36707"/>
                  </a:lnTo>
                  <a:lnTo>
                    <a:pt x="1656036" y="37798"/>
                  </a:lnTo>
                  <a:lnTo>
                    <a:pt x="1695450" y="3806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4254">
              <a:extLst>
                <a:ext uri="{FF2B5EF4-FFF2-40B4-BE49-F238E27FC236}">
                  <a16:creationId xmlns:a16="http://schemas.microsoft.com/office/drawing/2014/main" id="{22443CA1-52E0-A222-B29A-E9B8E19A27D6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7127970" y="1833099"/>
              <a:ext cx="90984" cy="112837"/>
            </a:xfrm>
            <a:custGeom>
              <a:avLst/>
              <a:gdLst/>
              <a:ahLst/>
              <a:cxnLst/>
              <a:rect l="0" t="0" r="0" b="0"/>
              <a:pathLst>
                <a:path w="90984" h="112837">
                  <a:moveTo>
                    <a:pt x="63405" y="14751"/>
                  </a:moveTo>
                  <a:lnTo>
                    <a:pt x="63405" y="14751"/>
                  </a:lnTo>
                  <a:lnTo>
                    <a:pt x="63405" y="6550"/>
                  </a:lnTo>
                  <a:lnTo>
                    <a:pt x="58349" y="562"/>
                  </a:lnTo>
                  <a:lnTo>
                    <a:pt x="55800" y="0"/>
                  </a:lnTo>
                  <a:lnTo>
                    <a:pt x="53044" y="683"/>
                  </a:lnTo>
                  <a:lnTo>
                    <a:pt x="31349" y="13290"/>
                  </a:lnTo>
                  <a:lnTo>
                    <a:pt x="13525" y="40411"/>
                  </a:lnTo>
                  <a:lnTo>
                    <a:pt x="1706" y="68215"/>
                  </a:lnTo>
                  <a:lnTo>
                    <a:pt x="0" y="82963"/>
                  </a:lnTo>
                  <a:lnTo>
                    <a:pt x="2770" y="96573"/>
                  </a:lnTo>
                  <a:lnTo>
                    <a:pt x="10350" y="106855"/>
                  </a:lnTo>
                  <a:lnTo>
                    <a:pt x="15334" y="111079"/>
                  </a:lnTo>
                  <a:lnTo>
                    <a:pt x="20775" y="112836"/>
                  </a:lnTo>
                  <a:lnTo>
                    <a:pt x="32463" y="111967"/>
                  </a:lnTo>
                  <a:lnTo>
                    <a:pt x="50945" y="105527"/>
                  </a:lnTo>
                  <a:lnTo>
                    <a:pt x="60689" y="97076"/>
                  </a:lnTo>
                  <a:lnTo>
                    <a:pt x="84410" y="61732"/>
                  </a:lnTo>
                  <a:lnTo>
                    <a:pt x="90983" y="32841"/>
                  </a:lnTo>
                  <a:lnTo>
                    <a:pt x="89198" y="28928"/>
                  </a:lnTo>
                  <a:lnTo>
                    <a:pt x="81572" y="21757"/>
                  </a:lnTo>
                  <a:lnTo>
                    <a:pt x="60487" y="9589"/>
                  </a:lnTo>
                  <a:lnTo>
                    <a:pt x="52230" y="7165"/>
                  </a:lnTo>
                  <a:lnTo>
                    <a:pt x="48547" y="7577"/>
                  </a:lnTo>
                  <a:lnTo>
                    <a:pt x="26733" y="18654"/>
                  </a:lnTo>
                  <a:lnTo>
                    <a:pt x="15780" y="3380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4255">
              <a:extLst>
                <a:ext uri="{FF2B5EF4-FFF2-40B4-BE49-F238E27FC236}">
                  <a16:creationId xmlns:a16="http://schemas.microsoft.com/office/drawing/2014/main" id="{7FBC7DDE-BE0B-D5F9-854C-B5458B4D9CF4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6667500" y="1671158"/>
              <a:ext cx="428626" cy="243368"/>
            </a:xfrm>
            <a:custGeom>
              <a:avLst/>
              <a:gdLst/>
              <a:ahLst/>
              <a:cxnLst/>
              <a:rect l="0" t="0" r="0" b="0"/>
              <a:pathLst>
                <a:path w="428626" h="243368">
                  <a:moveTo>
                    <a:pt x="0" y="243367"/>
                  </a:moveTo>
                  <a:lnTo>
                    <a:pt x="0" y="243367"/>
                  </a:lnTo>
                  <a:lnTo>
                    <a:pt x="42815" y="203374"/>
                  </a:lnTo>
                  <a:lnTo>
                    <a:pt x="82187" y="174437"/>
                  </a:lnTo>
                  <a:lnTo>
                    <a:pt x="122069" y="139205"/>
                  </a:lnTo>
                  <a:lnTo>
                    <a:pt x="158121" y="97650"/>
                  </a:lnTo>
                  <a:lnTo>
                    <a:pt x="192636" y="52887"/>
                  </a:lnTo>
                  <a:lnTo>
                    <a:pt x="202033" y="41234"/>
                  </a:lnTo>
                  <a:lnTo>
                    <a:pt x="218933" y="14947"/>
                  </a:lnTo>
                  <a:lnTo>
                    <a:pt x="213977" y="19877"/>
                  </a:lnTo>
                  <a:lnTo>
                    <a:pt x="199772" y="65155"/>
                  </a:lnTo>
                  <a:lnTo>
                    <a:pt x="190425" y="101311"/>
                  </a:lnTo>
                  <a:lnTo>
                    <a:pt x="183776" y="138834"/>
                  </a:lnTo>
                  <a:lnTo>
                    <a:pt x="182403" y="180369"/>
                  </a:lnTo>
                  <a:lnTo>
                    <a:pt x="189224" y="201570"/>
                  </a:lnTo>
                  <a:lnTo>
                    <a:pt x="195178" y="209228"/>
                  </a:lnTo>
                  <a:lnTo>
                    <a:pt x="200693" y="212319"/>
                  </a:lnTo>
                  <a:lnTo>
                    <a:pt x="212570" y="214059"/>
                  </a:lnTo>
                  <a:lnTo>
                    <a:pt x="217913" y="214303"/>
                  </a:lnTo>
                  <a:lnTo>
                    <a:pt x="226672" y="211753"/>
                  </a:lnTo>
                  <a:lnTo>
                    <a:pt x="250767" y="197458"/>
                  </a:lnTo>
                  <a:lnTo>
                    <a:pt x="286917" y="150493"/>
                  </a:lnTo>
                  <a:lnTo>
                    <a:pt x="311106" y="117816"/>
                  </a:lnTo>
                  <a:lnTo>
                    <a:pt x="329776" y="78236"/>
                  </a:lnTo>
                  <a:lnTo>
                    <a:pt x="346020" y="33395"/>
                  </a:lnTo>
                  <a:lnTo>
                    <a:pt x="351863" y="0"/>
                  </a:lnTo>
                  <a:lnTo>
                    <a:pt x="350992" y="689"/>
                  </a:lnTo>
                  <a:lnTo>
                    <a:pt x="333106" y="42019"/>
                  </a:lnTo>
                  <a:lnTo>
                    <a:pt x="327964" y="57570"/>
                  </a:lnTo>
                  <a:lnTo>
                    <a:pt x="324392" y="104117"/>
                  </a:lnTo>
                  <a:lnTo>
                    <a:pt x="323864" y="149732"/>
                  </a:lnTo>
                  <a:lnTo>
                    <a:pt x="326679" y="156949"/>
                  </a:lnTo>
                  <a:lnTo>
                    <a:pt x="330398" y="163684"/>
                  </a:lnTo>
                  <a:lnTo>
                    <a:pt x="332052" y="170205"/>
                  </a:lnTo>
                  <a:lnTo>
                    <a:pt x="333551" y="172367"/>
                  </a:lnTo>
                  <a:lnTo>
                    <a:pt x="335610" y="173809"/>
                  </a:lnTo>
                  <a:lnTo>
                    <a:pt x="341776" y="175411"/>
                  </a:lnTo>
                  <a:lnTo>
                    <a:pt x="374297" y="176642"/>
                  </a:lnTo>
                  <a:lnTo>
                    <a:pt x="421146" y="167428"/>
                  </a:lnTo>
                  <a:lnTo>
                    <a:pt x="428625" y="16716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4256">
              <a:extLst>
                <a:ext uri="{FF2B5EF4-FFF2-40B4-BE49-F238E27FC236}">
                  <a16:creationId xmlns:a16="http://schemas.microsoft.com/office/drawing/2014/main" id="{DBF95A2C-6837-23E5-44A7-CD87456B7ACC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6257925" y="1847850"/>
              <a:ext cx="219076" cy="9526"/>
            </a:xfrm>
            <a:custGeom>
              <a:avLst/>
              <a:gdLst/>
              <a:ahLst/>
              <a:cxnLst/>
              <a:rect l="0" t="0" r="0" b="0"/>
              <a:pathLst>
                <a:path w="219076" h="9526">
                  <a:moveTo>
                    <a:pt x="0" y="9525"/>
                  </a:moveTo>
                  <a:lnTo>
                    <a:pt x="0" y="9525"/>
                  </a:lnTo>
                  <a:lnTo>
                    <a:pt x="24910" y="8467"/>
                  </a:lnTo>
                  <a:lnTo>
                    <a:pt x="72503" y="1324"/>
                  </a:lnTo>
                  <a:lnTo>
                    <a:pt x="115799" y="174"/>
                  </a:lnTo>
                  <a:lnTo>
                    <a:pt x="162749" y="10"/>
                  </a:lnTo>
                  <a:lnTo>
                    <a:pt x="206871" y="0"/>
                  </a:lnTo>
                  <a:lnTo>
                    <a:pt x="2190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4257">
              <a:extLst>
                <a:ext uri="{FF2B5EF4-FFF2-40B4-BE49-F238E27FC236}">
                  <a16:creationId xmlns:a16="http://schemas.microsoft.com/office/drawing/2014/main" id="{8E7E39C4-52C5-DCFF-F173-D17CF8274054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5715000" y="1628775"/>
              <a:ext cx="304801" cy="24107"/>
            </a:xfrm>
            <a:custGeom>
              <a:avLst/>
              <a:gdLst/>
              <a:ahLst/>
              <a:cxnLst/>
              <a:rect l="0" t="0" r="0" b="0"/>
              <a:pathLst>
                <a:path w="304801" h="24107">
                  <a:moveTo>
                    <a:pt x="0" y="19050"/>
                  </a:moveTo>
                  <a:lnTo>
                    <a:pt x="0" y="19050"/>
                  </a:lnTo>
                  <a:lnTo>
                    <a:pt x="5056" y="19050"/>
                  </a:lnTo>
                  <a:lnTo>
                    <a:pt x="10361" y="21872"/>
                  </a:lnTo>
                  <a:lnTo>
                    <a:pt x="13257" y="24106"/>
                  </a:lnTo>
                  <a:lnTo>
                    <a:pt x="24942" y="23767"/>
                  </a:lnTo>
                  <a:lnTo>
                    <a:pt x="63371" y="19982"/>
                  </a:lnTo>
                  <a:lnTo>
                    <a:pt x="104122" y="18176"/>
                  </a:lnTo>
                  <a:lnTo>
                    <a:pt x="147258" y="10873"/>
                  </a:lnTo>
                  <a:lnTo>
                    <a:pt x="182862" y="9925"/>
                  </a:lnTo>
                  <a:lnTo>
                    <a:pt x="226925" y="4587"/>
                  </a:lnTo>
                  <a:lnTo>
                    <a:pt x="271896" y="906"/>
                  </a:lnTo>
                  <a:lnTo>
                    <a:pt x="3048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4258">
              <a:extLst>
                <a:ext uri="{FF2B5EF4-FFF2-40B4-BE49-F238E27FC236}">
                  <a16:creationId xmlns:a16="http://schemas.microsoft.com/office/drawing/2014/main" id="{4BDC7D90-BBF0-0D2B-F63D-C8A300DE4326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5762625" y="1753143"/>
              <a:ext cx="314326" cy="208631"/>
            </a:xfrm>
            <a:custGeom>
              <a:avLst/>
              <a:gdLst/>
              <a:ahLst/>
              <a:cxnLst/>
              <a:rect l="0" t="0" r="0" b="0"/>
              <a:pathLst>
                <a:path w="314326" h="208631">
                  <a:moveTo>
                    <a:pt x="0" y="28032"/>
                  </a:moveTo>
                  <a:lnTo>
                    <a:pt x="0" y="28032"/>
                  </a:lnTo>
                  <a:lnTo>
                    <a:pt x="0" y="22976"/>
                  </a:lnTo>
                  <a:lnTo>
                    <a:pt x="2822" y="17671"/>
                  </a:lnTo>
                  <a:lnTo>
                    <a:pt x="5056" y="14774"/>
                  </a:lnTo>
                  <a:lnTo>
                    <a:pt x="23370" y="5642"/>
                  </a:lnTo>
                  <a:lnTo>
                    <a:pt x="58266" y="0"/>
                  </a:lnTo>
                  <a:lnTo>
                    <a:pt x="65760" y="2521"/>
                  </a:lnTo>
                  <a:lnTo>
                    <a:pt x="84251" y="17819"/>
                  </a:lnTo>
                  <a:lnTo>
                    <a:pt x="90362" y="29137"/>
                  </a:lnTo>
                  <a:lnTo>
                    <a:pt x="94284" y="58707"/>
                  </a:lnTo>
                  <a:lnTo>
                    <a:pt x="87455" y="100609"/>
                  </a:lnTo>
                  <a:lnTo>
                    <a:pt x="73092" y="134286"/>
                  </a:lnTo>
                  <a:lnTo>
                    <a:pt x="44040" y="179568"/>
                  </a:lnTo>
                  <a:lnTo>
                    <a:pt x="26338" y="199344"/>
                  </a:lnTo>
                  <a:lnTo>
                    <a:pt x="11948" y="207734"/>
                  </a:lnTo>
                  <a:lnTo>
                    <a:pt x="5186" y="208630"/>
                  </a:lnTo>
                  <a:lnTo>
                    <a:pt x="4516" y="206639"/>
                  </a:lnTo>
                  <a:lnTo>
                    <a:pt x="6593" y="198782"/>
                  </a:lnTo>
                  <a:lnTo>
                    <a:pt x="23826" y="177402"/>
                  </a:lnTo>
                  <a:lnTo>
                    <a:pt x="64639" y="149338"/>
                  </a:lnTo>
                  <a:lnTo>
                    <a:pt x="108975" y="117018"/>
                  </a:lnTo>
                  <a:lnTo>
                    <a:pt x="148236" y="92733"/>
                  </a:lnTo>
                  <a:lnTo>
                    <a:pt x="194106" y="66795"/>
                  </a:lnTo>
                  <a:lnTo>
                    <a:pt x="228879" y="50344"/>
                  </a:lnTo>
                  <a:lnTo>
                    <a:pt x="236908" y="39450"/>
                  </a:lnTo>
                  <a:lnTo>
                    <a:pt x="236255" y="38819"/>
                  </a:lnTo>
                  <a:lnTo>
                    <a:pt x="232708" y="38118"/>
                  </a:lnTo>
                  <a:lnTo>
                    <a:pt x="201111" y="52876"/>
                  </a:lnTo>
                  <a:lnTo>
                    <a:pt x="160605" y="87408"/>
                  </a:lnTo>
                  <a:lnTo>
                    <a:pt x="122974" y="132415"/>
                  </a:lnTo>
                  <a:lnTo>
                    <a:pt x="118155" y="146391"/>
                  </a:lnTo>
                  <a:lnTo>
                    <a:pt x="117072" y="162127"/>
                  </a:lnTo>
                  <a:lnTo>
                    <a:pt x="120118" y="176177"/>
                  </a:lnTo>
                  <a:lnTo>
                    <a:pt x="127823" y="186655"/>
                  </a:lnTo>
                  <a:lnTo>
                    <a:pt x="137243" y="193781"/>
                  </a:lnTo>
                  <a:lnTo>
                    <a:pt x="170421" y="203788"/>
                  </a:lnTo>
                  <a:lnTo>
                    <a:pt x="199720" y="202404"/>
                  </a:lnTo>
                  <a:lnTo>
                    <a:pt x="244611" y="192455"/>
                  </a:lnTo>
                  <a:lnTo>
                    <a:pt x="289818" y="182224"/>
                  </a:lnTo>
                  <a:lnTo>
                    <a:pt x="300963" y="178406"/>
                  </a:lnTo>
                  <a:lnTo>
                    <a:pt x="314325" y="17090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" name="SMARTInkShape-Group737">
            <a:extLst>
              <a:ext uri="{FF2B5EF4-FFF2-40B4-BE49-F238E27FC236}">
                <a16:creationId xmlns:a16="http://schemas.microsoft.com/office/drawing/2014/main" id="{F198A7ED-0235-F688-494A-C3A34CF4FBC4}"/>
              </a:ext>
            </a:extLst>
          </p:cNvPr>
          <p:cNvGrpSpPr/>
          <p:nvPr/>
        </p:nvGrpSpPr>
        <p:grpSpPr>
          <a:xfrm>
            <a:off x="6048375" y="2486049"/>
            <a:ext cx="781051" cy="350349"/>
            <a:chOff x="6048375" y="2486049"/>
            <a:chExt cx="781051" cy="350349"/>
          </a:xfrm>
        </p:grpSpPr>
        <p:sp>
          <p:nvSpPr>
            <p:cNvPr id="41" name="SMARTInkShape-4259">
              <a:extLst>
                <a:ext uri="{FF2B5EF4-FFF2-40B4-BE49-F238E27FC236}">
                  <a16:creationId xmlns:a16="http://schemas.microsoft.com/office/drawing/2014/main" id="{0C03C044-F437-6909-91F4-8EA9A1296C22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6600825" y="2650097"/>
              <a:ext cx="123826" cy="169304"/>
            </a:xfrm>
            <a:custGeom>
              <a:avLst/>
              <a:gdLst/>
              <a:ahLst/>
              <a:cxnLst/>
              <a:rect l="0" t="0" r="0" b="0"/>
              <a:pathLst>
                <a:path w="123826" h="169304">
                  <a:moveTo>
                    <a:pt x="0" y="26428"/>
                  </a:moveTo>
                  <a:lnTo>
                    <a:pt x="0" y="26428"/>
                  </a:lnTo>
                  <a:lnTo>
                    <a:pt x="5056" y="21372"/>
                  </a:lnTo>
                  <a:lnTo>
                    <a:pt x="10361" y="18889"/>
                  </a:lnTo>
                  <a:lnTo>
                    <a:pt x="27101" y="16938"/>
                  </a:lnTo>
                  <a:lnTo>
                    <a:pt x="28446" y="48478"/>
                  </a:lnTo>
                  <a:lnTo>
                    <a:pt x="20362" y="94691"/>
                  </a:lnTo>
                  <a:lnTo>
                    <a:pt x="16811" y="107214"/>
                  </a:lnTo>
                  <a:lnTo>
                    <a:pt x="14383" y="112035"/>
                  </a:lnTo>
                  <a:lnTo>
                    <a:pt x="13822" y="115250"/>
                  </a:lnTo>
                  <a:lnTo>
                    <a:pt x="14506" y="117392"/>
                  </a:lnTo>
                  <a:lnTo>
                    <a:pt x="16022" y="118821"/>
                  </a:lnTo>
                  <a:lnTo>
                    <a:pt x="17031" y="118715"/>
                  </a:lnTo>
                  <a:lnTo>
                    <a:pt x="17704" y="117586"/>
                  </a:lnTo>
                  <a:lnTo>
                    <a:pt x="18153" y="115775"/>
                  </a:lnTo>
                  <a:lnTo>
                    <a:pt x="45486" y="75843"/>
                  </a:lnTo>
                  <a:lnTo>
                    <a:pt x="69384" y="33462"/>
                  </a:lnTo>
                  <a:lnTo>
                    <a:pt x="78815" y="21441"/>
                  </a:lnTo>
                  <a:lnTo>
                    <a:pt x="100691" y="2684"/>
                  </a:lnTo>
                  <a:lnTo>
                    <a:pt x="107546" y="0"/>
                  </a:lnTo>
                  <a:lnTo>
                    <a:pt x="109797" y="1401"/>
                  </a:lnTo>
                  <a:lnTo>
                    <a:pt x="118764" y="24556"/>
                  </a:lnTo>
                  <a:lnTo>
                    <a:pt x="122826" y="63061"/>
                  </a:lnTo>
                  <a:lnTo>
                    <a:pt x="123694" y="106903"/>
                  </a:lnTo>
                  <a:lnTo>
                    <a:pt x="115612" y="144984"/>
                  </a:lnTo>
                  <a:lnTo>
                    <a:pt x="116233" y="146740"/>
                  </a:lnTo>
                  <a:lnTo>
                    <a:pt x="117705" y="147911"/>
                  </a:lnTo>
                  <a:lnTo>
                    <a:pt x="119745" y="148692"/>
                  </a:lnTo>
                  <a:lnTo>
                    <a:pt x="121105" y="150271"/>
                  </a:lnTo>
                  <a:lnTo>
                    <a:pt x="123825" y="16930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4260">
              <a:extLst>
                <a:ext uri="{FF2B5EF4-FFF2-40B4-BE49-F238E27FC236}">
                  <a16:creationId xmlns:a16="http://schemas.microsoft.com/office/drawing/2014/main" id="{86E2660A-D994-0466-BE16-95BF2633E2B6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6362700" y="2505075"/>
              <a:ext cx="466726" cy="331323"/>
            </a:xfrm>
            <a:custGeom>
              <a:avLst/>
              <a:gdLst/>
              <a:ahLst/>
              <a:cxnLst/>
              <a:rect l="0" t="0" r="0" b="0"/>
              <a:pathLst>
                <a:path w="466726" h="331323">
                  <a:moveTo>
                    <a:pt x="0" y="276225"/>
                  </a:moveTo>
                  <a:lnTo>
                    <a:pt x="0" y="276225"/>
                  </a:lnTo>
                  <a:lnTo>
                    <a:pt x="44474" y="250715"/>
                  </a:lnTo>
                  <a:lnTo>
                    <a:pt x="88735" y="225771"/>
                  </a:lnTo>
                  <a:lnTo>
                    <a:pt x="109547" y="214356"/>
                  </a:lnTo>
                  <a:lnTo>
                    <a:pt x="123003" y="210183"/>
                  </a:lnTo>
                  <a:lnTo>
                    <a:pt x="128046" y="209831"/>
                  </a:lnTo>
                  <a:lnTo>
                    <a:pt x="129814" y="210796"/>
                  </a:lnTo>
                  <a:lnTo>
                    <a:pt x="130992" y="212497"/>
                  </a:lnTo>
                  <a:lnTo>
                    <a:pt x="131778" y="214690"/>
                  </a:lnTo>
                  <a:lnTo>
                    <a:pt x="131244" y="217210"/>
                  </a:lnTo>
                  <a:lnTo>
                    <a:pt x="125604" y="228859"/>
                  </a:lnTo>
                  <a:lnTo>
                    <a:pt x="123872" y="275082"/>
                  </a:lnTo>
                  <a:lnTo>
                    <a:pt x="122787" y="288417"/>
                  </a:lnTo>
                  <a:lnTo>
                    <a:pt x="114416" y="331322"/>
                  </a:lnTo>
                  <a:lnTo>
                    <a:pt x="115435" y="330948"/>
                  </a:lnTo>
                  <a:lnTo>
                    <a:pt x="119390" y="327710"/>
                  </a:lnTo>
                  <a:lnTo>
                    <a:pt x="121854" y="322744"/>
                  </a:lnTo>
                  <a:lnTo>
                    <a:pt x="134135" y="282063"/>
                  </a:lnTo>
                  <a:lnTo>
                    <a:pt x="148269" y="237640"/>
                  </a:lnTo>
                  <a:lnTo>
                    <a:pt x="154407" y="197107"/>
                  </a:lnTo>
                  <a:lnTo>
                    <a:pt x="160440" y="153705"/>
                  </a:lnTo>
                  <a:lnTo>
                    <a:pt x="166542" y="114098"/>
                  </a:lnTo>
                  <a:lnTo>
                    <a:pt x="171018" y="66758"/>
                  </a:lnTo>
                  <a:lnTo>
                    <a:pt x="171412" y="36535"/>
                  </a:lnTo>
                  <a:lnTo>
                    <a:pt x="172482" y="33882"/>
                  </a:lnTo>
                  <a:lnTo>
                    <a:pt x="174255" y="32113"/>
                  </a:lnTo>
                  <a:lnTo>
                    <a:pt x="176495" y="30934"/>
                  </a:lnTo>
                  <a:lnTo>
                    <a:pt x="177988" y="29089"/>
                  </a:lnTo>
                  <a:lnTo>
                    <a:pt x="179648" y="24217"/>
                  </a:lnTo>
                  <a:lnTo>
                    <a:pt x="180859" y="11303"/>
                  </a:lnTo>
                  <a:lnTo>
                    <a:pt x="225210" y="2055"/>
                  </a:lnTo>
                  <a:lnTo>
                    <a:pt x="270291" y="271"/>
                  </a:lnTo>
                  <a:lnTo>
                    <a:pt x="315661" y="53"/>
                  </a:lnTo>
                  <a:lnTo>
                    <a:pt x="355643" y="16"/>
                  </a:lnTo>
                  <a:lnTo>
                    <a:pt x="398181" y="5"/>
                  </a:lnTo>
                  <a:lnTo>
                    <a:pt x="440368" y="1"/>
                  </a:lnTo>
                  <a:lnTo>
                    <a:pt x="4667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4261">
              <a:extLst>
                <a:ext uri="{FF2B5EF4-FFF2-40B4-BE49-F238E27FC236}">
                  <a16:creationId xmlns:a16="http://schemas.microsoft.com/office/drawing/2014/main" id="{7EB94922-79E8-90DB-5157-2688DBC89629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6191250" y="2487349"/>
              <a:ext cx="222808" cy="322527"/>
            </a:xfrm>
            <a:custGeom>
              <a:avLst/>
              <a:gdLst/>
              <a:ahLst/>
              <a:cxnLst/>
              <a:rect l="0" t="0" r="0" b="0"/>
              <a:pathLst>
                <a:path w="222808" h="322527">
                  <a:moveTo>
                    <a:pt x="209550" y="8201"/>
                  </a:moveTo>
                  <a:lnTo>
                    <a:pt x="209550" y="8201"/>
                  </a:lnTo>
                  <a:lnTo>
                    <a:pt x="214606" y="3145"/>
                  </a:lnTo>
                  <a:lnTo>
                    <a:pt x="219911" y="662"/>
                  </a:lnTo>
                  <a:lnTo>
                    <a:pt x="222807" y="0"/>
                  </a:lnTo>
                  <a:lnTo>
                    <a:pt x="222621" y="617"/>
                  </a:lnTo>
                  <a:lnTo>
                    <a:pt x="212248" y="8659"/>
                  </a:lnTo>
                  <a:lnTo>
                    <a:pt x="178613" y="47615"/>
                  </a:lnTo>
                  <a:lnTo>
                    <a:pt x="151700" y="85378"/>
                  </a:lnTo>
                  <a:lnTo>
                    <a:pt x="123617" y="130081"/>
                  </a:lnTo>
                  <a:lnTo>
                    <a:pt x="94347" y="170839"/>
                  </a:lnTo>
                  <a:lnTo>
                    <a:pt x="68685" y="212789"/>
                  </a:lnTo>
                  <a:lnTo>
                    <a:pt x="40769" y="258346"/>
                  </a:lnTo>
                  <a:lnTo>
                    <a:pt x="4685" y="303592"/>
                  </a:lnTo>
                  <a:lnTo>
                    <a:pt x="0" y="32252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4262">
              <a:extLst>
                <a:ext uri="{FF2B5EF4-FFF2-40B4-BE49-F238E27FC236}">
                  <a16:creationId xmlns:a16="http://schemas.microsoft.com/office/drawing/2014/main" id="{3442D5B6-DA2D-86D7-D0F1-568029E77901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6048375" y="2486049"/>
              <a:ext cx="186464" cy="152192"/>
            </a:xfrm>
            <a:custGeom>
              <a:avLst/>
              <a:gdLst/>
              <a:ahLst/>
              <a:cxnLst/>
              <a:rect l="0" t="0" r="0" b="0"/>
              <a:pathLst>
                <a:path w="186464" h="152192">
                  <a:moveTo>
                    <a:pt x="180975" y="9501"/>
                  </a:moveTo>
                  <a:lnTo>
                    <a:pt x="180975" y="9501"/>
                  </a:lnTo>
                  <a:lnTo>
                    <a:pt x="186031" y="9501"/>
                  </a:lnTo>
                  <a:lnTo>
                    <a:pt x="186463" y="8443"/>
                  </a:lnTo>
                  <a:lnTo>
                    <a:pt x="181251" y="368"/>
                  </a:lnTo>
                  <a:lnTo>
                    <a:pt x="181029" y="5541"/>
                  </a:lnTo>
                  <a:lnTo>
                    <a:pt x="180977" y="255"/>
                  </a:lnTo>
                  <a:lnTo>
                    <a:pt x="172774" y="0"/>
                  </a:lnTo>
                  <a:lnTo>
                    <a:pt x="150108" y="8179"/>
                  </a:lnTo>
                  <a:lnTo>
                    <a:pt x="115566" y="12149"/>
                  </a:lnTo>
                  <a:lnTo>
                    <a:pt x="98448" y="19810"/>
                  </a:lnTo>
                  <a:lnTo>
                    <a:pt x="83181" y="31881"/>
                  </a:lnTo>
                  <a:lnTo>
                    <a:pt x="79303" y="38145"/>
                  </a:lnTo>
                  <a:lnTo>
                    <a:pt x="76814" y="45733"/>
                  </a:lnTo>
                  <a:lnTo>
                    <a:pt x="79296" y="49593"/>
                  </a:lnTo>
                  <a:lnTo>
                    <a:pt x="84984" y="54836"/>
                  </a:lnTo>
                  <a:lnTo>
                    <a:pt x="99028" y="62680"/>
                  </a:lnTo>
                  <a:lnTo>
                    <a:pt x="145214" y="79753"/>
                  </a:lnTo>
                  <a:lnTo>
                    <a:pt x="165170" y="85585"/>
                  </a:lnTo>
                  <a:lnTo>
                    <a:pt x="167263" y="87740"/>
                  </a:lnTo>
                  <a:lnTo>
                    <a:pt x="177445" y="103961"/>
                  </a:lnTo>
                  <a:lnTo>
                    <a:pt x="179405" y="118158"/>
                  </a:lnTo>
                  <a:lnTo>
                    <a:pt x="177455" y="129407"/>
                  </a:lnTo>
                  <a:lnTo>
                    <a:pt x="170407" y="141690"/>
                  </a:lnTo>
                  <a:lnTo>
                    <a:pt x="167580" y="145252"/>
                  </a:lnTo>
                  <a:lnTo>
                    <a:pt x="155972" y="149210"/>
                  </a:lnTo>
                  <a:lnTo>
                    <a:pt x="112536" y="151750"/>
                  </a:lnTo>
                  <a:lnTo>
                    <a:pt x="73443" y="152191"/>
                  </a:lnTo>
                  <a:lnTo>
                    <a:pt x="0" y="14285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" name="SMARTInkShape-Group738">
            <a:extLst>
              <a:ext uri="{FF2B5EF4-FFF2-40B4-BE49-F238E27FC236}">
                <a16:creationId xmlns:a16="http://schemas.microsoft.com/office/drawing/2014/main" id="{67E786E1-5B4B-D3AD-77CC-9FCA8C492D4E}"/>
              </a:ext>
            </a:extLst>
          </p:cNvPr>
          <p:cNvGrpSpPr/>
          <p:nvPr/>
        </p:nvGrpSpPr>
        <p:grpSpPr>
          <a:xfrm>
            <a:off x="2714625" y="3153167"/>
            <a:ext cx="371476" cy="171059"/>
            <a:chOff x="2714625" y="3153167"/>
            <a:chExt cx="371476" cy="171059"/>
          </a:xfrm>
        </p:grpSpPr>
        <p:sp>
          <p:nvSpPr>
            <p:cNvPr id="46" name="SMARTInkShape-4263">
              <a:extLst>
                <a:ext uri="{FF2B5EF4-FFF2-40B4-BE49-F238E27FC236}">
                  <a16:creationId xmlns:a16="http://schemas.microsoft.com/office/drawing/2014/main" id="{1C09975B-CA62-3951-74DB-6AA194B4D6AF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3067050" y="3314700"/>
              <a:ext cx="19051" cy="9526"/>
            </a:xfrm>
            <a:custGeom>
              <a:avLst/>
              <a:gdLst/>
              <a:ahLst/>
              <a:cxnLst/>
              <a:rect l="0" t="0" r="0" b="0"/>
              <a:pathLst>
                <a:path w="19051" h="9526">
                  <a:moveTo>
                    <a:pt x="0" y="9525"/>
                  </a:moveTo>
                  <a:lnTo>
                    <a:pt x="0" y="9525"/>
                  </a:lnTo>
                  <a:lnTo>
                    <a:pt x="8200" y="9525"/>
                  </a:lnTo>
                  <a:lnTo>
                    <a:pt x="8642" y="8467"/>
                  </a:lnTo>
                  <a:lnTo>
                    <a:pt x="9133" y="4468"/>
                  </a:lnTo>
                  <a:lnTo>
                    <a:pt x="10321" y="2979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4264">
              <a:extLst>
                <a:ext uri="{FF2B5EF4-FFF2-40B4-BE49-F238E27FC236}">
                  <a16:creationId xmlns:a16="http://schemas.microsoft.com/office/drawing/2014/main" id="{EC49A855-72AF-A196-EE93-76362CF93AC5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3052038" y="3190875"/>
              <a:ext cx="5488" cy="9526"/>
            </a:xfrm>
            <a:custGeom>
              <a:avLst/>
              <a:gdLst/>
              <a:ahLst/>
              <a:cxnLst/>
              <a:rect l="0" t="0" r="0" b="0"/>
              <a:pathLst>
                <a:path w="5488" h="9526">
                  <a:moveTo>
                    <a:pt x="5487" y="9525"/>
                  </a:moveTo>
                  <a:lnTo>
                    <a:pt x="5487" y="9525"/>
                  </a:lnTo>
                  <a:lnTo>
                    <a:pt x="431" y="4469"/>
                  </a:lnTo>
                  <a:lnTo>
                    <a:pt x="0" y="2979"/>
                  </a:lnTo>
                  <a:lnTo>
                    <a:pt x="770" y="1986"/>
                  </a:lnTo>
                  <a:lnTo>
                    <a:pt x="5487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4265">
              <a:extLst>
                <a:ext uri="{FF2B5EF4-FFF2-40B4-BE49-F238E27FC236}">
                  <a16:creationId xmlns:a16="http://schemas.microsoft.com/office/drawing/2014/main" id="{82ACF16F-2777-C899-9564-9DCE23A037C2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2714625" y="3153167"/>
              <a:ext cx="155442" cy="161450"/>
            </a:xfrm>
            <a:custGeom>
              <a:avLst/>
              <a:gdLst/>
              <a:ahLst/>
              <a:cxnLst/>
              <a:rect l="0" t="0" r="0" b="0"/>
              <a:pathLst>
                <a:path w="155442" h="161450">
                  <a:moveTo>
                    <a:pt x="133350" y="9133"/>
                  </a:moveTo>
                  <a:lnTo>
                    <a:pt x="133350" y="9133"/>
                  </a:lnTo>
                  <a:lnTo>
                    <a:pt x="142483" y="9133"/>
                  </a:lnTo>
                  <a:lnTo>
                    <a:pt x="134639" y="932"/>
                  </a:lnTo>
                  <a:lnTo>
                    <a:pt x="128676" y="0"/>
                  </a:lnTo>
                  <a:lnTo>
                    <a:pt x="86128" y="14819"/>
                  </a:lnTo>
                  <a:lnTo>
                    <a:pt x="76026" y="16952"/>
                  </a:lnTo>
                  <a:lnTo>
                    <a:pt x="30300" y="44505"/>
                  </a:lnTo>
                  <a:lnTo>
                    <a:pt x="24050" y="55193"/>
                  </a:lnTo>
                  <a:lnTo>
                    <a:pt x="23441" y="59948"/>
                  </a:lnTo>
                  <a:lnTo>
                    <a:pt x="25588" y="68053"/>
                  </a:lnTo>
                  <a:lnTo>
                    <a:pt x="28700" y="70638"/>
                  </a:lnTo>
                  <a:lnTo>
                    <a:pt x="67439" y="81900"/>
                  </a:lnTo>
                  <a:lnTo>
                    <a:pt x="101282" y="89938"/>
                  </a:lnTo>
                  <a:lnTo>
                    <a:pt x="126937" y="102549"/>
                  </a:lnTo>
                  <a:lnTo>
                    <a:pt x="153685" y="125321"/>
                  </a:lnTo>
                  <a:lnTo>
                    <a:pt x="155374" y="128925"/>
                  </a:lnTo>
                  <a:lnTo>
                    <a:pt x="155441" y="132386"/>
                  </a:lnTo>
                  <a:lnTo>
                    <a:pt x="154427" y="135752"/>
                  </a:lnTo>
                  <a:lnTo>
                    <a:pt x="142888" y="150601"/>
                  </a:lnTo>
                  <a:lnTo>
                    <a:pt x="129122" y="156674"/>
                  </a:lnTo>
                  <a:lnTo>
                    <a:pt x="85168" y="160893"/>
                  </a:lnTo>
                  <a:lnTo>
                    <a:pt x="43083" y="161449"/>
                  </a:lnTo>
                  <a:lnTo>
                    <a:pt x="0" y="15200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5" name="SMARTInkShape-Group739">
            <a:extLst>
              <a:ext uri="{FF2B5EF4-FFF2-40B4-BE49-F238E27FC236}">
                <a16:creationId xmlns:a16="http://schemas.microsoft.com/office/drawing/2014/main" id="{DE6FB161-EFBE-57E9-73EF-1F8D5C55AE43}"/>
              </a:ext>
            </a:extLst>
          </p:cNvPr>
          <p:cNvGrpSpPr/>
          <p:nvPr/>
        </p:nvGrpSpPr>
        <p:grpSpPr>
          <a:xfrm>
            <a:off x="3505200" y="3105935"/>
            <a:ext cx="2343151" cy="622459"/>
            <a:chOff x="3505200" y="3105935"/>
            <a:chExt cx="2343151" cy="622459"/>
          </a:xfrm>
        </p:grpSpPr>
        <p:sp>
          <p:nvSpPr>
            <p:cNvPr id="50" name="SMARTInkShape-4266">
              <a:extLst>
                <a:ext uri="{FF2B5EF4-FFF2-40B4-BE49-F238E27FC236}">
                  <a16:creationId xmlns:a16="http://schemas.microsoft.com/office/drawing/2014/main" id="{805575D1-3FD9-22D6-02C6-ABB6F6A5AA7D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5838825" y="3686175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0" y="9525"/>
                  </a:moveTo>
                  <a:lnTo>
                    <a:pt x="0" y="9525"/>
                  </a:lnTo>
                  <a:lnTo>
                    <a:pt x="0" y="1324"/>
                  </a:lnTo>
                  <a:lnTo>
                    <a:pt x="1058" y="883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4267">
              <a:extLst>
                <a:ext uri="{FF2B5EF4-FFF2-40B4-BE49-F238E27FC236}">
                  <a16:creationId xmlns:a16="http://schemas.microsoft.com/office/drawing/2014/main" id="{7FD916FC-F946-3CA9-8B7F-A59ACB542C66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5629275" y="3562350"/>
              <a:ext cx="152401" cy="142561"/>
            </a:xfrm>
            <a:custGeom>
              <a:avLst/>
              <a:gdLst/>
              <a:ahLst/>
              <a:cxnLst/>
              <a:rect l="0" t="0" r="0" b="0"/>
              <a:pathLst>
                <a:path w="152401" h="142561">
                  <a:moveTo>
                    <a:pt x="0" y="47625"/>
                  </a:moveTo>
                  <a:lnTo>
                    <a:pt x="0" y="47625"/>
                  </a:lnTo>
                  <a:lnTo>
                    <a:pt x="8201" y="39424"/>
                  </a:lnTo>
                  <a:lnTo>
                    <a:pt x="8642" y="40041"/>
                  </a:lnTo>
                  <a:lnTo>
                    <a:pt x="9132" y="43549"/>
                  </a:lnTo>
                  <a:lnTo>
                    <a:pt x="14465" y="51474"/>
                  </a:lnTo>
                  <a:lnTo>
                    <a:pt x="14935" y="55483"/>
                  </a:lnTo>
                  <a:lnTo>
                    <a:pt x="10139" y="101345"/>
                  </a:lnTo>
                  <a:lnTo>
                    <a:pt x="10765" y="118810"/>
                  </a:lnTo>
                  <a:lnTo>
                    <a:pt x="14663" y="130768"/>
                  </a:lnTo>
                  <a:lnTo>
                    <a:pt x="17183" y="134804"/>
                  </a:lnTo>
                  <a:lnTo>
                    <a:pt x="22807" y="139288"/>
                  </a:lnTo>
                  <a:lnTo>
                    <a:pt x="31922" y="141812"/>
                  </a:lnTo>
                  <a:lnTo>
                    <a:pt x="41326" y="142560"/>
                  </a:lnTo>
                  <a:lnTo>
                    <a:pt x="50470" y="137090"/>
                  </a:lnTo>
                  <a:lnTo>
                    <a:pt x="73587" y="116333"/>
                  </a:lnTo>
                  <a:lnTo>
                    <a:pt x="102027" y="70497"/>
                  </a:lnTo>
                  <a:lnTo>
                    <a:pt x="126834" y="28882"/>
                  </a:lnTo>
                  <a:lnTo>
                    <a:pt x="140553" y="4221"/>
                  </a:lnTo>
                  <a:lnTo>
                    <a:pt x="142385" y="2814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4268">
              <a:extLst>
                <a:ext uri="{FF2B5EF4-FFF2-40B4-BE49-F238E27FC236}">
                  <a16:creationId xmlns:a16="http://schemas.microsoft.com/office/drawing/2014/main" id="{F6F3E69C-9C13-E596-1952-FA58AF6195A7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5439282" y="3592347"/>
              <a:ext cx="142369" cy="110483"/>
            </a:xfrm>
            <a:custGeom>
              <a:avLst/>
              <a:gdLst/>
              <a:ahLst/>
              <a:cxnLst/>
              <a:rect l="0" t="0" r="0" b="0"/>
              <a:pathLst>
                <a:path w="142369" h="110483">
                  <a:moveTo>
                    <a:pt x="18543" y="17628"/>
                  </a:moveTo>
                  <a:lnTo>
                    <a:pt x="18543" y="17628"/>
                  </a:lnTo>
                  <a:lnTo>
                    <a:pt x="31800" y="30885"/>
                  </a:lnTo>
                  <a:lnTo>
                    <a:pt x="40663" y="34103"/>
                  </a:lnTo>
                  <a:lnTo>
                    <a:pt x="58544" y="36170"/>
                  </a:lnTo>
                  <a:lnTo>
                    <a:pt x="97156" y="26948"/>
                  </a:lnTo>
                  <a:lnTo>
                    <a:pt x="109451" y="19802"/>
                  </a:lnTo>
                  <a:lnTo>
                    <a:pt x="116450" y="14008"/>
                  </a:lnTo>
                  <a:lnTo>
                    <a:pt x="117681" y="10982"/>
                  </a:lnTo>
                  <a:lnTo>
                    <a:pt x="117444" y="7905"/>
                  </a:lnTo>
                  <a:lnTo>
                    <a:pt x="116227" y="4796"/>
                  </a:lnTo>
                  <a:lnTo>
                    <a:pt x="113299" y="2723"/>
                  </a:lnTo>
                  <a:lnTo>
                    <a:pt x="104401" y="420"/>
                  </a:lnTo>
                  <a:lnTo>
                    <a:pt x="73838" y="0"/>
                  </a:lnTo>
                  <a:lnTo>
                    <a:pt x="49743" y="6290"/>
                  </a:lnTo>
                  <a:lnTo>
                    <a:pt x="45693" y="9011"/>
                  </a:lnTo>
                  <a:lnTo>
                    <a:pt x="15687" y="42311"/>
                  </a:lnTo>
                  <a:lnTo>
                    <a:pt x="2064" y="67733"/>
                  </a:lnTo>
                  <a:lnTo>
                    <a:pt x="0" y="91143"/>
                  </a:lnTo>
                  <a:lnTo>
                    <a:pt x="1948" y="96271"/>
                  </a:lnTo>
                  <a:lnTo>
                    <a:pt x="9757" y="104792"/>
                  </a:lnTo>
                  <a:lnTo>
                    <a:pt x="20282" y="109284"/>
                  </a:lnTo>
                  <a:lnTo>
                    <a:pt x="26053" y="110482"/>
                  </a:lnTo>
                  <a:lnTo>
                    <a:pt x="64672" y="105859"/>
                  </a:lnTo>
                  <a:lnTo>
                    <a:pt x="142368" y="9382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4269">
              <a:extLst>
                <a:ext uri="{FF2B5EF4-FFF2-40B4-BE49-F238E27FC236}">
                  <a16:creationId xmlns:a16="http://schemas.microsoft.com/office/drawing/2014/main" id="{0C1F4D80-49F4-15B0-D2C7-BDB9D5FAB884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5258366" y="3438525"/>
              <a:ext cx="151835" cy="289869"/>
            </a:xfrm>
            <a:custGeom>
              <a:avLst/>
              <a:gdLst/>
              <a:ahLst/>
              <a:cxnLst/>
              <a:rect l="0" t="0" r="0" b="0"/>
              <a:pathLst>
                <a:path w="151835" h="289869">
                  <a:moveTo>
                    <a:pt x="113734" y="200025"/>
                  </a:moveTo>
                  <a:lnTo>
                    <a:pt x="113734" y="200025"/>
                  </a:lnTo>
                  <a:lnTo>
                    <a:pt x="113734" y="181483"/>
                  </a:lnTo>
                  <a:lnTo>
                    <a:pt x="96124" y="163369"/>
                  </a:lnTo>
                  <a:lnTo>
                    <a:pt x="90054" y="162353"/>
                  </a:lnTo>
                  <a:lnTo>
                    <a:pt x="49561" y="163008"/>
                  </a:lnTo>
                  <a:lnTo>
                    <a:pt x="38293" y="166993"/>
                  </a:lnTo>
                  <a:lnTo>
                    <a:pt x="26000" y="175186"/>
                  </a:lnTo>
                  <a:lnTo>
                    <a:pt x="15655" y="189373"/>
                  </a:lnTo>
                  <a:lnTo>
                    <a:pt x="3736" y="219675"/>
                  </a:lnTo>
                  <a:lnTo>
                    <a:pt x="0" y="253661"/>
                  </a:lnTo>
                  <a:lnTo>
                    <a:pt x="2508" y="263727"/>
                  </a:lnTo>
                  <a:lnTo>
                    <a:pt x="12741" y="278813"/>
                  </a:lnTo>
                  <a:lnTo>
                    <a:pt x="26896" y="288751"/>
                  </a:lnTo>
                  <a:lnTo>
                    <a:pt x="31500" y="289868"/>
                  </a:lnTo>
                  <a:lnTo>
                    <a:pt x="35628" y="289553"/>
                  </a:lnTo>
                  <a:lnTo>
                    <a:pt x="49858" y="286501"/>
                  </a:lnTo>
                  <a:lnTo>
                    <a:pt x="59239" y="277617"/>
                  </a:lnTo>
                  <a:lnTo>
                    <a:pt x="76420" y="260410"/>
                  </a:lnTo>
                  <a:lnTo>
                    <a:pt x="82508" y="256157"/>
                  </a:lnTo>
                  <a:lnTo>
                    <a:pt x="92095" y="237320"/>
                  </a:lnTo>
                  <a:lnTo>
                    <a:pt x="106873" y="192223"/>
                  </a:lnTo>
                  <a:lnTo>
                    <a:pt x="116757" y="157379"/>
                  </a:lnTo>
                  <a:lnTo>
                    <a:pt x="126389" y="110131"/>
                  </a:lnTo>
                  <a:lnTo>
                    <a:pt x="129942" y="77169"/>
                  </a:lnTo>
                  <a:lnTo>
                    <a:pt x="134764" y="40151"/>
                  </a:lnTo>
                  <a:lnTo>
                    <a:pt x="140073" y="19657"/>
                  </a:lnTo>
                  <a:lnTo>
                    <a:pt x="151834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4270">
              <a:extLst>
                <a:ext uri="{FF2B5EF4-FFF2-40B4-BE49-F238E27FC236}">
                  <a16:creationId xmlns:a16="http://schemas.microsoft.com/office/drawing/2014/main" id="{C7092400-642E-F46D-B71B-16B116A85EBE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5010150" y="3667125"/>
              <a:ext cx="38101" cy="19051"/>
            </a:xfrm>
            <a:custGeom>
              <a:avLst/>
              <a:gdLst/>
              <a:ahLst/>
              <a:cxnLst/>
              <a:rect l="0" t="0" r="0" b="0"/>
              <a:pathLst>
                <a:path w="38101" h="19051">
                  <a:moveTo>
                    <a:pt x="0" y="19050"/>
                  </a:moveTo>
                  <a:lnTo>
                    <a:pt x="0" y="19050"/>
                  </a:lnTo>
                  <a:lnTo>
                    <a:pt x="381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4271">
              <a:extLst>
                <a:ext uri="{FF2B5EF4-FFF2-40B4-BE49-F238E27FC236}">
                  <a16:creationId xmlns:a16="http://schemas.microsoft.com/office/drawing/2014/main" id="{19FC7B7D-01CC-A849-AFA2-46409360870E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4797675" y="3471061"/>
              <a:ext cx="136276" cy="256503"/>
            </a:xfrm>
            <a:custGeom>
              <a:avLst/>
              <a:gdLst/>
              <a:ahLst/>
              <a:cxnLst/>
              <a:rect l="0" t="0" r="0" b="0"/>
              <a:pathLst>
                <a:path w="136276" h="256503">
                  <a:moveTo>
                    <a:pt x="98175" y="177014"/>
                  </a:moveTo>
                  <a:lnTo>
                    <a:pt x="98175" y="177014"/>
                  </a:lnTo>
                  <a:lnTo>
                    <a:pt x="98175" y="153334"/>
                  </a:lnTo>
                  <a:lnTo>
                    <a:pt x="96058" y="151702"/>
                  </a:lnTo>
                  <a:lnTo>
                    <a:pt x="82966" y="149406"/>
                  </a:lnTo>
                  <a:lnTo>
                    <a:pt x="58452" y="148567"/>
                  </a:lnTo>
                  <a:lnTo>
                    <a:pt x="37722" y="158590"/>
                  </a:lnTo>
                  <a:lnTo>
                    <a:pt x="10935" y="180940"/>
                  </a:lnTo>
                  <a:lnTo>
                    <a:pt x="1899" y="193223"/>
                  </a:lnTo>
                  <a:lnTo>
                    <a:pt x="0" y="211382"/>
                  </a:lnTo>
                  <a:lnTo>
                    <a:pt x="2683" y="230389"/>
                  </a:lnTo>
                  <a:lnTo>
                    <a:pt x="7404" y="242364"/>
                  </a:lnTo>
                  <a:lnTo>
                    <a:pt x="18674" y="251214"/>
                  </a:lnTo>
                  <a:lnTo>
                    <a:pt x="26124" y="255056"/>
                  </a:lnTo>
                  <a:lnTo>
                    <a:pt x="40047" y="256502"/>
                  </a:lnTo>
                  <a:lnTo>
                    <a:pt x="46723" y="255406"/>
                  </a:lnTo>
                  <a:lnTo>
                    <a:pt x="59785" y="245721"/>
                  </a:lnTo>
                  <a:lnTo>
                    <a:pt x="90729" y="204603"/>
                  </a:lnTo>
                  <a:lnTo>
                    <a:pt x="102201" y="176721"/>
                  </a:lnTo>
                  <a:lnTo>
                    <a:pt x="112033" y="129350"/>
                  </a:lnTo>
                  <a:lnTo>
                    <a:pt x="117258" y="84736"/>
                  </a:lnTo>
                  <a:lnTo>
                    <a:pt x="127384" y="44251"/>
                  </a:lnTo>
                  <a:lnTo>
                    <a:pt x="131266" y="25933"/>
                  </a:lnTo>
                  <a:lnTo>
                    <a:pt x="127553" y="394"/>
                  </a:lnTo>
                  <a:lnTo>
                    <a:pt x="127285" y="0"/>
                  </a:lnTo>
                  <a:lnTo>
                    <a:pt x="126988" y="2386"/>
                  </a:lnTo>
                  <a:lnTo>
                    <a:pt x="136275" y="1508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4272">
              <a:extLst>
                <a:ext uri="{FF2B5EF4-FFF2-40B4-BE49-F238E27FC236}">
                  <a16:creationId xmlns:a16="http://schemas.microsoft.com/office/drawing/2014/main" id="{3BA94983-6358-DDF1-4906-B660B068B7AC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4572000" y="3605345"/>
              <a:ext cx="180976" cy="23681"/>
            </a:xfrm>
            <a:custGeom>
              <a:avLst/>
              <a:gdLst/>
              <a:ahLst/>
              <a:cxnLst/>
              <a:rect l="0" t="0" r="0" b="0"/>
              <a:pathLst>
                <a:path w="180976" h="23681">
                  <a:moveTo>
                    <a:pt x="0" y="23680"/>
                  </a:moveTo>
                  <a:lnTo>
                    <a:pt x="0" y="23680"/>
                  </a:lnTo>
                  <a:lnTo>
                    <a:pt x="5056" y="23680"/>
                  </a:lnTo>
                  <a:lnTo>
                    <a:pt x="48303" y="13979"/>
                  </a:lnTo>
                  <a:lnTo>
                    <a:pt x="95104" y="2448"/>
                  </a:lnTo>
                  <a:lnTo>
                    <a:pt x="101503" y="0"/>
                  </a:lnTo>
                  <a:lnTo>
                    <a:pt x="117079" y="103"/>
                  </a:lnTo>
                  <a:lnTo>
                    <a:pt x="160174" y="10580"/>
                  </a:lnTo>
                  <a:lnTo>
                    <a:pt x="180975" y="1415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4273">
              <a:extLst>
                <a:ext uri="{FF2B5EF4-FFF2-40B4-BE49-F238E27FC236}">
                  <a16:creationId xmlns:a16="http://schemas.microsoft.com/office/drawing/2014/main" id="{FA001505-4D0C-2EAD-FFFB-EA1D3DFE1AED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4610619" y="3495675"/>
              <a:ext cx="85207" cy="194017"/>
            </a:xfrm>
            <a:custGeom>
              <a:avLst/>
              <a:gdLst/>
              <a:ahLst/>
              <a:cxnLst/>
              <a:rect l="0" t="0" r="0" b="0"/>
              <a:pathLst>
                <a:path w="85207" h="194017">
                  <a:moveTo>
                    <a:pt x="28056" y="0"/>
                  </a:moveTo>
                  <a:lnTo>
                    <a:pt x="28056" y="0"/>
                  </a:lnTo>
                  <a:lnTo>
                    <a:pt x="33112" y="0"/>
                  </a:lnTo>
                  <a:lnTo>
                    <a:pt x="34601" y="1058"/>
                  </a:lnTo>
                  <a:lnTo>
                    <a:pt x="35595" y="2822"/>
                  </a:lnTo>
                  <a:lnTo>
                    <a:pt x="36257" y="5057"/>
                  </a:lnTo>
                  <a:lnTo>
                    <a:pt x="28861" y="50399"/>
                  </a:lnTo>
                  <a:lnTo>
                    <a:pt x="21581" y="95411"/>
                  </a:lnTo>
                  <a:lnTo>
                    <a:pt x="13876" y="134835"/>
                  </a:lnTo>
                  <a:lnTo>
                    <a:pt x="1233" y="180517"/>
                  </a:lnTo>
                  <a:lnTo>
                    <a:pt x="0" y="192599"/>
                  </a:lnTo>
                  <a:lnTo>
                    <a:pt x="1944" y="194016"/>
                  </a:lnTo>
                  <a:lnTo>
                    <a:pt x="41868" y="189574"/>
                  </a:lnTo>
                  <a:lnTo>
                    <a:pt x="85206" y="1809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4274">
              <a:extLst>
                <a:ext uri="{FF2B5EF4-FFF2-40B4-BE49-F238E27FC236}">
                  <a16:creationId xmlns:a16="http://schemas.microsoft.com/office/drawing/2014/main" id="{8924AEFB-0B06-C988-F1AF-65400B6D2196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4410075" y="3514725"/>
              <a:ext cx="161926" cy="152271"/>
            </a:xfrm>
            <a:custGeom>
              <a:avLst/>
              <a:gdLst/>
              <a:ahLst/>
              <a:cxnLst/>
              <a:rect l="0" t="0" r="0" b="0"/>
              <a:pathLst>
                <a:path w="161926" h="152271">
                  <a:moveTo>
                    <a:pt x="161925" y="0"/>
                  </a:moveTo>
                  <a:lnTo>
                    <a:pt x="161925" y="0"/>
                  </a:lnTo>
                  <a:lnTo>
                    <a:pt x="139535" y="0"/>
                  </a:lnTo>
                  <a:lnTo>
                    <a:pt x="133277" y="2822"/>
                  </a:lnTo>
                  <a:lnTo>
                    <a:pt x="126967" y="6546"/>
                  </a:lnTo>
                  <a:lnTo>
                    <a:pt x="114293" y="8936"/>
                  </a:lnTo>
                  <a:lnTo>
                    <a:pt x="106888" y="10322"/>
                  </a:lnTo>
                  <a:lnTo>
                    <a:pt x="76788" y="21268"/>
                  </a:lnTo>
                  <a:lnTo>
                    <a:pt x="63616" y="32188"/>
                  </a:lnTo>
                  <a:lnTo>
                    <a:pt x="60024" y="38295"/>
                  </a:lnTo>
                  <a:lnTo>
                    <a:pt x="57528" y="47455"/>
                  </a:lnTo>
                  <a:lnTo>
                    <a:pt x="57200" y="55664"/>
                  </a:lnTo>
                  <a:lnTo>
                    <a:pt x="70412" y="70277"/>
                  </a:lnTo>
                  <a:lnTo>
                    <a:pt x="76450" y="73568"/>
                  </a:lnTo>
                  <a:lnTo>
                    <a:pt x="118915" y="92344"/>
                  </a:lnTo>
                  <a:lnTo>
                    <a:pt x="141067" y="101680"/>
                  </a:lnTo>
                  <a:lnTo>
                    <a:pt x="150907" y="112429"/>
                  </a:lnTo>
                  <a:lnTo>
                    <a:pt x="151958" y="118802"/>
                  </a:lnTo>
                  <a:lnTo>
                    <a:pt x="152269" y="127393"/>
                  </a:lnTo>
                  <a:lnTo>
                    <a:pt x="150196" y="130437"/>
                  </a:lnTo>
                  <a:lnTo>
                    <a:pt x="142248" y="136641"/>
                  </a:lnTo>
                  <a:lnTo>
                    <a:pt x="114399" y="150171"/>
                  </a:lnTo>
                  <a:lnTo>
                    <a:pt x="92080" y="152270"/>
                  </a:lnTo>
                  <a:lnTo>
                    <a:pt x="48423" y="144188"/>
                  </a:lnTo>
                  <a:lnTo>
                    <a:pt x="0" y="1333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4275">
              <a:extLst>
                <a:ext uri="{FF2B5EF4-FFF2-40B4-BE49-F238E27FC236}">
                  <a16:creationId xmlns:a16="http://schemas.microsoft.com/office/drawing/2014/main" id="{5963E075-7DAB-EA49-52E1-B27E5AAA81E5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4422158" y="3186696"/>
              <a:ext cx="111743" cy="128005"/>
            </a:xfrm>
            <a:custGeom>
              <a:avLst/>
              <a:gdLst/>
              <a:ahLst/>
              <a:cxnLst/>
              <a:rect l="0" t="0" r="0" b="0"/>
              <a:pathLst>
                <a:path w="111743" h="128005">
                  <a:moveTo>
                    <a:pt x="16492" y="61329"/>
                  </a:moveTo>
                  <a:lnTo>
                    <a:pt x="16492" y="61329"/>
                  </a:lnTo>
                  <a:lnTo>
                    <a:pt x="21548" y="61329"/>
                  </a:lnTo>
                  <a:lnTo>
                    <a:pt x="26853" y="52862"/>
                  </a:lnTo>
                  <a:lnTo>
                    <a:pt x="29749" y="46160"/>
                  </a:lnTo>
                  <a:lnTo>
                    <a:pt x="32739" y="44866"/>
                  </a:lnTo>
                  <a:lnTo>
                    <a:pt x="35790" y="47179"/>
                  </a:lnTo>
                  <a:lnTo>
                    <a:pt x="38882" y="51895"/>
                  </a:lnTo>
                  <a:lnTo>
                    <a:pt x="42002" y="52923"/>
                  </a:lnTo>
                  <a:lnTo>
                    <a:pt x="45140" y="51492"/>
                  </a:lnTo>
                  <a:lnTo>
                    <a:pt x="48290" y="48421"/>
                  </a:lnTo>
                  <a:lnTo>
                    <a:pt x="57436" y="45009"/>
                  </a:lnTo>
                  <a:lnTo>
                    <a:pt x="69614" y="41376"/>
                  </a:lnTo>
                  <a:lnTo>
                    <a:pt x="91146" y="28488"/>
                  </a:lnTo>
                  <a:lnTo>
                    <a:pt x="105815" y="10803"/>
                  </a:lnTo>
                  <a:lnTo>
                    <a:pt x="106733" y="7537"/>
                  </a:lnTo>
                  <a:lnTo>
                    <a:pt x="106285" y="4301"/>
                  </a:lnTo>
                  <a:lnTo>
                    <a:pt x="104929" y="1085"/>
                  </a:lnTo>
                  <a:lnTo>
                    <a:pt x="100850" y="0"/>
                  </a:lnTo>
                  <a:lnTo>
                    <a:pt x="67740" y="3420"/>
                  </a:lnTo>
                  <a:lnTo>
                    <a:pt x="43318" y="14067"/>
                  </a:lnTo>
                  <a:lnTo>
                    <a:pt x="21030" y="35684"/>
                  </a:lnTo>
                  <a:lnTo>
                    <a:pt x="6077" y="62197"/>
                  </a:lnTo>
                  <a:lnTo>
                    <a:pt x="0" y="85105"/>
                  </a:lnTo>
                  <a:lnTo>
                    <a:pt x="1401" y="98707"/>
                  </a:lnTo>
                  <a:lnTo>
                    <a:pt x="5552" y="109692"/>
                  </a:lnTo>
                  <a:lnTo>
                    <a:pt x="8140" y="112621"/>
                  </a:lnTo>
                  <a:lnTo>
                    <a:pt x="15954" y="116934"/>
                  </a:lnTo>
                  <a:lnTo>
                    <a:pt x="38205" y="124253"/>
                  </a:lnTo>
                  <a:lnTo>
                    <a:pt x="83517" y="127510"/>
                  </a:lnTo>
                  <a:lnTo>
                    <a:pt x="111742" y="12800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4276">
              <a:extLst>
                <a:ext uri="{FF2B5EF4-FFF2-40B4-BE49-F238E27FC236}">
                  <a16:creationId xmlns:a16="http://schemas.microsoft.com/office/drawing/2014/main" id="{FF1C8B1C-8CF0-73AF-307C-B7489E378159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4333875" y="3105935"/>
              <a:ext cx="47626" cy="227816"/>
            </a:xfrm>
            <a:custGeom>
              <a:avLst/>
              <a:gdLst/>
              <a:ahLst/>
              <a:cxnLst/>
              <a:rect l="0" t="0" r="0" b="0"/>
              <a:pathLst>
                <a:path w="47626" h="227816">
                  <a:moveTo>
                    <a:pt x="47625" y="18265"/>
                  </a:moveTo>
                  <a:lnTo>
                    <a:pt x="47625" y="18265"/>
                  </a:lnTo>
                  <a:lnTo>
                    <a:pt x="47625" y="0"/>
                  </a:lnTo>
                  <a:lnTo>
                    <a:pt x="47625" y="38959"/>
                  </a:lnTo>
                  <a:lnTo>
                    <a:pt x="34533" y="75701"/>
                  </a:lnTo>
                  <a:lnTo>
                    <a:pt x="26930" y="120901"/>
                  </a:lnTo>
                  <a:lnTo>
                    <a:pt x="15549" y="160718"/>
                  </a:lnTo>
                  <a:lnTo>
                    <a:pt x="2779" y="205887"/>
                  </a:lnTo>
                  <a:lnTo>
                    <a:pt x="0" y="22781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4277">
              <a:extLst>
                <a:ext uri="{FF2B5EF4-FFF2-40B4-BE49-F238E27FC236}">
                  <a16:creationId xmlns:a16="http://schemas.microsoft.com/office/drawing/2014/main" id="{402C3A77-6497-052A-E1B2-551742052F0F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4229100" y="3240436"/>
              <a:ext cx="75677" cy="70996"/>
            </a:xfrm>
            <a:custGeom>
              <a:avLst/>
              <a:gdLst/>
              <a:ahLst/>
              <a:cxnLst/>
              <a:rect l="0" t="0" r="0" b="0"/>
              <a:pathLst>
                <a:path w="75677" h="70996">
                  <a:moveTo>
                    <a:pt x="19050" y="55214"/>
                  </a:moveTo>
                  <a:lnTo>
                    <a:pt x="19050" y="55214"/>
                  </a:lnTo>
                  <a:lnTo>
                    <a:pt x="54227" y="7864"/>
                  </a:lnTo>
                  <a:lnTo>
                    <a:pt x="55201" y="4598"/>
                  </a:lnTo>
                  <a:lnTo>
                    <a:pt x="56909" y="2420"/>
                  </a:lnTo>
                  <a:lnTo>
                    <a:pt x="61629" y="0"/>
                  </a:lnTo>
                  <a:lnTo>
                    <a:pt x="64369" y="413"/>
                  </a:lnTo>
                  <a:lnTo>
                    <a:pt x="70236" y="3694"/>
                  </a:lnTo>
                  <a:lnTo>
                    <a:pt x="73549" y="14325"/>
                  </a:lnTo>
                  <a:lnTo>
                    <a:pt x="75676" y="36907"/>
                  </a:lnTo>
                  <a:lnTo>
                    <a:pt x="73145" y="44608"/>
                  </a:lnTo>
                  <a:lnTo>
                    <a:pt x="62896" y="63232"/>
                  </a:lnTo>
                  <a:lnTo>
                    <a:pt x="58864" y="66909"/>
                  </a:lnTo>
                  <a:lnTo>
                    <a:pt x="48740" y="70995"/>
                  </a:lnTo>
                  <a:lnTo>
                    <a:pt x="37184" y="69989"/>
                  </a:lnTo>
                  <a:lnTo>
                    <a:pt x="0" y="6473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4278">
              <a:extLst>
                <a:ext uri="{FF2B5EF4-FFF2-40B4-BE49-F238E27FC236}">
                  <a16:creationId xmlns:a16="http://schemas.microsoft.com/office/drawing/2014/main" id="{366412B6-0FCA-359E-86F5-2862EB5980E9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4219575" y="3238500"/>
              <a:ext cx="19051" cy="219076"/>
            </a:xfrm>
            <a:custGeom>
              <a:avLst/>
              <a:gdLst/>
              <a:ahLst/>
              <a:cxnLst/>
              <a:rect l="0" t="0" r="0" b="0"/>
              <a:pathLst>
                <a:path w="19051" h="219076">
                  <a:moveTo>
                    <a:pt x="19050" y="0"/>
                  </a:moveTo>
                  <a:lnTo>
                    <a:pt x="19050" y="0"/>
                  </a:lnTo>
                  <a:lnTo>
                    <a:pt x="13994" y="36628"/>
                  </a:lnTo>
                  <a:lnTo>
                    <a:pt x="10408" y="82455"/>
                  </a:lnTo>
                  <a:lnTo>
                    <a:pt x="6877" y="126001"/>
                  </a:lnTo>
                  <a:lnTo>
                    <a:pt x="906" y="166915"/>
                  </a:lnTo>
                  <a:lnTo>
                    <a:pt x="0" y="2190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4279">
              <a:extLst>
                <a:ext uri="{FF2B5EF4-FFF2-40B4-BE49-F238E27FC236}">
                  <a16:creationId xmlns:a16="http://schemas.microsoft.com/office/drawing/2014/main" id="{043EE266-EDC3-B874-2915-7EA8A737895D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3716840" y="3190910"/>
              <a:ext cx="436061" cy="123791"/>
            </a:xfrm>
            <a:custGeom>
              <a:avLst/>
              <a:gdLst/>
              <a:ahLst/>
              <a:cxnLst/>
              <a:rect l="0" t="0" r="0" b="0"/>
              <a:pathLst>
                <a:path w="436061" h="123791">
                  <a:moveTo>
                    <a:pt x="121735" y="28540"/>
                  </a:moveTo>
                  <a:lnTo>
                    <a:pt x="121735" y="28540"/>
                  </a:lnTo>
                  <a:lnTo>
                    <a:pt x="129936" y="28540"/>
                  </a:lnTo>
                  <a:lnTo>
                    <a:pt x="130377" y="27482"/>
                  </a:lnTo>
                  <a:lnTo>
                    <a:pt x="130867" y="23484"/>
                  </a:lnTo>
                  <a:lnTo>
                    <a:pt x="132056" y="21994"/>
                  </a:lnTo>
                  <a:lnTo>
                    <a:pt x="140382" y="19131"/>
                  </a:lnTo>
                  <a:lnTo>
                    <a:pt x="140666" y="13993"/>
                  </a:lnTo>
                  <a:lnTo>
                    <a:pt x="139647" y="12492"/>
                  </a:lnTo>
                  <a:lnTo>
                    <a:pt x="137910" y="11491"/>
                  </a:lnTo>
                  <a:lnTo>
                    <a:pt x="131649" y="9607"/>
                  </a:lnTo>
                  <a:lnTo>
                    <a:pt x="131294" y="1299"/>
                  </a:lnTo>
                  <a:lnTo>
                    <a:pt x="130225" y="854"/>
                  </a:lnTo>
                  <a:lnTo>
                    <a:pt x="103815" y="0"/>
                  </a:lnTo>
                  <a:lnTo>
                    <a:pt x="63480" y="10331"/>
                  </a:lnTo>
                  <a:lnTo>
                    <a:pt x="46102" y="17272"/>
                  </a:lnTo>
                  <a:lnTo>
                    <a:pt x="25477" y="33080"/>
                  </a:lnTo>
                  <a:lnTo>
                    <a:pt x="4963" y="58588"/>
                  </a:lnTo>
                  <a:lnTo>
                    <a:pt x="1045" y="68706"/>
                  </a:lnTo>
                  <a:lnTo>
                    <a:pt x="0" y="74367"/>
                  </a:lnTo>
                  <a:lnTo>
                    <a:pt x="1661" y="86302"/>
                  </a:lnTo>
                  <a:lnTo>
                    <a:pt x="3585" y="92448"/>
                  </a:lnTo>
                  <a:lnTo>
                    <a:pt x="11368" y="102099"/>
                  </a:lnTo>
                  <a:lnTo>
                    <a:pt x="23499" y="111862"/>
                  </a:lnTo>
                  <a:lnTo>
                    <a:pt x="27980" y="113197"/>
                  </a:lnTo>
                  <a:lnTo>
                    <a:pt x="43741" y="114202"/>
                  </a:lnTo>
                  <a:lnTo>
                    <a:pt x="61780" y="106059"/>
                  </a:lnTo>
                  <a:lnTo>
                    <a:pt x="77596" y="91599"/>
                  </a:lnTo>
                  <a:lnTo>
                    <a:pt x="88988" y="72707"/>
                  </a:lnTo>
                  <a:lnTo>
                    <a:pt x="102554" y="38356"/>
                  </a:lnTo>
                  <a:lnTo>
                    <a:pt x="103743" y="78949"/>
                  </a:lnTo>
                  <a:lnTo>
                    <a:pt x="107741" y="87280"/>
                  </a:lnTo>
                  <a:lnTo>
                    <a:pt x="133276" y="115977"/>
                  </a:lnTo>
                  <a:lnTo>
                    <a:pt x="136838" y="117523"/>
                  </a:lnTo>
                  <a:lnTo>
                    <a:pt x="140270" y="117495"/>
                  </a:lnTo>
                  <a:lnTo>
                    <a:pt x="143617" y="116418"/>
                  </a:lnTo>
                  <a:lnTo>
                    <a:pt x="189860" y="82798"/>
                  </a:lnTo>
                  <a:lnTo>
                    <a:pt x="216918" y="43473"/>
                  </a:lnTo>
                  <a:lnTo>
                    <a:pt x="225948" y="38381"/>
                  </a:lnTo>
                  <a:lnTo>
                    <a:pt x="231400" y="43216"/>
                  </a:lnTo>
                  <a:lnTo>
                    <a:pt x="233975" y="48468"/>
                  </a:lnTo>
                  <a:lnTo>
                    <a:pt x="235999" y="74299"/>
                  </a:lnTo>
                  <a:lnTo>
                    <a:pt x="237069" y="74921"/>
                  </a:lnTo>
                  <a:lnTo>
                    <a:pt x="245444" y="76151"/>
                  </a:lnTo>
                  <a:lnTo>
                    <a:pt x="254690" y="85297"/>
                  </a:lnTo>
                  <a:lnTo>
                    <a:pt x="260024" y="85573"/>
                  </a:lnTo>
                  <a:lnTo>
                    <a:pt x="260494" y="87729"/>
                  </a:lnTo>
                  <a:lnTo>
                    <a:pt x="255109" y="112872"/>
                  </a:lnTo>
                  <a:lnTo>
                    <a:pt x="264218" y="123362"/>
                  </a:lnTo>
                  <a:lnTo>
                    <a:pt x="264494" y="118607"/>
                  </a:lnTo>
                  <a:lnTo>
                    <a:pt x="267381" y="113372"/>
                  </a:lnTo>
                  <a:lnTo>
                    <a:pt x="286997" y="91988"/>
                  </a:lnTo>
                  <a:lnTo>
                    <a:pt x="293257" y="88489"/>
                  </a:lnTo>
                  <a:lnTo>
                    <a:pt x="296408" y="87556"/>
                  </a:lnTo>
                  <a:lnTo>
                    <a:pt x="298509" y="85876"/>
                  </a:lnTo>
                  <a:lnTo>
                    <a:pt x="302157" y="77653"/>
                  </a:lnTo>
                  <a:lnTo>
                    <a:pt x="305286" y="76827"/>
                  </a:lnTo>
                  <a:lnTo>
                    <a:pt x="307602" y="76606"/>
                  </a:lnTo>
                  <a:lnTo>
                    <a:pt x="312998" y="73539"/>
                  </a:lnTo>
                  <a:lnTo>
                    <a:pt x="321608" y="66760"/>
                  </a:lnTo>
                  <a:lnTo>
                    <a:pt x="326771" y="71732"/>
                  </a:lnTo>
                  <a:lnTo>
                    <a:pt x="329279" y="77017"/>
                  </a:lnTo>
                  <a:lnTo>
                    <a:pt x="331285" y="114100"/>
                  </a:lnTo>
                  <a:lnTo>
                    <a:pt x="331285" y="114216"/>
                  </a:lnTo>
                  <a:lnTo>
                    <a:pt x="336341" y="109194"/>
                  </a:lnTo>
                  <a:lnTo>
                    <a:pt x="338824" y="103897"/>
                  </a:lnTo>
                  <a:lnTo>
                    <a:pt x="339486" y="101003"/>
                  </a:lnTo>
                  <a:lnTo>
                    <a:pt x="371255" y="55885"/>
                  </a:lnTo>
                  <a:lnTo>
                    <a:pt x="382454" y="44172"/>
                  </a:lnTo>
                  <a:lnTo>
                    <a:pt x="388600" y="40779"/>
                  </a:lnTo>
                  <a:lnTo>
                    <a:pt x="405613" y="38224"/>
                  </a:lnTo>
                  <a:lnTo>
                    <a:pt x="411987" y="43169"/>
                  </a:lnTo>
                  <a:lnTo>
                    <a:pt x="414778" y="48447"/>
                  </a:lnTo>
                  <a:lnTo>
                    <a:pt x="425888" y="95485"/>
                  </a:lnTo>
                  <a:lnTo>
                    <a:pt x="426407" y="115612"/>
                  </a:lnTo>
                  <a:lnTo>
                    <a:pt x="427507" y="118338"/>
                  </a:lnTo>
                  <a:lnTo>
                    <a:pt x="429300" y="120155"/>
                  </a:lnTo>
                  <a:lnTo>
                    <a:pt x="436060" y="12379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4280">
              <a:extLst>
                <a:ext uri="{FF2B5EF4-FFF2-40B4-BE49-F238E27FC236}">
                  <a16:creationId xmlns:a16="http://schemas.microsoft.com/office/drawing/2014/main" id="{BDA18A32-6F6C-5C2D-6B5F-B48CCA082781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3505200" y="3181350"/>
              <a:ext cx="160602" cy="122835"/>
            </a:xfrm>
            <a:custGeom>
              <a:avLst/>
              <a:gdLst/>
              <a:ahLst/>
              <a:cxnLst/>
              <a:rect l="0" t="0" r="0" b="0"/>
              <a:pathLst>
                <a:path w="160602" h="122835">
                  <a:moveTo>
                    <a:pt x="152400" y="0"/>
                  </a:moveTo>
                  <a:lnTo>
                    <a:pt x="152400" y="0"/>
                  </a:lnTo>
                  <a:lnTo>
                    <a:pt x="160601" y="0"/>
                  </a:lnTo>
                  <a:lnTo>
                    <a:pt x="117240" y="0"/>
                  </a:lnTo>
                  <a:lnTo>
                    <a:pt x="89183" y="1058"/>
                  </a:lnTo>
                  <a:lnTo>
                    <a:pt x="50185" y="11758"/>
                  </a:lnTo>
                  <a:lnTo>
                    <a:pt x="42413" y="15809"/>
                  </a:lnTo>
                  <a:lnTo>
                    <a:pt x="32087" y="19148"/>
                  </a:lnTo>
                  <a:lnTo>
                    <a:pt x="20976" y="27125"/>
                  </a:lnTo>
                  <a:lnTo>
                    <a:pt x="19906" y="30753"/>
                  </a:lnTo>
                  <a:lnTo>
                    <a:pt x="19101" y="37670"/>
                  </a:lnTo>
                  <a:lnTo>
                    <a:pt x="27255" y="38062"/>
                  </a:lnTo>
                  <a:lnTo>
                    <a:pt x="35919" y="44638"/>
                  </a:lnTo>
                  <a:lnTo>
                    <a:pt x="44744" y="46740"/>
                  </a:lnTo>
                  <a:lnTo>
                    <a:pt x="91475" y="47623"/>
                  </a:lnTo>
                  <a:lnTo>
                    <a:pt x="112828" y="48683"/>
                  </a:lnTo>
                  <a:lnTo>
                    <a:pt x="116493" y="50447"/>
                  </a:lnTo>
                  <a:lnTo>
                    <a:pt x="118937" y="52681"/>
                  </a:lnTo>
                  <a:lnTo>
                    <a:pt x="124474" y="55164"/>
                  </a:lnTo>
                  <a:lnTo>
                    <a:pt x="127433" y="55825"/>
                  </a:lnTo>
                  <a:lnTo>
                    <a:pt x="141710" y="66871"/>
                  </a:lnTo>
                  <a:lnTo>
                    <a:pt x="154289" y="83549"/>
                  </a:lnTo>
                  <a:lnTo>
                    <a:pt x="155776" y="88507"/>
                  </a:lnTo>
                  <a:lnTo>
                    <a:pt x="155709" y="92872"/>
                  </a:lnTo>
                  <a:lnTo>
                    <a:pt x="154606" y="96839"/>
                  </a:lnTo>
                  <a:lnTo>
                    <a:pt x="142940" y="112537"/>
                  </a:lnTo>
                  <a:lnTo>
                    <a:pt x="129146" y="118808"/>
                  </a:lnTo>
                  <a:lnTo>
                    <a:pt x="94419" y="122834"/>
                  </a:lnTo>
                  <a:lnTo>
                    <a:pt x="56316" y="118475"/>
                  </a:lnTo>
                  <a:lnTo>
                    <a:pt x="0" y="1143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5" name="SMARTInkShape-Group740">
            <a:extLst>
              <a:ext uri="{FF2B5EF4-FFF2-40B4-BE49-F238E27FC236}">
                <a16:creationId xmlns:a16="http://schemas.microsoft.com/office/drawing/2014/main" id="{EBA745F7-C826-A640-5F3B-2E98BF844BDE}"/>
              </a:ext>
            </a:extLst>
          </p:cNvPr>
          <p:cNvGrpSpPr/>
          <p:nvPr/>
        </p:nvGrpSpPr>
        <p:grpSpPr>
          <a:xfrm>
            <a:off x="8129205" y="1753003"/>
            <a:ext cx="812122" cy="390123"/>
            <a:chOff x="8129205" y="1753003"/>
            <a:chExt cx="812122" cy="390123"/>
          </a:xfrm>
        </p:grpSpPr>
        <p:sp>
          <p:nvSpPr>
            <p:cNvPr id="66" name="SMARTInkShape-4281">
              <a:extLst>
                <a:ext uri="{FF2B5EF4-FFF2-40B4-BE49-F238E27FC236}">
                  <a16:creationId xmlns:a16="http://schemas.microsoft.com/office/drawing/2014/main" id="{FF93147A-D49A-6261-47B3-DF9E01E11743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8791575" y="1918824"/>
              <a:ext cx="149752" cy="119527"/>
            </a:xfrm>
            <a:custGeom>
              <a:avLst/>
              <a:gdLst/>
              <a:ahLst/>
              <a:cxnLst/>
              <a:rect l="0" t="0" r="0" b="0"/>
              <a:pathLst>
                <a:path w="149752" h="119527">
                  <a:moveTo>
                    <a:pt x="133350" y="14751"/>
                  </a:moveTo>
                  <a:lnTo>
                    <a:pt x="133350" y="14751"/>
                  </a:lnTo>
                  <a:lnTo>
                    <a:pt x="149751" y="6550"/>
                  </a:lnTo>
                  <a:lnTo>
                    <a:pt x="149575" y="5050"/>
                  </a:lnTo>
                  <a:lnTo>
                    <a:pt x="146558" y="562"/>
                  </a:lnTo>
                  <a:lnTo>
                    <a:pt x="144273" y="0"/>
                  </a:lnTo>
                  <a:lnTo>
                    <a:pt x="141688" y="683"/>
                  </a:lnTo>
                  <a:lnTo>
                    <a:pt x="138910" y="2198"/>
                  </a:lnTo>
                  <a:lnTo>
                    <a:pt x="95694" y="12653"/>
                  </a:lnTo>
                  <a:lnTo>
                    <a:pt x="85570" y="18405"/>
                  </a:lnTo>
                  <a:lnTo>
                    <a:pt x="73920" y="32649"/>
                  </a:lnTo>
                  <a:lnTo>
                    <a:pt x="68823" y="45219"/>
                  </a:lnTo>
                  <a:lnTo>
                    <a:pt x="69165" y="48821"/>
                  </a:lnTo>
                  <a:lnTo>
                    <a:pt x="72368" y="55646"/>
                  </a:lnTo>
                  <a:lnTo>
                    <a:pt x="85177" y="65438"/>
                  </a:lnTo>
                  <a:lnTo>
                    <a:pt x="106353" y="78229"/>
                  </a:lnTo>
                  <a:lnTo>
                    <a:pt x="113254" y="89066"/>
                  </a:lnTo>
                  <a:lnTo>
                    <a:pt x="113990" y="95449"/>
                  </a:lnTo>
                  <a:lnTo>
                    <a:pt x="113035" y="97125"/>
                  </a:lnTo>
                  <a:lnTo>
                    <a:pt x="111341" y="98242"/>
                  </a:lnTo>
                  <a:lnTo>
                    <a:pt x="74268" y="107819"/>
                  </a:lnTo>
                  <a:lnTo>
                    <a:pt x="49874" y="112177"/>
                  </a:lnTo>
                  <a:lnTo>
                    <a:pt x="0" y="11952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4282">
              <a:extLst>
                <a:ext uri="{FF2B5EF4-FFF2-40B4-BE49-F238E27FC236}">
                  <a16:creationId xmlns:a16="http://schemas.microsoft.com/office/drawing/2014/main" id="{86525C90-FDEB-6C85-EE83-F7B210AAA3F5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8658225" y="1924050"/>
              <a:ext cx="161926" cy="113847"/>
            </a:xfrm>
            <a:custGeom>
              <a:avLst/>
              <a:gdLst/>
              <a:ahLst/>
              <a:cxnLst/>
              <a:rect l="0" t="0" r="0" b="0"/>
              <a:pathLst>
                <a:path w="161926" h="113847">
                  <a:moveTo>
                    <a:pt x="0" y="47625"/>
                  </a:moveTo>
                  <a:lnTo>
                    <a:pt x="0" y="47625"/>
                  </a:lnTo>
                  <a:lnTo>
                    <a:pt x="0" y="42569"/>
                  </a:lnTo>
                  <a:lnTo>
                    <a:pt x="2823" y="37264"/>
                  </a:lnTo>
                  <a:lnTo>
                    <a:pt x="6546" y="31378"/>
                  </a:lnTo>
                  <a:lnTo>
                    <a:pt x="8937" y="18977"/>
                  </a:lnTo>
                  <a:lnTo>
                    <a:pt x="9490" y="10078"/>
                  </a:lnTo>
                  <a:lnTo>
                    <a:pt x="14570" y="4632"/>
                  </a:lnTo>
                  <a:lnTo>
                    <a:pt x="15006" y="5205"/>
                  </a:lnTo>
                  <a:lnTo>
                    <a:pt x="10146" y="25160"/>
                  </a:lnTo>
                  <a:lnTo>
                    <a:pt x="9534" y="65379"/>
                  </a:lnTo>
                  <a:lnTo>
                    <a:pt x="15014" y="88213"/>
                  </a:lnTo>
                  <a:lnTo>
                    <a:pt x="12679" y="99397"/>
                  </a:lnTo>
                  <a:lnTo>
                    <a:pt x="13745" y="101190"/>
                  </a:lnTo>
                  <a:lnTo>
                    <a:pt x="15513" y="102385"/>
                  </a:lnTo>
                  <a:lnTo>
                    <a:pt x="16694" y="104240"/>
                  </a:lnTo>
                  <a:lnTo>
                    <a:pt x="18740" y="112766"/>
                  </a:lnTo>
                  <a:lnTo>
                    <a:pt x="19902" y="113278"/>
                  </a:lnTo>
                  <a:lnTo>
                    <a:pt x="24015" y="113846"/>
                  </a:lnTo>
                  <a:lnTo>
                    <a:pt x="49633" y="106059"/>
                  </a:lnTo>
                  <a:lnTo>
                    <a:pt x="52139" y="104573"/>
                  </a:lnTo>
                  <a:lnTo>
                    <a:pt x="53808" y="102524"/>
                  </a:lnTo>
                  <a:lnTo>
                    <a:pt x="56723" y="97424"/>
                  </a:lnTo>
                  <a:lnTo>
                    <a:pt x="63255" y="88604"/>
                  </a:lnTo>
                  <a:lnTo>
                    <a:pt x="66225" y="78043"/>
                  </a:lnTo>
                  <a:lnTo>
                    <a:pt x="81837" y="53515"/>
                  </a:lnTo>
                  <a:lnTo>
                    <a:pt x="85574" y="38764"/>
                  </a:lnTo>
                  <a:lnTo>
                    <a:pt x="90736" y="48409"/>
                  </a:lnTo>
                  <a:lnTo>
                    <a:pt x="102590" y="88074"/>
                  </a:lnTo>
                  <a:lnTo>
                    <a:pt x="108390" y="96647"/>
                  </a:lnTo>
                  <a:lnTo>
                    <a:pt x="110360" y="98298"/>
                  </a:lnTo>
                  <a:lnTo>
                    <a:pt x="111674" y="98340"/>
                  </a:lnTo>
                  <a:lnTo>
                    <a:pt x="112549" y="97310"/>
                  </a:lnTo>
                  <a:lnTo>
                    <a:pt x="114191" y="97682"/>
                  </a:lnTo>
                  <a:lnTo>
                    <a:pt x="118838" y="100917"/>
                  </a:lnTo>
                  <a:lnTo>
                    <a:pt x="120501" y="101145"/>
                  </a:lnTo>
                  <a:lnTo>
                    <a:pt x="121608" y="100238"/>
                  </a:lnTo>
                  <a:lnTo>
                    <a:pt x="123899" y="96408"/>
                  </a:lnTo>
                  <a:lnTo>
                    <a:pt x="130079" y="88303"/>
                  </a:lnTo>
                  <a:lnTo>
                    <a:pt x="132380" y="79198"/>
                  </a:lnTo>
                  <a:lnTo>
                    <a:pt x="134121" y="68739"/>
                  </a:lnTo>
                  <a:lnTo>
                    <a:pt x="147528" y="25202"/>
                  </a:lnTo>
                  <a:lnTo>
                    <a:pt x="150957" y="14170"/>
                  </a:lnTo>
                  <a:lnTo>
                    <a:pt x="1619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4283">
              <a:extLst>
                <a:ext uri="{FF2B5EF4-FFF2-40B4-BE49-F238E27FC236}">
                  <a16:creationId xmlns:a16="http://schemas.microsoft.com/office/drawing/2014/main" id="{8D666C2A-70A4-2636-7457-A30E3EF850F5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8582201" y="1924834"/>
              <a:ext cx="66500" cy="112792"/>
            </a:xfrm>
            <a:custGeom>
              <a:avLst/>
              <a:gdLst/>
              <a:ahLst/>
              <a:cxnLst/>
              <a:rect l="0" t="0" r="0" b="0"/>
              <a:pathLst>
                <a:path w="66500" h="112792">
                  <a:moveTo>
                    <a:pt x="66499" y="18266"/>
                  </a:moveTo>
                  <a:lnTo>
                    <a:pt x="66499" y="18266"/>
                  </a:lnTo>
                  <a:lnTo>
                    <a:pt x="66499" y="8153"/>
                  </a:lnTo>
                  <a:lnTo>
                    <a:pt x="65441" y="5174"/>
                  </a:lnTo>
                  <a:lnTo>
                    <a:pt x="63676" y="3188"/>
                  </a:lnTo>
                  <a:lnTo>
                    <a:pt x="58894" y="981"/>
                  </a:lnTo>
                  <a:lnTo>
                    <a:pt x="53242" y="0"/>
                  </a:lnTo>
                  <a:lnTo>
                    <a:pt x="50253" y="1856"/>
                  </a:lnTo>
                  <a:lnTo>
                    <a:pt x="20837" y="45381"/>
                  </a:lnTo>
                  <a:lnTo>
                    <a:pt x="4317" y="78399"/>
                  </a:lnTo>
                  <a:lnTo>
                    <a:pt x="0" y="111070"/>
                  </a:lnTo>
                  <a:lnTo>
                    <a:pt x="5547" y="112429"/>
                  </a:lnTo>
                  <a:lnTo>
                    <a:pt x="9990" y="112791"/>
                  </a:lnTo>
                  <a:lnTo>
                    <a:pt x="20569" y="107550"/>
                  </a:lnTo>
                  <a:lnTo>
                    <a:pt x="26353" y="103188"/>
                  </a:lnTo>
                  <a:lnTo>
                    <a:pt x="39552" y="81881"/>
                  </a:lnTo>
                  <a:lnTo>
                    <a:pt x="45889" y="54899"/>
                  </a:lnTo>
                  <a:lnTo>
                    <a:pt x="47449" y="3731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4284">
              <a:extLst>
                <a:ext uri="{FF2B5EF4-FFF2-40B4-BE49-F238E27FC236}">
                  <a16:creationId xmlns:a16="http://schemas.microsoft.com/office/drawing/2014/main" id="{CAFB9FA8-B7AC-C862-94E1-E63D56B3E006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8519410" y="1829192"/>
              <a:ext cx="24516" cy="209159"/>
            </a:xfrm>
            <a:custGeom>
              <a:avLst/>
              <a:gdLst/>
              <a:ahLst/>
              <a:cxnLst/>
              <a:rect l="0" t="0" r="0" b="0"/>
              <a:pathLst>
                <a:path w="24516" h="209159">
                  <a:moveTo>
                    <a:pt x="24515" y="9133"/>
                  </a:moveTo>
                  <a:lnTo>
                    <a:pt x="24515" y="9133"/>
                  </a:lnTo>
                  <a:lnTo>
                    <a:pt x="19459" y="4077"/>
                  </a:lnTo>
                  <a:lnTo>
                    <a:pt x="19027" y="2587"/>
                  </a:lnTo>
                  <a:lnTo>
                    <a:pt x="19798" y="1594"/>
                  </a:lnTo>
                  <a:lnTo>
                    <a:pt x="23584" y="0"/>
                  </a:lnTo>
                  <a:lnTo>
                    <a:pt x="17785" y="7290"/>
                  </a:lnTo>
                  <a:lnTo>
                    <a:pt x="15819" y="15878"/>
                  </a:lnTo>
                  <a:lnTo>
                    <a:pt x="12217" y="53737"/>
                  </a:lnTo>
                  <a:lnTo>
                    <a:pt x="6354" y="96381"/>
                  </a:lnTo>
                  <a:lnTo>
                    <a:pt x="4484" y="138104"/>
                  </a:lnTo>
                  <a:lnTo>
                    <a:pt x="0" y="168232"/>
                  </a:lnTo>
                  <a:lnTo>
                    <a:pt x="5465" y="20915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4285">
              <a:extLst>
                <a:ext uri="{FF2B5EF4-FFF2-40B4-BE49-F238E27FC236}">
                  <a16:creationId xmlns:a16="http://schemas.microsoft.com/office/drawing/2014/main" id="{0CE97E22-D0F1-C0CD-123B-6E0B57CB375E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8439150" y="1840041"/>
              <a:ext cx="38101" cy="169735"/>
            </a:xfrm>
            <a:custGeom>
              <a:avLst/>
              <a:gdLst/>
              <a:ahLst/>
              <a:cxnLst/>
              <a:rect l="0" t="0" r="0" b="0"/>
              <a:pathLst>
                <a:path w="38101" h="169735">
                  <a:moveTo>
                    <a:pt x="38100" y="17334"/>
                  </a:moveTo>
                  <a:lnTo>
                    <a:pt x="38100" y="17334"/>
                  </a:lnTo>
                  <a:lnTo>
                    <a:pt x="33044" y="12278"/>
                  </a:lnTo>
                  <a:lnTo>
                    <a:pt x="32612" y="9730"/>
                  </a:lnTo>
                  <a:lnTo>
                    <a:pt x="33383" y="6973"/>
                  </a:lnTo>
                  <a:lnTo>
                    <a:pt x="34955" y="4076"/>
                  </a:lnTo>
                  <a:lnTo>
                    <a:pt x="34946" y="2146"/>
                  </a:lnTo>
                  <a:lnTo>
                    <a:pt x="33881" y="858"/>
                  </a:lnTo>
                  <a:lnTo>
                    <a:pt x="32112" y="0"/>
                  </a:lnTo>
                  <a:lnTo>
                    <a:pt x="30932" y="1545"/>
                  </a:lnTo>
                  <a:lnTo>
                    <a:pt x="21178" y="39540"/>
                  </a:lnTo>
                  <a:lnTo>
                    <a:pt x="9318" y="82437"/>
                  </a:lnTo>
                  <a:lnTo>
                    <a:pt x="1841" y="126855"/>
                  </a:lnTo>
                  <a:lnTo>
                    <a:pt x="0" y="16973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4286">
              <a:extLst>
                <a:ext uri="{FF2B5EF4-FFF2-40B4-BE49-F238E27FC236}">
                  <a16:creationId xmlns:a16="http://schemas.microsoft.com/office/drawing/2014/main" id="{61D05D2C-41C2-90E3-428A-4F63E9598EE2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8382000" y="1952625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4287">
              <a:extLst>
                <a:ext uri="{FF2B5EF4-FFF2-40B4-BE49-F238E27FC236}">
                  <a16:creationId xmlns:a16="http://schemas.microsoft.com/office/drawing/2014/main" id="{4C9ED74F-46B7-690C-1ABC-526FD8326917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8299362" y="1928136"/>
              <a:ext cx="67247" cy="98288"/>
            </a:xfrm>
            <a:custGeom>
              <a:avLst/>
              <a:gdLst/>
              <a:ahLst/>
              <a:cxnLst/>
              <a:rect l="0" t="0" r="0" b="0"/>
              <a:pathLst>
                <a:path w="67247" h="98288">
                  <a:moveTo>
                    <a:pt x="54063" y="43539"/>
                  </a:moveTo>
                  <a:lnTo>
                    <a:pt x="54063" y="43539"/>
                  </a:lnTo>
                  <a:lnTo>
                    <a:pt x="54063" y="38483"/>
                  </a:lnTo>
                  <a:lnTo>
                    <a:pt x="51240" y="33178"/>
                  </a:lnTo>
                  <a:lnTo>
                    <a:pt x="49007" y="30281"/>
                  </a:lnTo>
                  <a:lnTo>
                    <a:pt x="48575" y="28351"/>
                  </a:lnTo>
                  <a:lnTo>
                    <a:pt x="49346" y="27063"/>
                  </a:lnTo>
                  <a:lnTo>
                    <a:pt x="50918" y="26205"/>
                  </a:lnTo>
                  <a:lnTo>
                    <a:pt x="52665" y="19607"/>
                  </a:lnTo>
                  <a:lnTo>
                    <a:pt x="53980" y="6268"/>
                  </a:lnTo>
                  <a:lnTo>
                    <a:pt x="46443" y="4544"/>
                  </a:lnTo>
                  <a:lnTo>
                    <a:pt x="40798" y="455"/>
                  </a:lnTo>
                  <a:lnTo>
                    <a:pt x="37812" y="0"/>
                  </a:lnTo>
                  <a:lnTo>
                    <a:pt x="34762" y="755"/>
                  </a:lnTo>
                  <a:lnTo>
                    <a:pt x="27320" y="4514"/>
                  </a:lnTo>
                  <a:lnTo>
                    <a:pt x="1545" y="41176"/>
                  </a:lnTo>
                  <a:lnTo>
                    <a:pt x="0" y="45139"/>
                  </a:lnTo>
                  <a:lnTo>
                    <a:pt x="1107" y="55186"/>
                  </a:lnTo>
                  <a:lnTo>
                    <a:pt x="10442" y="78883"/>
                  </a:lnTo>
                  <a:lnTo>
                    <a:pt x="19154" y="88528"/>
                  </a:lnTo>
                  <a:lnTo>
                    <a:pt x="30082" y="95284"/>
                  </a:lnTo>
                  <a:lnTo>
                    <a:pt x="41994" y="98287"/>
                  </a:lnTo>
                  <a:lnTo>
                    <a:pt x="51521" y="96799"/>
                  </a:lnTo>
                  <a:lnTo>
                    <a:pt x="55543" y="94921"/>
                  </a:lnTo>
                  <a:lnTo>
                    <a:pt x="62835" y="87189"/>
                  </a:lnTo>
                  <a:lnTo>
                    <a:pt x="66261" y="82164"/>
                  </a:lnTo>
                  <a:lnTo>
                    <a:pt x="67246" y="68114"/>
                  </a:lnTo>
                  <a:lnTo>
                    <a:pt x="64311" y="38280"/>
                  </a:lnTo>
                  <a:lnTo>
                    <a:pt x="61953" y="33683"/>
                  </a:lnTo>
                  <a:lnTo>
                    <a:pt x="58264" y="30618"/>
                  </a:lnTo>
                  <a:lnTo>
                    <a:pt x="35013" y="2448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4288">
              <a:extLst>
                <a:ext uri="{FF2B5EF4-FFF2-40B4-BE49-F238E27FC236}">
                  <a16:creationId xmlns:a16="http://schemas.microsoft.com/office/drawing/2014/main" id="{B9F734BF-BBE4-560B-FA1E-A0247390EC69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8143875" y="1962150"/>
              <a:ext cx="142876" cy="47626"/>
            </a:xfrm>
            <a:custGeom>
              <a:avLst/>
              <a:gdLst/>
              <a:ahLst/>
              <a:cxnLst/>
              <a:rect l="0" t="0" r="0" b="0"/>
              <a:pathLst>
                <a:path w="142876" h="47626">
                  <a:moveTo>
                    <a:pt x="0" y="47625"/>
                  </a:moveTo>
                  <a:lnTo>
                    <a:pt x="0" y="47625"/>
                  </a:lnTo>
                  <a:lnTo>
                    <a:pt x="24909" y="24832"/>
                  </a:lnTo>
                  <a:lnTo>
                    <a:pt x="67446" y="6694"/>
                  </a:lnTo>
                  <a:lnTo>
                    <a:pt x="90778" y="1322"/>
                  </a:lnTo>
                  <a:lnTo>
                    <a:pt x="1428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4289">
              <a:extLst>
                <a:ext uri="{FF2B5EF4-FFF2-40B4-BE49-F238E27FC236}">
                  <a16:creationId xmlns:a16="http://schemas.microsoft.com/office/drawing/2014/main" id="{B915AC98-0D07-EF3E-60E8-A028BCDABFF7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8129205" y="1753003"/>
              <a:ext cx="191791" cy="390123"/>
            </a:xfrm>
            <a:custGeom>
              <a:avLst/>
              <a:gdLst/>
              <a:ahLst/>
              <a:cxnLst/>
              <a:rect l="0" t="0" r="0" b="0"/>
              <a:pathLst>
                <a:path w="191791" h="390123">
                  <a:moveTo>
                    <a:pt x="148020" y="66272"/>
                  </a:moveTo>
                  <a:lnTo>
                    <a:pt x="148020" y="66272"/>
                  </a:lnTo>
                  <a:lnTo>
                    <a:pt x="157429" y="66272"/>
                  </a:lnTo>
                  <a:lnTo>
                    <a:pt x="162567" y="61216"/>
                  </a:lnTo>
                  <a:lnTo>
                    <a:pt x="167891" y="58733"/>
                  </a:lnTo>
                  <a:lnTo>
                    <a:pt x="181143" y="56863"/>
                  </a:lnTo>
                  <a:lnTo>
                    <a:pt x="182802" y="55766"/>
                  </a:lnTo>
                  <a:lnTo>
                    <a:pt x="183909" y="53976"/>
                  </a:lnTo>
                  <a:lnTo>
                    <a:pt x="185683" y="48556"/>
                  </a:lnTo>
                  <a:lnTo>
                    <a:pt x="188748" y="47815"/>
                  </a:lnTo>
                  <a:lnTo>
                    <a:pt x="191522" y="47486"/>
                  </a:lnTo>
                  <a:lnTo>
                    <a:pt x="187041" y="47257"/>
                  </a:lnTo>
                  <a:lnTo>
                    <a:pt x="191450" y="42176"/>
                  </a:lnTo>
                  <a:lnTo>
                    <a:pt x="191790" y="40683"/>
                  </a:lnTo>
                  <a:lnTo>
                    <a:pt x="190958" y="39687"/>
                  </a:lnTo>
                  <a:lnTo>
                    <a:pt x="187076" y="38090"/>
                  </a:lnTo>
                  <a:lnTo>
                    <a:pt x="186204" y="29531"/>
                  </a:lnTo>
                  <a:lnTo>
                    <a:pt x="171934" y="14018"/>
                  </a:lnTo>
                  <a:lnTo>
                    <a:pt x="166410" y="11298"/>
                  </a:lnTo>
                  <a:lnTo>
                    <a:pt x="159296" y="9552"/>
                  </a:lnTo>
                  <a:lnTo>
                    <a:pt x="158712" y="8350"/>
                  </a:lnTo>
                  <a:lnTo>
                    <a:pt x="158064" y="4193"/>
                  </a:lnTo>
                  <a:lnTo>
                    <a:pt x="155774" y="2661"/>
                  </a:lnTo>
                  <a:lnTo>
                    <a:pt x="136132" y="0"/>
                  </a:lnTo>
                  <a:lnTo>
                    <a:pt x="129330" y="2599"/>
                  </a:lnTo>
                  <a:lnTo>
                    <a:pt x="122780" y="6223"/>
                  </a:lnTo>
                  <a:lnTo>
                    <a:pt x="113143" y="9321"/>
                  </a:lnTo>
                  <a:lnTo>
                    <a:pt x="97226" y="22266"/>
                  </a:lnTo>
                  <a:lnTo>
                    <a:pt x="78171" y="54168"/>
                  </a:lnTo>
                  <a:lnTo>
                    <a:pt x="62295" y="95762"/>
                  </a:lnTo>
                  <a:lnTo>
                    <a:pt x="49595" y="133128"/>
                  </a:lnTo>
                  <a:lnTo>
                    <a:pt x="36895" y="177629"/>
                  </a:lnTo>
                  <a:lnTo>
                    <a:pt x="26077" y="222753"/>
                  </a:lnTo>
                  <a:lnTo>
                    <a:pt x="19303" y="267979"/>
                  </a:lnTo>
                  <a:lnTo>
                    <a:pt x="6876" y="313482"/>
                  </a:lnTo>
                  <a:lnTo>
                    <a:pt x="0" y="335629"/>
                  </a:lnTo>
                  <a:lnTo>
                    <a:pt x="4881" y="364578"/>
                  </a:lnTo>
                  <a:lnTo>
                    <a:pt x="6028" y="366743"/>
                  </a:lnTo>
                  <a:lnTo>
                    <a:pt x="7849" y="368186"/>
                  </a:lnTo>
                  <a:lnTo>
                    <a:pt x="10123" y="369148"/>
                  </a:lnTo>
                  <a:lnTo>
                    <a:pt x="11638" y="370848"/>
                  </a:lnTo>
                  <a:lnTo>
                    <a:pt x="13322" y="375558"/>
                  </a:lnTo>
                  <a:lnTo>
                    <a:pt x="14670" y="39012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5" name="SMARTInkShape-Group741">
            <a:extLst>
              <a:ext uri="{FF2B5EF4-FFF2-40B4-BE49-F238E27FC236}">
                <a16:creationId xmlns:a16="http://schemas.microsoft.com/office/drawing/2014/main" id="{12E7DCAE-EB39-4030-4F39-1CAA1C695578}"/>
              </a:ext>
            </a:extLst>
          </p:cNvPr>
          <p:cNvGrpSpPr/>
          <p:nvPr/>
        </p:nvGrpSpPr>
        <p:grpSpPr>
          <a:xfrm>
            <a:off x="7725334" y="2400300"/>
            <a:ext cx="1009092" cy="236258"/>
            <a:chOff x="7725334" y="2400300"/>
            <a:chExt cx="1009092" cy="236258"/>
          </a:xfrm>
        </p:grpSpPr>
        <p:sp>
          <p:nvSpPr>
            <p:cNvPr id="76" name="SMARTInkShape-4290">
              <a:extLst>
                <a:ext uri="{FF2B5EF4-FFF2-40B4-BE49-F238E27FC236}">
                  <a16:creationId xmlns:a16="http://schemas.microsoft.com/office/drawing/2014/main" id="{644EC36B-B655-6175-D415-76F76EDC8E60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8734425" y="2571750"/>
              <a:ext cx="1" cy="9526"/>
            </a:xfrm>
            <a:custGeom>
              <a:avLst/>
              <a:gdLst/>
              <a:ahLst/>
              <a:cxnLst/>
              <a:rect l="0" t="0" r="0" b="0"/>
              <a:pathLst>
                <a:path w="1" h="9526">
                  <a:moveTo>
                    <a:pt x="0" y="0"/>
                  </a:moveTo>
                  <a:lnTo>
                    <a:pt x="0" y="0"/>
                  </a:lnTo>
                  <a:lnTo>
                    <a:pt x="0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4291">
              <a:extLst>
                <a:ext uri="{FF2B5EF4-FFF2-40B4-BE49-F238E27FC236}">
                  <a16:creationId xmlns:a16="http://schemas.microsoft.com/office/drawing/2014/main" id="{591AECB8-D4C8-FD97-6A7E-46BA588F8477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8562975" y="2486025"/>
              <a:ext cx="76201" cy="19051"/>
            </a:xfrm>
            <a:custGeom>
              <a:avLst/>
              <a:gdLst/>
              <a:ahLst/>
              <a:cxnLst/>
              <a:rect l="0" t="0" r="0" b="0"/>
              <a:pathLst>
                <a:path w="76201" h="19051">
                  <a:moveTo>
                    <a:pt x="0" y="19050"/>
                  </a:moveTo>
                  <a:lnTo>
                    <a:pt x="0" y="19050"/>
                  </a:lnTo>
                  <a:lnTo>
                    <a:pt x="5056" y="13994"/>
                  </a:lnTo>
                  <a:lnTo>
                    <a:pt x="13184" y="11511"/>
                  </a:lnTo>
                  <a:lnTo>
                    <a:pt x="40698" y="8728"/>
                  </a:lnTo>
                  <a:lnTo>
                    <a:pt x="59231" y="2038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4292">
              <a:extLst>
                <a:ext uri="{FF2B5EF4-FFF2-40B4-BE49-F238E27FC236}">
                  <a16:creationId xmlns:a16="http://schemas.microsoft.com/office/drawing/2014/main" id="{0010268A-99C9-5358-8E2C-68FF1412240B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8549394" y="2400300"/>
              <a:ext cx="108832" cy="180212"/>
            </a:xfrm>
            <a:custGeom>
              <a:avLst/>
              <a:gdLst/>
              <a:ahLst/>
              <a:cxnLst/>
              <a:rect l="0" t="0" r="0" b="0"/>
              <a:pathLst>
                <a:path w="108832" h="180212">
                  <a:moveTo>
                    <a:pt x="42156" y="0"/>
                  </a:moveTo>
                  <a:lnTo>
                    <a:pt x="42156" y="0"/>
                  </a:lnTo>
                  <a:lnTo>
                    <a:pt x="41098" y="15209"/>
                  </a:lnTo>
                  <a:lnTo>
                    <a:pt x="25910" y="59683"/>
                  </a:lnTo>
                  <a:lnTo>
                    <a:pt x="15413" y="103057"/>
                  </a:lnTo>
                  <a:lnTo>
                    <a:pt x="484" y="148029"/>
                  </a:lnTo>
                  <a:lnTo>
                    <a:pt x="0" y="161394"/>
                  </a:lnTo>
                  <a:lnTo>
                    <a:pt x="3312" y="172272"/>
                  </a:lnTo>
                  <a:lnTo>
                    <a:pt x="5677" y="175173"/>
                  </a:lnTo>
                  <a:lnTo>
                    <a:pt x="11126" y="178396"/>
                  </a:lnTo>
                  <a:lnTo>
                    <a:pt x="21203" y="180211"/>
                  </a:lnTo>
                  <a:lnTo>
                    <a:pt x="38182" y="179690"/>
                  </a:lnTo>
                  <a:lnTo>
                    <a:pt x="81606" y="165767"/>
                  </a:lnTo>
                  <a:lnTo>
                    <a:pt x="108831" y="1524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4293">
              <a:extLst>
                <a:ext uri="{FF2B5EF4-FFF2-40B4-BE49-F238E27FC236}">
                  <a16:creationId xmlns:a16="http://schemas.microsoft.com/office/drawing/2014/main" id="{4E5D7DE8-E332-9527-76C8-EAB62D514E44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8382000" y="2495619"/>
              <a:ext cx="100103" cy="95136"/>
            </a:xfrm>
            <a:custGeom>
              <a:avLst/>
              <a:gdLst/>
              <a:ahLst/>
              <a:cxnLst/>
              <a:rect l="0" t="0" r="0" b="0"/>
              <a:pathLst>
                <a:path w="100103" h="95136">
                  <a:moveTo>
                    <a:pt x="85725" y="18981"/>
                  </a:moveTo>
                  <a:lnTo>
                    <a:pt x="85725" y="18981"/>
                  </a:lnTo>
                  <a:lnTo>
                    <a:pt x="94859" y="715"/>
                  </a:lnTo>
                  <a:lnTo>
                    <a:pt x="68700" y="0"/>
                  </a:lnTo>
                  <a:lnTo>
                    <a:pt x="59461" y="2784"/>
                  </a:lnTo>
                  <a:lnTo>
                    <a:pt x="27238" y="21041"/>
                  </a:lnTo>
                  <a:lnTo>
                    <a:pt x="20668" y="27031"/>
                  </a:lnTo>
                  <a:lnTo>
                    <a:pt x="21187" y="28581"/>
                  </a:lnTo>
                  <a:lnTo>
                    <a:pt x="24585" y="33125"/>
                  </a:lnTo>
                  <a:lnTo>
                    <a:pt x="37505" y="41634"/>
                  </a:lnTo>
                  <a:lnTo>
                    <a:pt x="49683" y="45801"/>
                  </a:lnTo>
                  <a:lnTo>
                    <a:pt x="69753" y="47402"/>
                  </a:lnTo>
                  <a:lnTo>
                    <a:pt x="84403" y="57623"/>
                  </a:lnTo>
                  <a:lnTo>
                    <a:pt x="90428" y="65436"/>
                  </a:lnTo>
                  <a:lnTo>
                    <a:pt x="92036" y="69001"/>
                  </a:lnTo>
                  <a:lnTo>
                    <a:pt x="94166" y="71378"/>
                  </a:lnTo>
                  <a:lnTo>
                    <a:pt x="99354" y="74019"/>
                  </a:lnTo>
                  <a:lnTo>
                    <a:pt x="100102" y="75781"/>
                  </a:lnTo>
                  <a:lnTo>
                    <a:pt x="99543" y="78014"/>
                  </a:lnTo>
                  <a:lnTo>
                    <a:pt x="97158" y="83318"/>
                  </a:lnTo>
                  <a:lnTo>
                    <a:pt x="96097" y="89203"/>
                  </a:lnTo>
                  <a:lnTo>
                    <a:pt x="93699" y="91196"/>
                  </a:lnTo>
                  <a:lnTo>
                    <a:pt x="85389" y="93410"/>
                  </a:lnTo>
                  <a:lnTo>
                    <a:pt x="46327" y="94948"/>
                  </a:lnTo>
                  <a:lnTo>
                    <a:pt x="19381" y="95135"/>
                  </a:lnTo>
                  <a:lnTo>
                    <a:pt x="0" y="8565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4294">
              <a:extLst>
                <a:ext uri="{FF2B5EF4-FFF2-40B4-BE49-F238E27FC236}">
                  <a16:creationId xmlns:a16="http://schemas.microsoft.com/office/drawing/2014/main" id="{B8B857AF-6827-36B8-BE33-49B0549F6BA4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8343900" y="2476500"/>
              <a:ext cx="1" cy="28576"/>
            </a:xfrm>
            <a:custGeom>
              <a:avLst/>
              <a:gdLst/>
              <a:ahLst/>
              <a:cxnLst/>
              <a:rect l="0" t="0" r="0" b="0"/>
              <a:pathLst>
                <a:path w="1" h="28576">
                  <a:moveTo>
                    <a:pt x="0" y="28575"/>
                  </a:moveTo>
                  <a:lnTo>
                    <a:pt x="0" y="2857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4295">
              <a:extLst>
                <a:ext uri="{FF2B5EF4-FFF2-40B4-BE49-F238E27FC236}">
                  <a16:creationId xmlns:a16="http://schemas.microsoft.com/office/drawing/2014/main" id="{8EC496B2-E35C-3600-3AE6-C7A2A7862D2D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8286750" y="2506515"/>
              <a:ext cx="36269" cy="122386"/>
            </a:xfrm>
            <a:custGeom>
              <a:avLst/>
              <a:gdLst/>
              <a:ahLst/>
              <a:cxnLst/>
              <a:rect l="0" t="0" r="0" b="0"/>
              <a:pathLst>
                <a:path w="36269" h="122386">
                  <a:moveTo>
                    <a:pt x="9525" y="17610"/>
                  </a:moveTo>
                  <a:lnTo>
                    <a:pt x="9525" y="17610"/>
                  </a:lnTo>
                  <a:lnTo>
                    <a:pt x="14581" y="12554"/>
                  </a:lnTo>
                  <a:lnTo>
                    <a:pt x="19886" y="10071"/>
                  </a:lnTo>
                  <a:lnTo>
                    <a:pt x="22782" y="9409"/>
                  </a:lnTo>
                  <a:lnTo>
                    <a:pt x="36268" y="0"/>
                  </a:lnTo>
                  <a:lnTo>
                    <a:pt x="32500" y="4043"/>
                  </a:lnTo>
                  <a:lnTo>
                    <a:pt x="20142" y="50043"/>
                  </a:lnTo>
                  <a:lnTo>
                    <a:pt x="4605" y="82225"/>
                  </a:lnTo>
                  <a:lnTo>
                    <a:pt x="0" y="12238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4296">
              <a:extLst>
                <a:ext uri="{FF2B5EF4-FFF2-40B4-BE49-F238E27FC236}">
                  <a16:creationId xmlns:a16="http://schemas.microsoft.com/office/drawing/2014/main" id="{1547AF36-A54F-5553-7D82-76A6D6A1B59B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8049354" y="2428875"/>
              <a:ext cx="142147" cy="207683"/>
            </a:xfrm>
            <a:custGeom>
              <a:avLst/>
              <a:gdLst/>
              <a:ahLst/>
              <a:cxnLst/>
              <a:rect l="0" t="0" r="0" b="0"/>
              <a:pathLst>
                <a:path w="142147" h="207683">
                  <a:moveTo>
                    <a:pt x="113571" y="133350"/>
                  </a:moveTo>
                  <a:lnTo>
                    <a:pt x="113571" y="133350"/>
                  </a:lnTo>
                  <a:lnTo>
                    <a:pt x="105370" y="133350"/>
                  </a:lnTo>
                  <a:lnTo>
                    <a:pt x="95961" y="125149"/>
                  </a:lnTo>
                  <a:lnTo>
                    <a:pt x="89892" y="124217"/>
                  </a:lnTo>
                  <a:lnTo>
                    <a:pt x="62055" y="123860"/>
                  </a:lnTo>
                  <a:lnTo>
                    <a:pt x="47988" y="129485"/>
                  </a:lnTo>
                  <a:lnTo>
                    <a:pt x="16348" y="150833"/>
                  </a:lnTo>
                  <a:lnTo>
                    <a:pt x="1729" y="176378"/>
                  </a:lnTo>
                  <a:lnTo>
                    <a:pt x="0" y="184670"/>
                  </a:lnTo>
                  <a:lnTo>
                    <a:pt x="2417" y="190731"/>
                  </a:lnTo>
                  <a:lnTo>
                    <a:pt x="12592" y="203246"/>
                  </a:lnTo>
                  <a:lnTo>
                    <a:pt x="18597" y="206748"/>
                  </a:lnTo>
                  <a:lnTo>
                    <a:pt x="21680" y="207682"/>
                  </a:lnTo>
                  <a:lnTo>
                    <a:pt x="30750" y="205898"/>
                  </a:lnTo>
                  <a:lnTo>
                    <a:pt x="43706" y="201185"/>
                  </a:lnTo>
                  <a:lnTo>
                    <a:pt x="78336" y="168532"/>
                  </a:lnTo>
                  <a:lnTo>
                    <a:pt x="97830" y="128383"/>
                  </a:lnTo>
                  <a:lnTo>
                    <a:pt x="116346" y="84862"/>
                  </a:lnTo>
                  <a:lnTo>
                    <a:pt x="127852" y="45525"/>
                  </a:lnTo>
                  <a:lnTo>
                    <a:pt x="137911" y="21250"/>
                  </a:lnTo>
                  <a:lnTo>
                    <a:pt x="142146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4297">
              <a:extLst>
                <a:ext uri="{FF2B5EF4-FFF2-40B4-BE49-F238E27FC236}">
                  <a16:creationId xmlns:a16="http://schemas.microsoft.com/office/drawing/2014/main" id="{E1C6245C-7AB2-A7D0-4873-E837558B7D05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7743825" y="2516040"/>
              <a:ext cx="142876" cy="17611"/>
            </a:xfrm>
            <a:custGeom>
              <a:avLst/>
              <a:gdLst/>
              <a:ahLst/>
              <a:cxnLst/>
              <a:rect l="0" t="0" r="0" b="0"/>
              <a:pathLst>
                <a:path w="142876" h="17611">
                  <a:moveTo>
                    <a:pt x="0" y="17610"/>
                  </a:moveTo>
                  <a:lnTo>
                    <a:pt x="0" y="17610"/>
                  </a:lnTo>
                  <a:lnTo>
                    <a:pt x="42194" y="7909"/>
                  </a:lnTo>
                  <a:lnTo>
                    <a:pt x="86264" y="0"/>
                  </a:lnTo>
                  <a:lnTo>
                    <a:pt x="142875" y="808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4298">
              <a:extLst>
                <a:ext uri="{FF2B5EF4-FFF2-40B4-BE49-F238E27FC236}">
                  <a16:creationId xmlns:a16="http://schemas.microsoft.com/office/drawing/2014/main" id="{D944B5C3-1ED0-647B-17F7-CE8484C58726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7725334" y="2430199"/>
              <a:ext cx="113742" cy="179588"/>
            </a:xfrm>
            <a:custGeom>
              <a:avLst/>
              <a:gdLst/>
              <a:ahLst/>
              <a:cxnLst/>
              <a:rect l="0" t="0" r="0" b="0"/>
              <a:pathLst>
                <a:path w="113742" h="179588">
                  <a:moveTo>
                    <a:pt x="66116" y="8201"/>
                  </a:moveTo>
                  <a:lnTo>
                    <a:pt x="66116" y="8201"/>
                  </a:lnTo>
                  <a:lnTo>
                    <a:pt x="66116" y="3145"/>
                  </a:lnTo>
                  <a:lnTo>
                    <a:pt x="65058" y="1655"/>
                  </a:lnTo>
                  <a:lnTo>
                    <a:pt x="63294" y="662"/>
                  </a:lnTo>
                  <a:lnTo>
                    <a:pt x="61060" y="0"/>
                  </a:lnTo>
                  <a:lnTo>
                    <a:pt x="60628" y="617"/>
                  </a:lnTo>
                  <a:lnTo>
                    <a:pt x="62971" y="4125"/>
                  </a:lnTo>
                  <a:lnTo>
                    <a:pt x="62961" y="7600"/>
                  </a:lnTo>
                  <a:lnTo>
                    <a:pt x="55172" y="34968"/>
                  </a:lnTo>
                  <a:lnTo>
                    <a:pt x="35224" y="75892"/>
                  </a:lnTo>
                  <a:lnTo>
                    <a:pt x="15391" y="118858"/>
                  </a:lnTo>
                  <a:lnTo>
                    <a:pt x="3689" y="144634"/>
                  </a:lnTo>
                  <a:lnTo>
                    <a:pt x="0" y="171407"/>
                  </a:lnTo>
                  <a:lnTo>
                    <a:pt x="873" y="174155"/>
                  </a:lnTo>
                  <a:lnTo>
                    <a:pt x="2511" y="175987"/>
                  </a:lnTo>
                  <a:lnTo>
                    <a:pt x="7156" y="178023"/>
                  </a:lnTo>
                  <a:lnTo>
                    <a:pt x="52703" y="179587"/>
                  </a:lnTo>
                  <a:lnTo>
                    <a:pt x="96509" y="171445"/>
                  </a:lnTo>
                  <a:lnTo>
                    <a:pt x="113741" y="17012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6" name="SMARTInkShape-Group742">
            <a:extLst>
              <a:ext uri="{FF2B5EF4-FFF2-40B4-BE49-F238E27FC236}">
                <a16:creationId xmlns:a16="http://schemas.microsoft.com/office/drawing/2014/main" id="{1B832F15-3A72-7738-EBD6-4C19FDA7CD89}"/>
              </a:ext>
            </a:extLst>
          </p:cNvPr>
          <p:cNvGrpSpPr/>
          <p:nvPr/>
        </p:nvGrpSpPr>
        <p:grpSpPr>
          <a:xfrm>
            <a:off x="7584229" y="2809875"/>
            <a:ext cx="816822" cy="761996"/>
            <a:chOff x="7584229" y="2809875"/>
            <a:chExt cx="816822" cy="761996"/>
          </a:xfrm>
        </p:grpSpPr>
        <p:sp>
          <p:nvSpPr>
            <p:cNvPr id="86" name="SMARTInkShape-4299">
              <a:extLst>
                <a:ext uri="{FF2B5EF4-FFF2-40B4-BE49-F238E27FC236}">
                  <a16:creationId xmlns:a16="http://schemas.microsoft.com/office/drawing/2014/main" id="{8ACC7C4A-BCDD-06C2-B393-7BE7E81F7E7F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7584229" y="3171825"/>
              <a:ext cx="169122" cy="400046"/>
            </a:xfrm>
            <a:custGeom>
              <a:avLst/>
              <a:gdLst/>
              <a:ahLst/>
              <a:cxnLst/>
              <a:rect l="0" t="0" r="0" b="0"/>
              <a:pathLst>
                <a:path w="169122" h="400046">
                  <a:moveTo>
                    <a:pt x="131021" y="0"/>
                  </a:moveTo>
                  <a:lnTo>
                    <a:pt x="131021" y="0"/>
                  </a:lnTo>
                  <a:lnTo>
                    <a:pt x="109267" y="8663"/>
                  </a:lnTo>
                  <a:lnTo>
                    <a:pt x="77108" y="35648"/>
                  </a:lnTo>
                  <a:lnTo>
                    <a:pt x="46170" y="80106"/>
                  </a:lnTo>
                  <a:lnTo>
                    <a:pt x="27673" y="118208"/>
                  </a:lnTo>
                  <a:lnTo>
                    <a:pt x="13827" y="160816"/>
                  </a:lnTo>
                  <a:lnTo>
                    <a:pt x="1960" y="199806"/>
                  </a:lnTo>
                  <a:lnTo>
                    <a:pt x="0" y="228535"/>
                  </a:lnTo>
                  <a:lnTo>
                    <a:pt x="8284" y="266687"/>
                  </a:lnTo>
                  <a:lnTo>
                    <a:pt x="25167" y="309854"/>
                  </a:lnTo>
                  <a:lnTo>
                    <a:pt x="42340" y="349425"/>
                  </a:lnTo>
                  <a:lnTo>
                    <a:pt x="77344" y="383551"/>
                  </a:lnTo>
                  <a:lnTo>
                    <a:pt x="98722" y="397668"/>
                  </a:lnTo>
                  <a:lnTo>
                    <a:pt x="106398" y="399345"/>
                  </a:lnTo>
                  <a:lnTo>
                    <a:pt x="135527" y="400045"/>
                  </a:lnTo>
                  <a:lnTo>
                    <a:pt x="141137" y="397225"/>
                  </a:lnTo>
                  <a:lnTo>
                    <a:pt x="147159" y="393503"/>
                  </a:lnTo>
                  <a:lnTo>
                    <a:pt x="159648" y="391113"/>
                  </a:lnTo>
                  <a:lnTo>
                    <a:pt x="169121" y="390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4300">
              <a:extLst>
                <a:ext uri="{FF2B5EF4-FFF2-40B4-BE49-F238E27FC236}">
                  <a16:creationId xmlns:a16="http://schemas.microsoft.com/office/drawing/2014/main" id="{B5510A09-51DB-5F64-1E29-552561C4D3F7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8210550" y="3209925"/>
              <a:ext cx="85149" cy="295276"/>
            </a:xfrm>
            <a:custGeom>
              <a:avLst/>
              <a:gdLst/>
              <a:ahLst/>
              <a:cxnLst/>
              <a:rect l="0" t="0" r="0" b="0"/>
              <a:pathLst>
                <a:path w="85149" h="295276">
                  <a:moveTo>
                    <a:pt x="47625" y="0"/>
                  </a:moveTo>
                  <a:lnTo>
                    <a:pt x="47625" y="0"/>
                  </a:lnTo>
                  <a:lnTo>
                    <a:pt x="61774" y="16267"/>
                  </a:lnTo>
                  <a:lnTo>
                    <a:pt x="79149" y="63094"/>
                  </a:lnTo>
                  <a:lnTo>
                    <a:pt x="83776" y="104302"/>
                  </a:lnTo>
                  <a:lnTo>
                    <a:pt x="85148" y="134856"/>
                  </a:lnTo>
                  <a:lnTo>
                    <a:pt x="71461" y="180410"/>
                  </a:lnTo>
                  <a:lnTo>
                    <a:pt x="59744" y="221847"/>
                  </a:lnTo>
                  <a:lnTo>
                    <a:pt x="40179" y="262544"/>
                  </a:lnTo>
                  <a:lnTo>
                    <a:pt x="31616" y="276495"/>
                  </a:lnTo>
                  <a:lnTo>
                    <a:pt x="15952" y="289240"/>
                  </a:lnTo>
                  <a:lnTo>
                    <a:pt x="0" y="2952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4301">
              <a:extLst>
                <a:ext uri="{FF2B5EF4-FFF2-40B4-BE49-F238E27FC236}">
                  <a16:creationId xmlns:a16="http://schemas.microsoft.com/office/drawing/2014/main" id="{A9126E1D-400B-64EE-63CD-397C814AE8D6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8172450" y="3299687"/>
              <a:ext cx="19051" cy="119789"/>
            </a:xfrm>
            <a:custGeom>
              <a:avLst/>
              <a:gdLst/>
              <a:ahLst/>
              <a:cxnLst/>
              <a:rect l="0" t="0" r="0" b="0"/>
              <a:pathLst>
                <a:path w="19051" h="119789">
                  <a:moveTo>
                    <a:pt x="19050" y="5488"/>
                  </a:moveTo>
                  <a:lnTo>
                    <a:pt x="19050" y="5488"/>
                  </a:lnTo>
                  <a:lnTo>
                    <a:pt x="19050" y="0"/>
                  </a:lnTo>
                  <a:lnTo>
                    <a:pt x="16228" y="46870"/>
                  </a:lnTo>
                  <a:lnTo>
                    <a:pt x="2574" y="90665"/>
                  </a:lnTo>
                  <a:lnTo>
                    <a:pt x="0" y="11978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4302">
              <a:extLst>
                <a:ext uri="{FF2B5EF4-FFF2-40B4-BE49-F238E27FC236}">
                  <a16:creationId xmlns:a16="http://schemas.microsoft.com/office/drawing/2014/main" id="{7BE3CFC3-D332-5D27-123B-110C25186839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7972425" y="3352800"/>
              <a:ext cx="133351" cy="15014"/>
            </a:xfrm>
            <a:custGeom>
              <a:avLst/>
              <a:gdLst/>
              <a:ahLst/>
              <a:cxnLst/>
              <a:rect l="0" t="0" r="0" b="0"/>
              <a:pathLst>
                <a:path w="133351" h="15014">
                  <a:moveTo>
                    <a:pt x="0" y="9525"/>
                  </a:moveTo>
                  <a:lnTo>
                    <a:pt x="0" y="9525"/>
                  </a:lnTo>
                  <a:lnTo>
                    <a:pt x="5056" y="14582"/>
                  </a:lnTo>
                  <a:lnTo>
                    <a:pt x="7605" y="15013"/>
                  </a:lnTo>
                  <a:lnTo>
                    <a:pt x="10361" y="14242"/>
                  </a:lnTo>
                  <a:lnTo>
                    <a:pt x="16246" y="11621"/>
                  </a:lnTo>
                  <a:lnTo>
                    <a:pt x="63678" y="9541"/>
                  </a:lnTo>
                  <a:lnTo>
                    <a:pt x="107862" y="9525"/>
                  </a:lnTo>
                  <a:lnTo>
                    <a:pt x="116025" y="9525"/>
                  </a:lnTo>
                  <a:lnTo>
                    <a:pt x="123181" y="6703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4303">
              <a:extLst>
                <a:ext uri="{FF2B5EF4-FFF2-40B4-BE49-F238E27FC236}">
                  <a16:creationId xmlns:a16="http://schemas.microsoft.com/office/drawing/2014/main" id="{5C94BE51-BD8D-46B8-1129-7D1A76339D78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8296289" y="2809875"/>
              <a:ext cx="104762" cy="238126"/>
            </a:xfrm>
            <a:custGeom>
              <a:avLst/>
              <a:gdLst/>
              <a:ahLst/>
              <a:cxnLst/>
              <a:rect l="0" t="0" r="0" b="0"/>
              <a:pathLst>
                <a:path w="104762" h="238126">
                  <a:moveTo>
                    <a:pt x="19036" y="0"/>
                  </a:moveTo>
                  <a:lnTo>
                    <a:pt x="19036" y="0"/>
                  </a:lnTo>
                  <a:lnTo>
                    <a:pt x="24524" y="0"/>
                  </a:lnTo>
                  <a:lnTo>
                    <a:pt x="22181" y="0"/>
                  </a:lnTo>
                  <a:lnTo>
                    <a:pt x="21133" y="1058"/>
                  </a:lnTo>
                  <a:lnTo>
                    <a:pt x="8799" y="42842"/>
                  </a:lnTo>
                  <a:lnTo>
                    <a:pt x="2596" y="80427"/>
                  </a:lnTo>
                  <a:lnTo>
                    <a:pt x="759" y="119433"/>
                  </a:lnTo>
                  <a:lnTo>
                    <a:pt x="32" y="166873"/>
                  </a:lnTo>
                  <a:lnTo>
                    <a:pt x="0" y="170094"/>
                  </a:lnTo>
                  <a:lnTo>
                    <a:pt x="10102" y="165992"/>
                  </a:lnTo>
                  <a:lnTo>
                    <a:pt x="55383" y="125451"/>
                  </a:lnTo>
                  <a:lnTo>
                    <a:pt x="87130" y="102021"/>
                  </a:lnTo>
                  <a:lnTo>
                    <a:pt x="89832" y="100823"/>
                  </a:lnTo>
                  <a:lnTo>
                    <a:pt x="91632" y="101082"/>
                  </a:lnTo>
                  <a:lnTo>
                    <a:pt x="92834" y="102313"/>
                  </a:lnTo>
                  <a:lnTo>
                    <a:pt x="94169" y="106503"/>
                  </a:lnTo>
                  <a:lnTo>
                    <a:pt x="95026" y="122873"/>
                  </a:lnTo>
                  <a:lnTo>
                    <a:pt x="88650" y="160639"/>
                  </a:lnTo>
                  <a:lnTo>
                    <a:pt x="87640" y="188002"/>
                  </a:lnTo>
                  <a:lnTo>
                    <a:pt x="104761" y="2381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4304">
              <a:extLst>
                <a:ext uri="{FF2B5EF4-FFF2-40B4-BE49-F238E27FC236}">
                  <a16:creationId xmlns:a16="http://schemas.microsoft.com/office/drawing/2014/main" id="{2A6E81EC-70E3-0A0F-D65A-186E0A5E9186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8153400" y="2905125"/>
              <a:ext cx="85726" cy="19051"/>
            </a:xfrm>
            <a:custGeom>
              <a:avLst/>
              <a:gdLst/>
              <a:ahLst/>
              <a:cxnLst/>
              <a:rect l="0" t="0" r="0" b="0"/>
              <a:pathLst>
                <a:path w="85726" h="19051">
                  <a:moveTo>
                    <a:pt x="0" y="19050"/>
                  </a:moveTo>
                  <a:lnTo>
                    <a:pt x="0" y="19050"/>
                  </a:lnTo>
                  <a:lnTo>
                    <a:pt x="5056" y="19050"/>
                  </a:lnTo>
                  <a:lnTo>
                    <a:pt x="10361" y="16228"/>
                  </a:lnTo>
                  <a:lnTo>
                    <a:pt x="13257" y="13994"/>
                  </a:lnTo>
                  <a:lnTo>
                    <a:pt x="56910" y="7292"/>
                  </a:lnTo>
                  <a:lnTo>
                    <a:pt x="857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4305">
              <a:extLst>
                <a:ext uri="{FF2B5EF4-FFF2-40B4-BE49-F238E27FC236}">
                  <a16:creationId xmlns:a16="http://schemas.microsoft.com/office/drawing/2014/main" id="{E2352D23-DEA5-5E21-3AC3-83DE9168A8E2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8144428" y="2847975"/>
              <a:ext cx="104223" cy="157706"/>
            </a:xfrm>
            <a:custGeom>
              <a:avLst/>
              <a:gdLst/>
              <a:ahLst/>
              <a:cxnLst/>
              <a:rect l="0" t="0" r="0" b="0"/>
              <a:pathLst>
                <a:path w="104223" h="157706">
                  <a:moveTo>
                    <a:pt x="37547" y="0"/>
                  </a:moveTo>
                  <a:lnTo>
                    <a:pt x="37547" y="0"/>
                  </a:lnTo>
                  <a:lnTo>
                    <a:pt x="27186" y="46162"/>
                  </a:lnTo>
                  <a:lnTo>
                    <a:pt x="15157" y="90492"/>
                  </a:lnTo>
                  <a:lnTo>
                    <a:pt x="2247" y="136604"/>
                  </a:lnTo>
                  <a:lnTo>
                    <a:pt x="0" y="149280"/>
                  </a:lnTo>
                  <a:lnTo>
                    <a:pt x="874" y="150320"/>
                  </a:lnTo>
                  <a:lnTo>
                    <a:pt x="4667" y="151475"/>
                  </a:lnTo>
                  <a:lnTo>
                    <a:pt x="6102" y="152842"/>
                  </a:lnTo>
                  <a:lnTo>
                    <a:pt x="7697" y="157183"/>
                  </a:lnTo>
                  <a:lnTo>
                    <a:pt x="10238" y="157705"/>
                  </a:lnTo>
                  <a:lnTo>
                    <a:pt x="53719" y="147612"/>
                  </a:lnTo>
                  <a:lnTo>
                    <a:pt x="89929" y="133138"/>
                  </a:lnTo>
                  <a:lnTo>
                    <a:pt x="104222" y="1238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4306">
              <a:extLst>
                <a:ext uri="{FF2B5EF4-FFF2-40B4-BE49-F238E27FC236}">
                  <a16:creationId xmlns:a16="http://schemas.microsoft.com/office/drawing/2014/main" id="{BC302019-A1AD-4AB3-7603-4FF962554A94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8082121" y="2867025"/>
              <a:ext cx="14130" cy="47626"/>
            </a:xfrm>
            <a:custGeom>
              <a:avLst/>
              <a:gdLst/>
              <a:ahLst/>
              <a:cxnLst/>
              <a:rect l="0" t="0" r="0" b="0"/>
              <a:pathLst>
                <a:path w="14130" h="47626">
                  <a:moveTo>
                    <a:pt x="14129" y="47625"/>
                  </a:moveTo>
                  <a:lnTo>
                    <a:pt x="14129" y="47625"/>
                  </a:lnTo>
                  <a:lnTo>
                    <a:pt x="6524" y="38962"/>
                  </a:lnTo>
                  <a:lnTo>
                    <a:pt x="872" y="29311"/>
                  </a:lnTo>
                  <a:lnTo>
                    <a:pt x="0" y="24832"/>
                  </a:lnTo>
                  <a:lnTo>
                    <a:pt x="476" y="20788"/>
                  </a:lnTo>
                  <a:lnTo>
                    <a:pt x="4604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4307">
              <a:extLst>
                <a:ext uri="{FF2B5EF4-FFF2-40B4-BE49-F238E27FC236}">
                  <a16:creationId xmlns:a16="http://schemas.microsoft.com/office/drawing/2014/main" id="{D65D34BA-92B6-23FD-B684-1C6B64273FDA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8012277" y="2943225"/>
              <a:ext cx="122074" cy="93728"/>
            </a:xfrm>
            <a:custGeom>
              <a:avLst/>
              <a:gdLst/>
              <a:ahLst/>
              <a:cxnLst/>
              <a:rect l="0" t="0" r="0" b="0"/>
              <a:pathLst>
                <a:path w="122074" h="93728">
                  <a:moveTo>
                    <a:pt x="26823" y="0"/>
                  </a:moveTo>
                  <a:lnTo>
                    <a:pt x="26823" y="0"/>
                  </a:lnTo>
                  <a:lnTo>
                    <a:pt x="35024" y="0"/>
                  </a:lnTo>
                  <a:lnTo>
                    <a:pt x="35466" y="1058"/>
                  </a:lnTo>
                  <a:lnTo>
                    <a:pt x="36233" y="8201"/>
                  </a:lnTo>
                  <a:lnTo>
                    <a:pt x="29779" y="16868"/>
                  </a:lnTo>
                  <a:lnTo>
                    <a:pt x="27700" y="25694"/>
                  </a:lnTo>
                  <a:lnTo>
                    <a:pt x="27213" y="31881"/>
                  </a:lnTo>
                  <a:lnTo>
                    <a:pt x="24173" y="38158"/>
                  </a:lnTo>
                  <a:lnTo>
                    <a:pt x="20354" y="44476"/>
                  </a:lnTo>
                  <a:lnTo>
                    <a:pt x="9963" y="70048"/>
                  </a:lnTo>
                  <a:lnTo>
                    <a:pt x="0" y="83451"/>
                  </a:lnTo>
                  <a:lnTo>
                    <a:pt x="474" y="85268"/>
                  </a:lnTo>
                  <a:lnTo>
                    <a:pt x="6603" y="93727"/>
                  </a:lnTo>
                  <a:lnTo>
                    <a:pt x="47720" y="83432"/>
                  </a:lnTo>
                  <a:lnTo>
                    <a:pt x="91674" y="69296"/>
                  </a:lnTo>
                  <a:lnTo>
                    <a:pt x="104329" y="66782"/>
                  </a:lnTo>
                  <a:lnTo>
                    <a:pt x="122073" y="571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4308">
              <a:extLst>
                <a:ext uri="{FF2B5EF4-FFF2-40B4-BE49-F238E27FC236}">
                  <a16:creationId xmlns:a16="http://schemas.microsoft.com/office/drawing/2014/main" id="{1C067DB5-684B-4B38-571A-AB9DFBE323FC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7690353" y="2867417"/>
              <a:ext cx="243973" cy="178506"/>
            </a:xfrm>
            <a:custGeom>
              <a:avLst/>
              <a:gdLst/>
              <a:ahLst/>
              <a:cxnLst/>
              <a:rect l="0" t="0" r="0" b="0"/>
              <a:pathLst>
                <a:path w="243973" h="178506">
                  <a:moveTo>
                    <a:pt x="15372" y="9133"/>
                  </a:moveTo>
                  <a:lnTo>
                    <a:pt x="15372" y="9133"/>
                  </a:lnTo>
                  <a:lnTo>
                    <a:pt x="15372" y="0"/>
                  </a:lnTo>
                  <a:lnTo>
                    <a:pt x="15372" y="21101"/>
                  </a:lnTo>
                  <a:lnTo>
                    <a:pt x="9728" y="30680"/>
                  </a:lnTo>
                  <a:lnTo>
                    <a:pt x="5259" y="36197"/>
                  </a:lnTo>
                  <a:lnTo>
                    <a:pt x="3339" y="40935"/>
                  </a:lnTo>
                  <a:lnTo>
                    <a:pt x="3116" y="45150"/>
                  </a:lnTo>
                  <a:lnTo>
                    <a:pt x="4027" y="49020"/>
                  </a:lnTo>
                  <a:lnTo>
                    <a:pt x="0" y="75926"/>
                  </a:lnTo>
                  <a:lnTo>
                    <a:pt x="12799" y="114811"/>
                  </a:lnTo>
                  <a:lnTo>
                    <a:pt x="18814" y="128773"/>
                  </a:lnTo>
                  <a:lnTo>
                    <a:pt x="27839" y="139212"/>
                  </a:lnTo>
                  <a:lnTo>
                    <a:pt x="45822" y="154537"/>
                  </a:lnTo>
                  <a:lnTo>
                    <a:pt x="50488" y="155810"/>
                  </a:lnTo>
                  <a:lnTo>
                    <a:pt x="61318" y="154404"/>
                  </a:lnTo>
                  <a:lnTo>
                    <a:pt x="70365" y="147428"/>
                  </a:lnTo>
                  <a:lnTo>
                    <a:pt x="101744" y="105967"/>
                  </a:lnTo>
                  <a:lnTo>
                    <a:pt x="114694" y="88624"/>
                  </a:lnTo>
                  <a:lnTo>
                    <a:pt x="119070" y="78340"/>
                  </a:lnTo>
                  <a:lnTo>
                    <a:pt x="120487" y="79612"/>
                  </a:lnTo>
                  <a:lnTo>
                    <a:pt x="124884" y="86671"/>
                  </a:lnTo>
                  <a:lnTo>
                    <a:pt x="139364" y="125711"/>
                  </a:lnTo>
                  <a:lnTo>
                    <a:pt x="176591" y="170063"/>
                  </a:lnTo>
                  <a:lnTo>
                    <a:pt x="180001" y="173569"/>
                  </a:lnTo>
                  <a:lnTo>
                    <a:pt x="189435" y="177466"/>
                  </a:lnTo>
                  <a:lnTo>
                    <a:pt x="194914" y="178505"/>
                  </a:lnTo>
                  <a:lnTo>
                    <a:pt x="199625" y="177081"/>
                  </a:lnTo>
                  <a:lnTo>
                    <a:pt x="207681" y="169854"/>
                  </a:lnTo>
                  <a:lnTo>
                    <a:pt x="243972" y="11390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7" name="SMARTInkShape-4309">
            <a:extLst>
              <a:ext uri="{FF2B5EF4-FFF2-40B4-BE49-F238E27FC236}">
                <a16:creationId xmlns:a16="http://schemas.microsoft.com/office/drawing/2014/main" id="{C6C9D077-7204-7AF3-AFAF-75705C8A9462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7734300" y="3296221"/>
            <a:ext cx="171451" cy="142305"/>
          </a:xfrm>
          <a:custGeom>
            <a:avLst/>
            <a:gdLst/>
            <a:ahLst/>
            <a:cxnLst/>
            <a:rect l="0" t="0" r="0" b="0"/>
            <a:pathLst>
              <a:path w="171451" h="142305">
                <a:moveTo>
                  <a:pt x="0" y="37529"/>
                </a:moveTo>
                <a:lnTo>
                  <a:pt x="0" y="37529"/>
                </a:lnTo>
                <a:lnTo>
                  <a:pt x="0" y="32472"/>
                </a:lnTo>
                <a:lnTo>
                  <a:pt x="1058" y="30983"/>
                </a:lnTo>
                <a:lnTo>
                  <a:pt x="2822" y="29990"/>
                </a:lnTo>
                <a:lnTo>
                  <a:pt x="17334" y="28121"/>
                </a:lnTo>
                <a:lnTo>
                  <a:pt x="27101" y="28014"/>
                </a:lnTo>
                <a:lnTo>
                  <a:pt x="27592" y="29069"/>
                </a:lnTo>
                <a:lnTo>
                  <a:pt x="28557" y="73128"/>
                </a:lnTo>
                <a:lnTo>
                  <a:pt x="28575" y="113250"/>
                </a:lnTo>
                <a:lnTo>
                  <a:pt x="28575" y="108530"/>
                </a:lnTo>
                <a:lnTo>
                  <a:pt x="31397" y="103304"/>
                </a:lnTo>
                <a:lnTo>
                  <a:pt x="43763" y="88210"/>
                </a:lnTo>
                <a:lnTo>
                  <a:pt x="49684" y="75606"/>
                </a:lnTo>
                <a:lnTo>
                  <a:pt x="83228" y="40145"/>
                </a:lnTo>
                <a:lnTo>
                  <a:pt x="116284" y="19241"/>
                </a:lnTo>
                <a:lnTo>
                  <a:pt x="122590" y="12468"/>
                </a:lnTo>
                <a:lnTo>
                  <a:pt x="136982" y="3763"/>
                </a:lnTo>
                <a:lnTo>
                  <a:pt x="149478" y="713"/>
                </a:lnTo>
                <a:lnTo>
                  <a:pt x="160274" y="0"/>
                </a:lnTo>
                <a:lnTo>
                  <a:pt x="163999" y="1926"/>
                </a:lnTo>
                <a:lnTo>
                  <a:pt x="166483" y="5327"/>
                </a:lnTo>
                <a:lnTo>
                  <a:pt x="169242" y="14751"/>
                </a:lnTo>
                <a:lnTo>
                  <a:pt x="171159" y="54337"/>
                </a:lnTo>
                <a:lnTo>
                  <a:pt x="171412" y="101087"/>
                </a:lnTo>
                <a:lnTo>
                  <a:pt x="171450" y="142304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1" name="SMARTInkShape-Group744">
            <a:extLst>
              <a:ext uri="{FF2B5EF4-FFF2-40B4-BE49-F238E27FC236}">
                <a16:creationId xmlns:a16="http://schemas.microsoft.com/office/drawing/2014/main" id="{4B2779A4-8AEC-5A84-BE43-09C3BE952B41}"/>
              </a:ext>
            </a:extLst>
          </p:cNvPr>
          <p:cNvGrpSpPr/>
          <p:nvPr/>
        </p:nvGrpSpPr>
        <p:grpSpPr>
          <a:xfrm>
            <a:off x="8641408" y="3171825"/>
            <a:ext cx="350193" cy="381001"/>
            <a:chOff x="8641408" y="3171825"/>
            <a:chExt cx="350193" cy="381001"/>
          </a:xfrm>
        </p:grpSpPr>
        <p:sp>
          <p:nvSpPr>
            <p:cNvPr id="98" name="SMARTInkShape-4310">
              <a:extLst>
                <a:ext uri="{FF2B5EF4-FFF2-40B4-BE49-F238E27FC236}">
                  <a16:creationId xmlns:a16="http://schemas.microsoft.com/office/drawing/2014/main" id="{97239BE2-BD91-DE30-3418-5B34E3251023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8641408" y="3171825"/>
              <a:ext cx="131118" cy="275761"/>
            </a:xfrm>
            <a:custGeom>
              <a:avLst/>
              <a:gdLst/>
              <a:ahLst/>
              <a:cxnLst/>
              <a:rect l="0" t="0" r="0" b="0"/>
              <a:pathLst>
                <a:path w="131118" h="275761">
                  <a:moveTo>
                    <a:pt x="102542" y="228600"/>
                  </a:moveTo>
                  <a:lnTo>
                    <a:pt x="102542" y="228600"/>
                  </a:lnTo>
                  <a:lnTo>
                    <a:pt x="102542" y="223543"/>
                  </a:lnTo>
                  <a:lnTo>
                    <a:pt x="101484" y="222054"/>
                  </a:lnTo>
                  <a:lnTo>
                    <a:pt x="99718" y="221061"/>
                  </a:lnTo>
                  <a:lnTo>
                    <a:pt x="97485" y="220399"/>
                  </a:lnTo>
                  <a:lnTo>
                    <a:pt x="95996" y="218899"/>
                  </a:lnTo>
                  <a:lnTo>
                    <a:pt x="93408" y="210990"/>
                  </a:lnTo>
                  <a:lnTo>
                    <a:pt x="93132" y="204920"/>
                  </a:lnTo>
                  <a:lnTo>
                    <a:pt x="92035" y="203288"/>
                  </a:lnTo>
                  <a:lnTo>
                    <a:pt x="90246" y="202200"/>
                  </a:lnTo>
                  <a:lnTo>
                    <a:pt x="84828" y="200455"/>
                  </a:lnTo>
                  <a:lnTo>
                    <a:pt x="84085" y="197394"/>
                  </a:lnTo>
                  <a:lnTo>
                    <a:pt x="83887" y="195095"/>
                  </a:lnTo>
                  <a:lnTo>
                    <a:pt x="82698" y="193564"/>
                  </a:lnTo>
                  <a:lnTo>
                    <a:pt x="64257" y="185563"/>
                  </a:lnTo>
                  <a:lnTo>
                    <a:pt x="50602" y="185836"/>
                  </a:lnTo>
                  <a:lnTo>
                    <a:pt x="31133" y="189579"/>
                  </a:lnTo>
                  <a:lnTo>
                    <a:pt x="17650" y="200340"/>
                  </a:lnTo>
                  <a:lnTo>
                    <a:pt x="5304" y="216934"/>
                  </a:lnTo>
                  <a:lnTo>
                    <a:pt x="0" y="240313"/>
                  </a:lnTo>
                  <a:lnTo>
                    <a:pt x="1581" y="252503"/>
                  </a:lnTo>
                  <a:lnTo>
                    <a:pt x="6164" y="263896"/>
                  </a:lnTo>
                  <a:lnTo>
                    <a:pt x="17072" y="270926"/>
                  </a:lnTo>
                  <a:lnTo>
                    <a:pt x="28651" y="274655"/>
                  </a:lnTo>
                  <a:lnTo>
                    <a:pt x="38785" y="275760"/>
                  </a:lnTo>
                  <a:lnTo>
                    <a:pt x="53547" y="271030"/>
                  </a:lnTo>
                  <a:lnTo>
                    <a:pt x="71687" y="258879"/>
                  </a:lnTo>
                  <a:lnTo>
                    <a:pt x="81121" y="248849"/>
                  </a:lnTo>
                  <a:lnTo>
                    <a:pt x="96298" y="221572"/>
                  </a:lnTo>
                  <a:lnTo>
                    <a:pt x="107050" y="179034"/>
                  </a:lnTo>
                  <a:lnTo>
                    <a:pt x="117622" y="141433"/>
                  </a:lnTo>
                  <a:lnTo>
                    <a:pt x="120808" y="97160"/>
                  </a:lnTo>
                  <a:lnTo>
                    <a:pt x="126493" y="52471"/>
                  </a:lnTo>
                  <a:lnTo>
                    <a:pt x="130847" y="6143"/>
                  </a:lnTo>
                  <a:lnTo>
                    <a:pt x="131117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4311">
              <a:extLst>
                <a:ext uri="{FF2B5EF4-FFF2-40B4-BE49-F238E27FC236}">
                  <a16:creationId xmlns:a16="http://schemas.microsoft.com/office/drawing/2014/main" id="{49F7AD88-2E02-42CA-CDD1-E584A371C078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8810625" y="3176286"/>
              <a:ext cx="176862" cy="376540"/>
            </a:xfrm>
            <a:custGeom>
              <a:avLst/>
              <a:gdLst/>
              <a:ahLst/>
              <a:cxnLst/>
              <a:rect l="0" t="0" r="0" b="0"/>
              <a:pathLst>
                <a:path w="176862" h="376540">
                  <a:moveTo>
                    <a:pt x="161925" y="62214"/>
                  </a:moveTo>
                  <a:lnTo>
                    <a:pt x="161925" y="62214"/>
                  </a:lnTo>
                  <a:lnTo>
                    <a:pt x="161925" y="57158"/>
                  </a:lnTo>
                  <a:lnTo>
                    <a:pt x="162983" y="55668"/>
                  </a:lnTo>
                  <a:lnTo>
                    <a:pt x="164749" y="54675"/>
                  </a:lnTo>
                  <a:lnTo>
                    <a:pt x="166982" y="54013"/>
                  </a:lnTo>
                  <a:lnTo>
                    <a:pt x="168471" y="52513"/>
                  </a:lnTo>
                  <a:lnTo>
                    <a:pt x="172248" y="43066"/>
                  </a:lnTo>
                  <a:lnTo>
                    <a:pt x="176390" y="38534"/>
                  </a:lnTo>
                  <a:lnTo>
                    <a:pt x="176861" y="36902"/>
                  </a:lnTo>
                  <a:lnTo>
                    <a:pt x="176116" y="35815"/>
                  </a:lnTo>
                  <a:lnTo>
                    <a:pt x="174559" y="35089"/>
                  </a:lnTo>
                  <a:lnTo>
                    <a:pt x="158466" y="12308"/>
                  </a:lnTo>
                  <a:lnTo>
                    <a:pt x="152274" y="8283"/>
                  </a:lnTo>
                  <a:lnTo>
                    <a:pt x="128905" y="0"/>
                  </a:lnTo>
                  <a:lnTo>
                    <a:pt x="116911" y="2108"/>
                  </a:lnTo>
                  <a:lnTo>
                    <a:pt x="98258" y="14301"/>
                  </a:lnTo>
                  <a:lnTo>
                    <a:pt x="79325" y="36376"/>
                  </a:lnTo>
                  <a:lnTo>
                    <a:pt x="60310" y="73138"/>
                  </a:lnTo>
                  <a:lnTo>
                    <a:pt x="46474" y="120280"/>
                  </a:lnTo>
                  <a:lnTo>
                    <a:pt x="39755" y="157645"/>
                  </a:lnTo>
                  <a:lnTo>
                    <a:pt x="33533" y="196205"/>
                  </a:lnTo>
                  <a:lnTo>
                    <a:pt x="30044" y="236088"/>
                  </a:lnTo>
                  <a:lnTo>
                    <a:pt x="27806" y="279886"/>
                  </a:lnTo>
                  <a:lnTo>
                    <a:pt x="21093" y="319112"/>
                  </a:lnTo>
                  <a:lnTo>
                    <a:pt x="18899" y="336199"/>
                  </a:lnTo>
                  <a:lnTo>
                    <a:pt x="11716" y="351769"/>
                  </a:lnTo>
                  <a:lnTo>
                    <a:pt x="3942" y="363085"/>
                  </a:lnTo>
                  <a:lnTo>
                    <a:pt x="0" y="37653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4312">
              <a:extLst>
                <a:ext uri="{FF2B5EF4-FFF2-40B4-BE49-F238E27FC236}">
                  <a16:creationId xmlns:a16="http://schemas.microsoft.com/office/drawing/2014/main" id="{D796737C-1015-D917-E498-D6830FB7EAC1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8801100" y="3381375"/>
              <a:ext cx="190501" cy="28576"/>
            </a:xfrm>
            <a:custGeom>
              <a:avLst/>
              <a:gdLst/>
              <a:ahLst/>
              <a:cxnLst/>
              <a:rect l="0" t="0" r="0" b="0"/>
              <a:pathLst>
                <a:path w="190501" h="28576">
                  <a:moveTo>
                    <a:pt x="0" y="28575"/>
                  </a:moveTo>
                  <a:lnTo>
                    <a:pt x="0" y="28575"/>
                  </a:lnTo>
                  <a:lnTo>
                    <a:pt x="5057" y="23518"/>
                  </a:lnTo>
                  <a:lnTo>
                    <a:pt x="13184" y="21036"/>
                  </a:lnTo>
                  <a:lnTo>
                    <a:pt x="55485" y="11685"/>
                  </a:lnTo>
                  <a:lnTo>
                    <a:pt x="98358" y="9651"/>
                  </a:lnTo>
                  <a:lnTo>
                    <a:pt x="139452" y="3004"/>
                  </a:lnTo>
                  <a:lnTo>
                    <a:pt x="1905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11.2.3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personnel researcher has designed a questionnaire she believes will take an average time of </a:t>
            </a:r>
            <a:r>
              <a:rPr lang="en-US" dirty="0">
                <a:solidFill>
                  <a:srgbClr val="0000FF"/>
                </a:solidFill>
              </a:rPr>
              <a:t>35</a:t>
            </a:r>
            <a:r>
              <a:rPr lang="en-US" dirty="0"/>
              <a:t> minutes to complete. Suppose she randomly samples </a:t>
            </a:r>
            <a:r>
              <a:rPr lang="en-US" dirty="0">
                <a:solidFill>
                  <a:srgbClr val="0000FF"/>
                </a:solidFill>
              </a:rPr>
              <a:t>20</a:t>
            </a:r>
            <a:r>
              <a:rPr lang="en-US" dirty="0"/>
              <a:t> employees and finds that the mean time to take the test is </a:t>
            </a:r>
            <a:r>
              <a:rPr lang="en-US" dirty="0">
                <a:solidFill>
                  <a:srgbClr val="0000FF"/>
                </a:solidFill>
              </a:rPr>
              <a:t>29</a:t>
            </a:r>
            <a:r>
              <a:rPr lang="en-US" dirty="0"/>
              <a:t> minutes with a standard deviation of </a:t>
            </a:r>
            <a:r>
              <a:rPr lang="en-US" i="1" dirty="0">
                <a:solidFill>
                  <a:srgbClr val="0000FF"/>
                </a:solidFill>
              </a:rPr>
              <a:t>s</a:t>
            </a:r>
            <a:r>
              <a:rPr lang="en-US" dirty="0">
                <a:solidFill>
                  <a:srgbClr val="0000FF"/>
                </a:solidFill>
              </a:rPr>
              <a:t> = 8 </a:t>
            </a:r>
            <a:r>
              <a:rPr lang="en-US" dirty="0"/>
              <a:t>minutes. Determine if there is sufficient evidence to conclude that the completion time of the newly designed test differs from its intended duration. Conduct the test at the </a:t>
            </a:r>
            <a:r>
              <a:rPr lang="en-US" dirty="0">
                <a:solidFill>
                  <a:srgbClr val="0000FF"/>
                </a:solidFill>
              </a:rPr>
              <a:t>0.05</a:t>
            </a:r>
            <a:r>
              <a:rPr lang="en-US" dirty="0"/>
              <a:t> level. Assume the sample comes from a normally distributed population. </a:t>
            </a:r>
          </a:p>
        </p:txBody>
      </p:sp>
      <p:sp>
        <p:nvSpPr>
          <p:cNvPr id="4" name="SMARTInkShape-4313">
            <a:extLst>
              <a:ext uri="{FF2B5EF4-FFF2-40B4-BE49-F238E27FC236}">
                <a16:creationId xmlns:a16="http://schemas.microsoft.com/office/drawing/2014/main" id="{1958F574-1118-50F3-3E55-43B04C33FC91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5505450" y="2592240"/>
            <a:ext cx="933451" cy="27136"/>
          </a:xfrm>
          <a:custGeom>
            <a:avLst/>
            <a:gdLst/>
            <a:ahLst/>
            <a:cxnLst/>
            <a:rect l="0" t="0" r="0" b="0"/>
            <a:pathLst>
              <a:path w="933451" h="27136">
                <a:moveTo>
                  <a:pt x="19050" y="27135"/>
                </a:moveTo>
                <a:lnTo>
                  <a:pt x="19050" y="27135"/>
                </a:lnTo>
                <a:lnTo>
                  <a:pt x="9535" y="17620"/>
                </a:lnTo>
                <a:lnTo>
                  <a:pt x="4039" y="17612"/>
                </a:lnTo>
                <a:lnTo>
                  <a:pt x="8594" y="17610"/>
                </a:lnTo>
                <a:lnTo>
                  <a:pt x="0" y="17610"/>
                </a:lnTo>
                <a:lnTo>
                  <a:pt x="45417" y="17610"/>
                </a:lnTo>
                <a:lnTo>
                  <a:pt x="69887" y="17610"/>
                </a:lnTo>
                <a:lnTo>
                  <a:pt x="89103" y="12122"/>
                </a:lnTo>
                <a:lnTo>
                  <a:pt x="100719" y="14455"/>
                </a:lnTo>
                <a:lnTo>
                  <a:pt x="127118" y="8784"/>
                </a:lnTo>
                <a:lnTo>
                  <a:pt x="173630" y="8097"/>
                </a:lnTo>
                <a:lnTo>
                  <a:pt x="221118" y="8085"/>
                </a:lnTo>
                <a:lnTo>
                  <a:pt x="265244" y="7027"/>
                </a:lnTo>
                <a:lnTo>
                  <a:pt x="293786" y="2597"/>
                </a:lnTo>
                <a:lnTo>
                  <a:pt x="334643" y="7153"/>
                </a:lnTo>
                <a:lnTo>
                  <a:pt x="378271" y="7901"/>
                </a:lnTo>
                <a:lnTo>
                  <a:pt x="421383" y="8049"/>
                </a:lnTo>
                <a:lnTo>
                  <a:pt x="465294" y="8078"/>
                </a:lnTo>
                <a:lnTo>
                  <a:pt x="504542" y="14630"/>
                </a:lnTo>
                <a:lnTo>
                  <a:pt x="547357" y="17218"/>
                </a:lnTo>
                <a:lnTo>
                  <a:pt x="587388" y="17532"/>
                </a:lnTo>
                <a:lnTo>
                  <a:pt x="626340" y="17595"/>
                </a:lnTo>
                <a:lnTo>
                  <a:pt x="666065" y="17605"/>
                </a:lnTo>
                <a:lnTo>
                  <a:pt x="704647" y="17609"/>
                </a:lnTo>
                <a:lnTo>
                  <a:pt x="745712" y="17610"/>
                </a:lnTo>
                <a:lnTo>
                  <a:pt x="791826" y="17610"/>
                </a:lnTo>
                <a:lnTo>
                  <a:pt x="835467" y="17610"/>
                </a:lnTo>
                <a:lnTo>
                  <a:pt x="872939" y="14788"/>
                </a:lnTo>
                <a:lnTo>
                  <a:pt x="905490" y="7909"/>
                </a:lnTo>
                <a:lnTo>
                  <a:pt x="908460" y="5852"/>
                </a:lnTo>
                <a:lnTo>
                  <a:pt x="910441" y="3421"/>
                </a:lnTo>
                <a:lnTo>
                  <a:pt x="915462" y="720"/>
                </a:lnTo>
                <a:lnTo>
                  <a:pt x="918283" y="0"/>
                </a:lnTo>
                <a:lnTo>
                  <a:pt x="920164" y="578"/>
                </a:lnTo>
                <a:lnTo>
                  <a:pt x="921418" y="2022"/>
                </a:lnTo>
                <a:lnTo>
                  <a:pt x="923430" y="6887"/>
                </a:lnTo>
                <a:lnTo>
                  <a:pt x="933450" y="1761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MARTInkShape-4314">
            <a:extLst>
              <a:ext uri="{FF2B5EF4-FFF2-40B4-BE49-F238E27FC236}">
                <a16:creationId xmlns:a16="http://schemas.microsoft.com/office/drawing/2014/main" id="{A514120D-9F3D-E571-F6F7-609AC6951DC0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219578" y="3457114"/>
            <a:ext cx="2552698" cy="57612"/>
          </a:xfrm>
          <a:custGeom>
            <a:avLst/>
            <a:gdLst/>
            <a:ahLst/>
            <a:cxnLst/>
            <a:rect l="0" t="0" r="0" b="0"/>
            <a:pathLst>
              <a:path w="2552698" h="57612">
                <a:moveTo>
                  <a:pt x="9522" y="38561"/>
                </a:moveTo>
                <a:lnTo>
                  <a:pt x="9522" y="38561"/>
                </a:lnTo>
                <a:lnTo>
                  <a:pt x="0" y="38561"/>
                </a:lnTo>
                <a:lnTo>
                  <a:pt x="43086" y="38561"/>
                </a:lnTo>
                <a:lnTo>
                  <a:pt x="87188" y="38561"/>
                </a:lnTo>
                <a:lnTo>
                  <a:pt x="131490" y="38561"/>
                </a:lnTo>
                <a:lnTo>
                  <a:pt x="174106" y="35739"/>
                </a:lnTo>
                <a:lnTo>
                  <a:pt x="220185" y="30360"/>
                </a:lnTo>
                <a:lnTo>
                  <a:pt x="266094" y="28239"/>
                </a:lnTo>
                <a:lnTo>
                  <a:pt x="303443" y="22567"/>
                </a:lnTo>
                <a:lnTo>
                  <a:pt x="346494" y="19358"/>
                </a:lnTo>
                <a:lnTo>
                  <a:pt x="393859" y="12151"/>
                </a:lnTo>
                <a:lnTo>
                  <a:pt x="434338" y="10414"/>
                </a:lnTo>
                <a:lnTo>
                  <a:pt x="470649" y="0"/>
                </a:lnTo>
                <a:lnTo>
                  <a:pt x="492809" y="609"/>
                </a:lnTo>
                <a:lnTo>
                  <a:pt x="537962" y="8134"/>
                </a:lnTo>
                <a:lnTo>
                  <a:pt x="575084" y="9437"/>
                </a:lnTo>
                <a:lnTo>
                  <a:pt x="612894" y="9824"/>
                </a:lnTo>
                <a:lnTo>
                  <a:pt x="655965" y="9938"/>
                </a:lnTo>
                <a:lnTo>
                  <a:pt x="698288" y="9976"/>
                </a:lnTo>
                <a:lnTo>
                  <a:pt x="745845" y="9984"/>
                </a:lnTo>
                <a:lnTo>
                  <a:pt x="791733" y="9986"/>
                </a:lnTo>
                <a:lnTo>
                  <a:pt x="823896" y="9986"/>
                </a:lnTo>
                <a:lnTo>
                  <a:pt x="858299" y="9986"/>
                </a:lnTo>
                <a:lnTo>
                  <a:pt x="904243" y="9986"/>
                </a:lnTo>
                <a:lnTo>
                  <a:pt x="948806" y="9986"/>
                </a:lnTo>
                <a:lnTo>
                  <a:pt x="992326" y="9986"/>
                </a:lnTo>
                <a:lnTo>
                  <a:pt x="1033089" y="9986"/>
                </a:lnTo>
                <a:lnTo>
                  <a:pt x="1078625" y="9986"/>
                </a:lnTo>
                <a:lnTo>
                  <a:pt x="1119194" y="9986"/>
                </a:lnTo>
                <a:lnTo>
                  <a:pt x="1159853" y="17525"/>
                </a:lnTo>
                <a:lnTo>
                  <a:pt x="1202171" y="19249"/>
                </a:lnTo>
                <a:lnTo>
                  <a:pt x="1243155" y="19459"/>
                </a:lnTo>
                <a:lnTo>
                  <a:pt x="1287430" y="19501"/>
                </a:lnTo>
                <a:lnTo>
                  <a:pt x="1326668" y="19508"/>
                </a:lnTo>
                <a:lnTo>
                  <a:pt x="1369189" y="26057"/>
                </a:lnTo>
                <a:lnTo>
                  <a:pt x="1407537" y="28447"/>
                </a:lnTo>
                <a:lnTo>
                  <a:pt x="1455014" y="28919"/>
                </a:lnTo>
                <a:lnTo>
                  <a:pt x="1495325" y="34058"/>
                </a:lnTo>
                <a:lnTo>
                  <a:pt x="1528187" y="36560"/>
                </a:lnTo>
                <a:lnTo>
                  <a:pt x="1562901" y="37672"/>
                </a:lnTo>
                <a:lnTo>
                  <a:pt x="1610077" y="38297"/>
                </a:lnTo>
                <a:lnTo>
                  <a:pt x="1655535" y="38509"/>
                </a:lnTo>
                <a:lnTo>
                  <a:pt x="1695089" y="38551"/>
                </a:lnTo>
                <a:lnTo>
                  <a:pt x="1733476" y="39617"/>
                </a:lnTo>
                <a:lnTo>
                  <a:pt x="1762101" y="44048"/>
                </a:lnTo>
                <a:lnTo>
                  <a:pt x="1800218" y="42781"/>
                </a:lnTo>
                <a:lnTo>
                  <a:pt x="1838322" y="47038"/>
                </a:lnTo>
                <a:lnTo>
                  <a:pt x="1882067" y="47775"/>
                </a:lnTo>
                <a:lnTo>
                  <a:pt x="1926495" y="48024"/>
                </a:lnTo>
                <a:lnTo>
                  <a:pt x="1968987" y="48068"/>
                </a:lnTo>
                <a:lnTo>
                  <a:pt x="2003287" y="48078"/>
                </a:lnTo>
                <a:lnTo>
                  <a:pt x="2036876" y="48083"/>
                </a:lnTo>
                <a:lnTo>
                  <a:pt x="2079891" y="48085"/>
                </a:lnTo>
                <a:lnTo>
                  <a:pt x="2115568" y="50908"/>
                </a:lnTo>
                <a:lnTo>
                  <a:pt x="2139342" y="53574"/>
                </a:lnTo>
                <a:lnTo>
                  <a:pt x="2185193" y="49018"/>
                </a:lnTo>
                <a:lnTo>
                  <a:pt x="2221086" y="53418"/>
                </a:lnTo>
                <a:lnTo>
                  <a:pt x="2264355" y="51295"/>
                </a:lnTo>
                <a:lnTo>
                  <a:pt x="2311949" y="55859"/>
                </a:lnTo>
                <a:lnTo>
                  <a:pt x="2355422" y="50860"/>
                </a:lnTo>
                <a:lnTo>
                  <a:pt x="2396055" y="49966"/>
                </a:lnTo>
                <a:lnTo>
                  <a:pt x="2433848" y="53817"/>
                </a:lnTo>
                <a:lnTo>
                  <a:pt x="2475599" y="49532"/>
                </a:lnTo>
                <a:lnTo>
                  <a:pt x="2523207" y="48213"/>
                </a:lnTo>
                <a:lnTo>
                  <a:pt x="2535357" y="49201"/>
                </a:lnTo>
                <a:lnTo>
                  <a:pt x="2552697" y="57611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SMARTInkShape-Group747">
            <a:extLst>
              <a:ext uri="{FF2B5EF4-FFF2-40B4-BE49-F238E27FC236}">
                <a16:creationId xmlns:a16="http://schemas.microsoft.com/office/drawing/2014/main" id="{7DE18F6E-1A7D-1585-4DCA-16A1CB868A93}"/>
              </a:ext>
            </a:extLst>
          </p:cNvPr>
          <p:cNvGrpSpPr/>
          <p:nvPr/>
        </p:nvGrpSpPr>
        <p:grpSpPr>
          <a:xfrm>
            <a:off x="2498976" y="4286284"/>
            <a:ext cx="1053759" cy="466692"/>
            <a:chOff x="2498976" y="4286284"/>
            <a:chExt cx="1053759" cy="466692"/>
          </a:xfrm>
        </p:grpSpPr>
        <p:sp>
          <p:nvSpPr>
            <p:cNvPr id="6" name="SMARTInkShape-4315">
              <a:extLst>
                <a:ext uri="{FF2B5EF4-FFF2-40B4-BE49-F238E27FC236}">
                  <a16:creationId xmlns:a16="http://schemas.microsoft.com/office/drawing/2014/main" id="{C190ACED-1D65-F788-F8B6-176FD4C55FC4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2505075" y="4286284"/>
              <a:ext cx="1047660" cy="466692"/>
            </a:xfrm>
            <a:custGeom>
              <a:avLst/>
              <a:gdLst/>
              <a:ahLst/>
              <a:cxnLst/>
              <a:rect l="0" t="0" r="0" b="0"/>
              <a:pathLst>
                <a:path w="1047660" h="466692">
                  <a:moveTo>
                    <a:pt x="47625" y="9491"/>
                  </a:moveTo>
                  <a:lnTo>
                    <a:pt x="47625" y="9491"/>
                  </a:lnTo>
                  <a:lnTo>
                    <a:pt x="47625" y="4434"/>
                  </a:lnTo>
                  <a:lnTo>
                    <a:pt x="46567" y="2945"/>
                  </a:lnTo>
                  <a:lnTo>
                    <a:pt x="44803" y="1952"/>
                  </a:lnTo>
                  <a:lnTo>
                    <a:pt x="38216" y="0"/>
                  </a:lnTo>
                  <a:lnTo>
                    <a:pt x="63016" y="1026"/>
                  </a:lnTo>
                  <a:lnTo>
                    <a:pt x="110604" y="8167"/>
                  </a:lnTo>
                  <a:lnTo>
                    <a:pt x="158216" y="10288"/>
                  </a:lnTo>
                  <a:lnTo>
                    <a:pt x="192576" y="15960"/>
                  </a:lnTo>
                  <a:lnTo>
                    <a:pt x="224231" y="17658"/>
                  </a:lnTo>
                  <a:lnTo>
                    <a:pt x="259467" y="18412"/>
                  </a:lnTo>
                  <a:lnTo>
                    <a:pt x="294177" y="18748"/>
                  </a:lnTo>
                  <a:lnTo>
                    <a:pt x="336460" y="18937"/>
                  </a:lnTo>
                  <a:lnTo>
                    <a:pt x="382550" y="19000"/>
                  </a:lnTo>
                  <a:lnTo>
                    <a:pt x="428026" y="19011"/>
                  </a:lnTo>
                  <a:lnTo>
                    <a:pt x="466458" y="19014"/>
                  </a:lnTo>
                  <a:lnTo>
                    <a:pt x="504706" y="19016"/>
                  </a:lnTo>
                  <a:lnTo>
                    <a:pt x="540050" y="19016"/>
                  </a:lnTo>
                  <a:lnTo>
                    <a:pt x="573397" y="19016"/>
                  </a:lnTo>
                  <a:lnTo>
                    <a:pt x="605857" y="19016"/>
                  </a:lnTo>
                  <a:lnTo>
                    <a:pt x="637923" y="19016"/>
                  </a:lnTo>
                  <a:lnTo>
                    <a:pt x="681399" y="19016"/>
                  </a:lnTo>
                  <a:lnTo>
                    <a:pt x="721933" y="19016"/>
                  </a:lnTo>
                  <a:lnTo>
                    <a:pt x="764434" y="19016"/>
                  </a:lnTo>
                  <a:lnTo>
                    <a:pt x="810611" y="19016"/>
                  </a:lnTo>
                  <a:lnTo>
                    <a:pt x="854375" y="19016"/>
                  </a:lnTo>
                  <a:lnTo>
                    <a:pt x="899780" y="19016"/>
                  </a:lnTo>
                  <a:lnTo>
                    <a:pt x="944224" y="19016"/>
                  </a:lnTo>
                  <a:lnTo>
                    <a:pt x="985139" y="17958"/>
                  </a:lnTo>
                  <a:lnTo>
                    <a:pt x="1030088" y="10080"/>
                  </a:lnTo>
                  <a:lnTo>
                    <a:pt x="1047443" y="9501"/>
                  </a:lnTo>
                  <a:lnTo>
                    <a:pt x="1047659" y="19607"/>
                  </a:lnTo>
                  <a:lnTo>
                    <a:pt x="1039541" y="59328"/>
                  </a:lnTo>
                  <a:lnTo>
                    <a:pt x="1038485" y="101141"/>
                  </a:lnTo>
                  <a:lnTo>
                    <a:pt x="1035454" y="137622"/>
                  </a:lnTo>
                  <a:lnTo>
                    <a:pt x="1030034" y="184967"/>
                  </a:lnTo>
                  <a:lnTo>
                    <a:pt x="1028876" y="229828"/>
                  </a:lnTo>
                  <a:lnTo>
                    <a:pt x="1027720" y="247118"/>
                  </a:lnTo>
                  <a:lnTo>
                    <a:pt x="1020509" y="292170"/>
                  </a:lnTo>
                  <a:lnTo>
                    <a:pt x="1012892" y="339281"/>
                  </a:lnTo>
                  <a:lnTo>
                    <a:pt x="1010077" y="384962"/>
                  </a:lnTo>
                  <a:lnTo>
                    <a:pt x="1009653" y="417510"/>
                  </a:lnTo>
                  <a:lnTo>
                    <a:pt x="1008594" y="418029"/>
                  </a:lnTo>
                  <a:lnTo>
                    <a:pt x="1004162" y="418759"/>
                  </a:lnTo>
                  <a:lnTo>
                    <a:pt x="1006506" y="418930"/>
                  </a:lnTo>
                  <a:lnTo>
                    <a:pt x="1006495" y="418975"/>
                  </a:lnTo>
                  <a:lnTo>
                    <a:pt x="1003541" y="419039"/>
                  </a:lnTo>
                  <a:lnTo>
                    <a:pt x="1006311" y="419058"/>
                  </a:lnTo>
                  <a:lnTo>
                    <a:pt x="1003580" y="419063"/>
                  </a:lnTo>
                  <a:lnTo>
                    <a:pt x="1002428" y="418005"/>
                  </a:lnTo>
                  <a:lnTo>
                    <a:pt x="1001149" y="414009"/>
                  </a:lnTo>
                  <a:lnTo>
                    <a:pt x="999749" y="412519"/>
                  </a:lnTo>
                  <a:lnTo>
                    <a:pt x="995372" y="410865"/>
                  </a:lnTo>
                  <a:lnTo>
                    <a:pt x="952492" y="409548"/>
                  </a:lnTo>
                  <a:lnTo>
                    <a:pt x="911890" y="409542"/>
                  </a:lnTo>
                  <a:lnTo>
                    <a:pt x="872734" y="412364"/>
                  </a:lnTo>
                  <a:lnTo>
                    <a:pt x="827265" y="417742"/>
                  </a:lnTo>
                  <a:lnTo>
                    <a:pt x="783687" y="418891"/>
                  </a:lnTo>
                  <a:lnTo>
                    <a:pt x="751492" y="419014"/>
                  </a:lnTo>
                  <a:lnTo>
                    <a:pt x="703950" y="419056"/>
                  </a:lnTo>
                  <a:lnTo>
                    <a:pt x="659929" y="426604"/>
                  </a:lnTo>
                  <a:lnTo>
                    <a:pt x="617190" y="428198"/>
                  </a:lnTo>
                  <a:lnTo>
                    <a:pt x="573161" y="428474"/>
                  </a:lnTo>
                  <a:lnTo>
                    <a:pt x="527266" y="428581"/>
                  </a:lnTo>
                  <a:lnTo>
                    <a:pt x="483671" y="428591"/>
                  </a:lnTo>
                  <a:lnTo>
                    <a:pt x="441110" y="428591"/>
                  </a:lnTo>
                  <a:lnTo>
                    <a:pt x="401982" y="433648"/>
                  </a:lnTo>
                  <a:lnTo>
                    <a:pt x="361273" y="437233"/>
                  </a:lnTo>
                  <a:lnTo>
                    <a:pt x="316287" y="437999"/>
                  </a:lnTo>
                  <a:lnTo>
                    <a:pt x="271093" y="446307"/>
                  </a:lnTo>
                  <a:lnTo>
                    <a:pt x="223681" y="447524"/>
                  </a:lnTo>
                  <a:lnTo>
                    <a:pt x="181038" y="447634"/>
                  </a:lnTo>
                  <a:lnTo>
                    <a:pt x="134875" y="447641"/>
                  </a:lnTo>
                  <a:lnTo>
                    <a:pt x="87845" y="447641"/>
                  </a:lnTo>
                  <a:lnTo>
                    <a:pt x="41012" y="447641"/>
                  </a:lnTo>
                  <a:lnTo>
                    <a:pt x="19452" y="447641"/>
                  </a:lnTo>
                  <a:lnTo>
                    <a:pt x="19085" y="455842"/>
                  </a:lnTo>
                  <a:lnTo>
                    <a:pt x="18015" y="456283"/>
                  </a:lnTo>
                  <a:lnTo>
                    <a:pt x="10852" y="457049"/>
                  </a:lnTo>
                  <a:lnTo>
                    <a:pt x="0" y="46669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4316">
              <a:extLst>
                <a:ext uri="{FF2B5EF4-FFF2-40B4-BE49-F238E27FC236}">
                  <a16:creationId xmlns:a16="http://schemas.microsoft.com/office/drawing/2014/main" id="{7BE4B32A-0741-9DB9-4C43-561C5896BB87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2498976" y="4305808"/>
              <a:ext cx="72775" cy="409068"/>
            </a:xfrm>
            <a:custGeom>
              <a:avLst/>
              <a:gdLst/>
              <a:ahLst/>
              <a:cxnLst/>
              <a:rect l="0" t="0" r="0" b="0"/>
              <a:pathLst>
                <a:path w="72775" h="409068">
                  <a:moveTo>
                    <a:pt x="72774" y="18542"/>
                  </a:moveTo>
                  <a:lnTo>
                    <a:pt x="72774" y="18542"/>
                  </a:lnTo>
                  <a:lnTo>
                    <a:pt x="72774" y="5285"/>
                  </a:lnTo>
                  <a:lnTo>
                    <a:pt x="71716" y="3354"/>
                  </a:lnTo>
                  <a:lnTo>
                    <a:pt x="69952" y="2067"/>
                  </a:lnTo>
                  <a:lnTo>
                    <a:pt x="64573" y="0"/>
                  </a:lnTo>
                  <a:lnTo>
                    <a:pt x="58585" y="9756"/>
                  </a:lnTo>
                  <a:lnTo>
                    <a:pt x="44003" y="48469"/>
                  </a:lnTo>
                  <a:lnTo>
                    <a:pt x="31460" y="95597"/>
                  </a:lnTo>
                  <a:lnTo>
                    <a:pt x="25132" y="127930"/>
                  </a:lnTo>
                  <a:lnTo>
                    <a:pt x="18791" y="163468"/>
                  </a:lnTo>
                  <a:lnTo>
                    <a:pt x="12445" y="200428"/>
                  </a:lnTo>
                  <a:lnTo>
                    <a:pt x="8920" y="235200"/>
                  </a:lnTo>
                  <a:lnTo>
                    <a:pt x="6935" y="276059"/>
                  </a:lnTo>
                  <a:lnTo>
                    <a:pt x="722" y="322328"/>
                  </a:lnTo>
                  <a:lnTo>
                    <a:pt x="1901" y="353912"/>
                  </a:lnTo>
                  <a:lnTo>
                    <a:pt x="0" y="370795"/>
                  </a:lnTo>
                  <a:lnTo>
                    <a:pt x="6099" y="40906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11.2.3 (cont.)</a:t>
            </a:r>
          </a:p>
        </p:txBody>
      </p:sp>
      <p:grpSp>
        <p:nvGrpSpPr>
          <p:cNvPr id="172" name="SMARTInkShape-Group1081">
            <a:extLst>
              <a:ext uri="{FF2B5EF4-FFF2-40B4-BE49-F238E27FC236}">
                <a16:creationId xmlns:a16="http://schemas.microsoft.com/office/drawing/2014/main" id="{C6730EDD-4E0E-2BB5-B229-7394E6347890}"/>
              </a:ext>
            </a:extLst>
          </p:cNvPr>
          <p:cNvGrpSpPr/>
          <p:nvPr/>
        </p:nvGrpSpPr>
        <p:grpSpPr>
          <a:xfrm>
            <a:off x="6814675" y="4991100"/>
            <a:ext cx="1072026" cy="199940"/>
            <a:chOff x="6814675" y="4991100"/>
            <a:chExt cx="1072026" cy="199940"/>
          </a:xfrm>
        </p:grpSpPr>
        <p:sp>
          <p:nvSpPr>
            <p:cNvPr id="166" name="SMARTInkShape-6282">
              <a:extLst>
                <a:ext uri="{FF2B5EF4-FFF2-40B4-BE49-F238E27FC236}">
                  <a16:creationId xmlns:a16="http://schemas.microsoft.com/office/drawing/2014/main" id="{36FF5C99-E0B6-DDD5-FC85-B2E80E9354DE}"/>
                </a:ext>
              </a:extLst>
            </p:cNvPr>
            <p:cNvSpPr/>
            <p:nvPr>
              <p:custDataLst>
                <p:tags r:id="rId128"/>
              </p:custDataLst>
            </p:nvPr>
          </p:nvSpPr>
          <p:spPr>
            <a:xfrm>
              <a:off x="6814675" y="5143500"/>
              <a:ext cx="224301" cy="9523"/>
            </a:xfrm>
            <a:custGeom>
              <a:avLst/>
              <a:gdLst/>
              <a:ahLst/>
              <a:cxnLst/>
              <a:rect l="0" t="0" r="0" b="0"/>
              <a:pathLst>
                <a:path w="224301" h="9523">
                  <a:moveTo>
                    <a:pt x="14750" y="0"/>
                  </a:moveTo>
                  <a:lnTo>
                    <a:pt x="14750" y="0"/>
                  </a:lnTo>
                  <a:lnTo>
                    <a:pt x="9694" y="0"/>
                  </a:lnTo>
                  <a:lnTo>
                    <a:pt x="8205" y="1058"/>
                  </a:lnTo>
                  <a:lnTo>
                    <a:pt x="7212" y="2822"/>
                  </a:lnTo>
                  <a:lnTo>
                    <a:pt x="6550" y="5056"/>
                  </a:lnTo>
                  <a:lnTo>
                    <a:pt x="5049" y="6545"/>
                  </a:lnTo>
                  <a:lnTo>
                    <a:pt x="0" y="8642"/>
                  </a:lnTo>
                  <a:lnTo>
                    <a:pt x="683" y="8937"/>
                  </a:lnTo>
                  <a:lnTo>
                    <a:pt x="47949" y="9508"/>
                  </a:lnTo>
                  <a:lnTo>
                    <a:pt x="95039" y="9522"/>
                  </a:lnTo>
                  <a:lnTo>
                    <a:pt x="132013" y="8466"/>
                  </a:lnTo>
                  <a:lnTo>
                    <a:pt x="175065" y="1986"/>
                  </a:lnTo>
                  <a:lnTo>
                    <a:pt x="2243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SMARTInkShape-6283">
              <a:extLst>
                <a:ext uri="{FF2B5EF4-FFF2-40B4-BE49-F238E27FC236}">
                  <a16:creationId xmlns:a16="http://schemas.microsoft.com/office/drawing/2014/main" id="{C55644D3-2946-D0EA-3090-B80AF13CC0A7}"/>
                </a:ext>
              </a:extLst>
            </p:cNvPr>
            <p:cNvSpPr/>
            <p:nvPr>
              <p:custDataLst>
                <p:tags r:id="rId129"/>
              </p:custDataLst>
            </p:nvPr>
          </p:nvSpPr>
          <p:spPr>
            <a:xfrm>
              <a:off x="7191375" y="5029200"/>
              <a:ext cx="123254" cy="160000"/>
            </a:xfrm>
            <a:custGeom>
              <a:avLst/>
              <a:gdLst/>
              <a:ahLst/>
              <a:cxnLst/>
              <a:rect l="0" t="0" r="0" b="0"/>
              <a:pathLst>
                <a:path w="123254" h="160000">
                  <a:moveTo>
                    <a:pt x="9525" y="9525"/>
                  </a:moveTo>
                  <a:lnTo>
                    <a:pt x="9525" y="9525"/>
                  </a:lnTo>
                  <a:lnTo>
                    <a:pt x="14581" y="9525"/>
                  </a:lnTo>
                  <a:lnTo>
                    <a:pt x="16072" y="8467"/>
                  </a:lnTo>
                  <a:lnTo>
                    <a:pt x="17065" y="6703"/>
                  </a:lnTo>
                  <a:lnTo>
                    <a:pt x="17726" y="4469"/>
                  </a:lnTo>
                  <a:lnTo>
                    <a:pt x="19226" y="2980"/>
                  </a:lnTo>
                  <a:lnTo>
                    <a:pt x="23715" y="1324"/>
                  </a:lnTo>
                  <a:lnTo>
                    <a:pt x="69886" y="0"/>
                  </a:lnTo>
                  <a:lnTo>
                    <a:pt x="89103" y="1058"/>
                  </a:lnTo>
                  <a:lnTo>
                    <a:pt x="102502" y="8201"/>
                  </a:lnTo>
                  <a:lnTo>
                    <a:pt x="109158" y="14189"/>
                  </a:lnTo>
                  <a:lnTo>
                    <a:pt x="109813" y="16868"/>
                  </a:lnTo>
                  <a:lnTo>
                    <a:pt x="109193" y="19712"/>
                  </a:lnTo>
                  <a:lnTo>
                    <a:pt x="107720" y="22666"/>
                  </a:lnTo>
                  <a:lnTo>
                    <a:pt x="105680" y="24636"/>
                  </a:lnTo>
                  <a:lnTo>
                    <a:pt x="91980" y="33441"/>
                  </a:lnTo>
                  <a:lnTo>
                    <a:pt x="80038" y="42379"/>
                  </a:lnTo>
                  <a:lnTo>
                    <a:pt x="52146" y="53919"/>
                  </a:lnTo>
                  <a:lnTo>
                    <a:pt x="43285" y="56773"/>
                  </a:lnTo>
                  <a:lnTo>
                    <a:pt x="28972" y="64405"/>
                  </a:lnTo>
                  <a:lnTo>
                    <a:pt x="19631" y="66543"/>
                  </a:lnTo>
                  <a:lnTo>
                    <a:pt x="64190" y="66675"/>
                  </a:lnTo>
                  <a:lnTo>
                    <a:pt x="82754" y="71731"/>
                  </a:lnTo>
                  <a:lnTo>
                    <a:pt x="100385" y="82922"/>
                  </a:lnTo>
                  <a:lnTo>
                    <a:pt x="110765" y="93244"/>
                  </a:lnTo>
                  <a:lnTo>
                    <a:pt x="117315" y="103531"/>
                  </a:lnTo>
                  <a:lnTo>
                    <a:pt x="121896" y="121222"/>
                  </a:lnTo>
                  <a:lnTo>
                    <a:pt x="123253" y="134812"/>
                  </a:lnTo>
                  <a:lnTo>
                    <a:pt x="121327" y="138559"/>
                  </a:lnTo>
                  <a:lnTo>
                    <a:pt x="108503" y="148887"/>
                  </a:lnTo>
                  <a:lnTo>
                    <a:pt x="91298" y="157592"/>
                  </a:lnTo>
                  <a:lnTo>
                    <a:pt x="79030" y="159999"/>
                  </a:lnTo>
                  <a:lnTo>
                    <a:pt x="32503" y="154132"/>
                  </a:lnTo>
                  <a:lnTo>
                    <a:pt x="9008" y="152742"/>
                  </a:lnTo>
                  <a:lnTo>
                    <a:pt x="6004" y="151569"/>
                  </a:lnTo>
                  <a:lnTo>
                    <a:pt x="0" y="1428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SMARTInkShape-6284">
              <a:extLst>
                <a:ext uri="{FF2B5EF4-FFF2-40B4-BE49-F238E27FC236}">
                  <a16:creationId xmlns:a16="http://schemas.microsoft.com/office/drawing/2014/main" id="{2F452FEA-71DB-9C93-AACE-4E0B4D0A6499}"/>
                </a:ext>
              </a:extLst>
            </p:cNvPr>
            <p:cNvSpPr/>
            <p:nvPr>
              <p:custDataLst>
                <p:tags r:id="rId130"/>
              </p:custDataLst>
            </p:nvPr>
          </p:nvSpPr>
          <p:spPr>
            <a:xfrm>
              <a:off x="7404962" y="5153025"/>
              <a:ext cx="5489" cy="9526"/>
            </a:xfrm>
            <a:custGeom>
              <a:avLst/>
              <a:gdLst/>
              <a:ahLst/>
              <a:cxnLst/>
              <a:rect l="0" t="0" r="0" b="0"/>
              <a:pathLst>
                <a:path w="5489" h="9526">
                  <a:moveTo>
                    <a:pt x="5488" y="9525"/>
                  </a:moveTo>
                  <a:lnTo>
                    <a:pt x="5488" y="9525"/>
                  </a:lnTo>
                  <a:lnTo>
                    <a:pt x="5488" y="4469"/>
                  </a:lnTo>
                  <a:lnTo>
                    <a:pt x="4430" y="2980"/>
                  </a:lnTo>
                  <a:lnTo>
                    <a:pt x="2666" y="1986"/>
                  </a:lnTo>
                  <a:lnTo>
                    <a:pt x="432" y="1324"/>
                  </a:lnTo>
                  <a:lnTo>
                    <a:pt x="0" y="883"/>
                  </a:lnTo>
                  <a:lnTo>
                    <a:pt x="5488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SMARTInkShape-6285">
              <a:extLst>
                <a:ext uri="{FF2B5EF4-FFF2-40B4-BE49-F238E27FC236}">
                  <a16:creationId xmlns:a16="http://schemas.microsoft.com/office/drawing/2014/main" id="{9F03E534-4BA4-E824-CF01-A4FCDA5E086A}"/>
                </a:ext>
              </a:extLst>
            </p:cNvPr>
            <p:cNvSpPr/>
            <p:nvPr>
              <p:custDataLst>
                <p:tags r:id="rId131"/>
              </p:custDataLst>
            </p:nvPr>
          </p:nvSpPr>
          <p:spPr>
            <a:xfrm>
              <a:off x="7496175" y="5038725"/>
              <a:ext cx="94697" cy="132784"/>
            </a:xfrm>
            <a:custGeom>
              <a:avLst/>
              <a:gdLst/>
              <a:ahLst/>
              <a:cxnLst/>
              <a:rect l="0" t="0" r="0" b="0"/>
              <a:pathLst>
                <a:path w="94697" h="132784">
                  <a:moveTo>
                    <a:pt x="9525" y="9525"/>
                  </a:moveTo>
                  <a:lnTo>
                    <a:pt x="9525" y="9525"/>
                  </a:lnTo>
                  <a:lnTo>
                    <a:pt x="9525" y="4469"/>
                  </a:lnTo>
                  <a:lnTo>
                    <a:pt x="10583" y="2980"/>
                  </a:lnTo>
                  <a:lnTo>
                    <a:pt x="12347" y="1986"/>
                  </a:lnTo>
                  <a:lnTo>
                    <a:pt x="22782" y="392"/>
                  </a:lnTo>
                  <a:lnTo>
                    <a:pt x="68784" y="0"/>
                  </a:lnTo>
                  <a:lnTo>
                    <a:pt x="75766" y="0"/>
                  </a:lnTo>
                  <a:lnTo>
                    <a:pt x="83719" y="6545"/>
                  </a:lnTo>
                  <a:lnTo>
                    <a:pt x="89419" y="8201"/>
                  </a:lnTo>
                  <a:lnTo>
                    <a:pt x="91363" y="9701"/>
                  </a:lnTo>
                  <a:lnTo>
                    <a:pt x="93523" y="14189"/>
                  </a:lnTo>
                  <a:lnTo>
                    <a:pt x="93040" y="16868"/>
                  </a:lnTo>
                  <a:lnTo>
                    <a:pt x="87483" y="28771"/>
                  </a:lnTo>
                  <a:lnTo>
                    <a:pt x="86897" y="31881"/>
                  </a:lnTo>
                  <a:lnTo>
                    <a:pt x="81015" y="41314"/>
                  </a:lnTo>
                  <a:lnTo>
                    <a:pt x="75518" y="44820"/>
                  </a:lnTo>
                  <a:lnTo>
                    <a:pt x="69547" y="47437"/>
                  </a:lnTo>
                  <a:lnTo>
                    <a:pt x="60234" y="53801"/>
                  </a:lnTo>
                  <a:lnTo>
                    <a:pt x="50774" y="56158"/>
                  </a:lnTo>
                  <a:lnTo>
                    <a:pt x="39978" y="57019"/>
                  </a:lnTo>
                  <a:lnTo>
                    <a:pt x="33600" y="62168"/>
                  </a:lnTo>
                  <a:lnTo>
                    <a:pt x="31924" y="62612"/>
                  </a:lnTo>
                  <a:lnTo>
                    <a:pt x="30808" y="61849"/>
                  </a:lnTo>
                  <a:lnTo>
                    <a:pt x="28706" y="57425"/>
                  </a:lnTo>
                  <a:lnTo>
                    <a:pt x="33670" y="57232"/>
                  </a:lnTo>
                  <a:lnTo>
                    <a:pt x="38953" y="60008"/>
                  </a:lnTo>
                  <a:lnTo>
                    <a:pt x="44829" y="63712"/>
                  </a:lnTo>
                  <a:lnTo>
                    <a:pt x="55318" y="66285"/>
                  </a:lnTo>
                  <a:lnTo>
                    <a:pt x="64393" y="73144"/>
                  </a:lnTo>
                  <a:lnTo>
                    <a:pt x="73289" y="76352"/>
                  </a:lnTo>
                  <a:lnTo>
                    <a:pt x="79493" y="80854"/>
                  </a:lnTo>
                  <a:lnTo>
                    <a:pt x="88935" y="94395"/>
                  </a:lnTo>
                  <a:lnTo>
                    <a:pt x="93380" y="106756"/>
                  </a:lnTo>
                  <a:lnTo>
                    <a:pt x="94696" y="117120"/>
                  </a:lnTo>
                  <a:lnTo>
                    <a:pt x="92181" y="123667"/>
                  </a:lnTo>
                  <a:lnTo>
                    <a:pt x="90029" y="126895"/>
                  </a:lnTo>
                  <a:lnTo>
                    <a:pt x="87537" y="129048"/>
                  </a:lnTo>
                  <a:lnTo>
                    <a:pt x="81945" y="131438"/>
                  </a:lnTo>
                  <a:lnTo>
                    <a:pt x="67789" y="132783"/>
                  </a:lnTo>
                  <a:lnTo>
                    <a:pt x="20848" y="124202"/>
                  </a:lnTo>
                  <a:lnTo>
                    <a:pt x="0" y="1238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SMARTInkShape-6286">
              <a:extLst>
                <a:ext uri="{FF2B5EF4-FFF2-40B4-BE49-F238E27FC236}">
                  <a16:creationId xmlns:a16="http://schemas.microsoft.com/office/drawing/2014/main" id="{6151508F-ED46-2F21-DFBB-20BBF40CF078}"/>
                </a:ext>
              </a:extLst>
            </p:cNvPr>
            <p:cNvSpPr/>
            <p:nvPr>
              <p:custDataLst>
                <p:tags r:id="rId132"/>
              </p:custDataLst>
            </p:nvPr>
          </p:nvSpPr>
          <p:spPr>
            <a:xfrm>
              <a:off x="7686675" y="5029627"/>
              <a:ext cx="113849" cy="161413"/>
            </a:xfrm>
            <a:custGeom>
              <a:avLst/>
              <a:gdLst/>
              <a:ahLst/>
              <a:cxnLst/>
              <a:rect l="0" t="0" r="0" b="0"/>
              <a:pathLst>
                <a:path w="113849" h="161413">
                  <a:moveTo>
                    <a:pt x="0" y="18623"/>
                  </a:moveTo>
                  <a:lnTo>
                    <a:pt x="0" y="18623"/>
                  </a:lnTo>
                  <a:lnTo>
                    <a:pt x="18623" y="0"/>
                  </a:lnTo>
                  <a:lnTo>
                    <a:pt x="18924" y="4756"/>
                  </a:lnTo>
                  <a:lnTo>
                    <a:pt x="10109" y="52241"/>
                  </a:lnTo>
                  <a:lnTo>
                    <a:pt x="9559" y="73629"/>
                  </a:lnTo>
                  <a:lnTo>
                    <a:pt x="10606" y="74344"/>
                  </a:lnTo>
                  <a:lnTo>
                    <a:pt x="19890" y="75491"/>
                  </a:lnTo>
                  <a:lnTo>
                    <a:pt x="22785" y="75585"/>
                  </a:lnTo>
                  <a:lnTo>
                    <a:pt x="61768" y="66062"/>
                  </a:lnTo>
                  <a:lnTo>
                    <a:pt x="69080" y="61579"/>
                  </a:lnTo>
                  <a:lnTo>
                    <a:pt x="73570" y="61019"/>
                  </a:lnTo>
                  <a:lnTo>
                    <a:pt x="97033" y="65350"/>
                  </a:lnTo>
                  <a:lnTo>
                    <a:pt x="99613" y="67766"/>
                  </a:lnTo>
                  <a:lnTo>
                    <a:pt x="109152" y="97742"/>
                  </a:lnTo>
                  <a:lnTo>
                    <a:pt x="113848" y="142115"/>
                  </a:lnTo>
                  <a:lnTo>
                    <a:pt x="111882" y="146460"/>
                  </a:lnTo>
                  <a:lnTo>
                    <a:pt x="104053" y="154109"/>
                  </a:lnTo>
                  <a:lnTo>
                    <a:pt x="93518" y="158214"/>
                  </a:lnTo>
                  <a:lnTo>
                    <a:pt x="48416" y="161412"/>
                  </a:lnTo>
                  <a:lnTo>
                    <a:pt x="9525" y="15197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SMARTInkShape-6287">
              <a:extLst>
                <a:ext uri="{FF2B5EF4-FFF2-40B4-BE49-F238E27FC236}">
                  <a16:creationId xmlns:a16="http://schemas.microsoft.com/office/drawing/2014/main" id="{436B3D7B-3ED7-6A2E-E755-81577128E42A}"/>
                </a:ext>
              </a:extLst>
            </p:cNvPr>
            <p:cNvSpPr/>
            <p:nvPr>
              <p:custDataLst>
                <p:tags r:id="rId133"/>
              </p:custDataLst>
            </p:nvPr>
          </p:nvSpPr>
          <p:spPr>
            <a:xfrm>
              <a:off x="7715250" y="4991100"/>
              <a:ext cx="171451" cy="38101"/>
            </a:xfrm>
            <a:custGeom>
              <a:avLst/>
              <a:gdLst/>
              <a:ahLst/>
              <a:cxnLst/>
              <a:rect l="0" t="0" r="0" b="0"/>
              <a:pathLst>
                <a:path w="171451" h="38101">
                  <a:moveTo>
                    <a:pt x="0" y="38100"/>
                  </a:moveTo>
                  <a:lnTo>
                    <a:pt x="0" y="38100"/>
                  </a:lnTo>
                  <a:lnTo>
                    <a:pt x="9721" y="37042"/>
                  </a:lnTo>
                  <a:lnTo>
                    <a:pt x="55887" y="22912"/>
                  </a:lnTo>
                  <a:lnTo>
                    <a:pt x="97090" y="11785"/>
                  </a:lnTo>
                  <a:lnTo>
                    <a:pt x="139471" y="1174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5" name="SMARTInkShape-Group1082">
            <a:extLst>
              <a:ext uri="{FF2B5EF4-FFF2-40B4-BE49-F238E27FC236}">
                <a16:creationId xmlns:a16="http://schemas.microsoft.com/office/drawing/2014/main" id="{6C17FA50-E434-1A0F-BFEB-02161C4CFB3D}"/>
              </a:ext>
            </a:extLst>
          </p:cNvPr>
          <p:cNvGrpSpPr/>
          <p:nvPr/>
        </p:nvGrpSpPr>
        <p:grpSpPr>
          <a:xfrm>
            <a:off x="6162675" y="5095875"/>
            <a:ext cx="219076" cy="133351"/>
            <a:chOff x="6162675" y="5095875"/>
            <a:chExt cx="219076" cy="133351"/>
          </a:xfrm>
        </p:grpSpPr>
        <p:sp>
          <p:nvSpPr>
            <p:cNvPr id="173" name="SMARTInkShape-6288">
              <a:extLst>
                <a:ext uri="{FF2B5EF4-FFF2-40B4-BE49-F238E27FC236}">
                  <a16:creationId xmlns:a16="http://schemas.microsoft.com/office/drawing/2014/main" id="{7F50DE85-9570-AF01-67A0-9B78BA24A6C6}"/>
                </a:ext>
              </a:extLst>
            </p:cNvPr>
            <p:cNvSpPr/>
            <p:nvPr>
              <p:custDataLst>
                <p:tags r:id="rId126"/>
              </p:custDataLst>
            </p:nvPr>
          </p:nvSpPr>
          <p:spPr>
            <a:xfrm>
              <a:off x="6172200" y="5095875"/>
              <a:ext cx="142876" cy="1"/>
            </a:xfrm>
            <a:custGeom>
              <a:avLst/>
              <a:gdLst/>
              <a:ahLst/>
              <a:cxnLst/>
              <a:rect l="0" t="0" r="0" b="0"/>
              <a:pathLst>
                <a:path w="142876" h="1">
                  <a:moveTo>
                    <a:pt x="0" y="0"/>
                  </a:moveTo>
                  <a:lnTo>
                    <a:pt x="0" y="0"/>
                  </a:lnTo>
                  <a:lnTo>
                    <a:pt x="40704" y="0"/>
                  </a:lnTo>
                  <a:lnTo>
                    <a:pt x="85364" y="0"/>
                  </a:lnTo>
                  <a:lnTo>
                    <a:pt x="131737" y="0"/>
                  </a:lnTo>
                  <a:lnTo>
                    <a:pt x="1428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SMARTInkShape-6289">
              <a:extLst>
                <a:ext uri="{FF2B5EF4-FFF2-40B4-BE49-F238E27FC236}">
                  <a16:creationId xmlns:a16="http://schemas.microsoft.com/office/drawing/2014/main" id="{876B6ABA-E0E3-0456-E2A6-8DCAE3097C8A}"/>
                </a:ext>
              </a:extLst>
            </p:cNvPr>
            <p:cNvSpPr/>
            <p:nvPr>
              <p:custDataLst>
                <p:tags r:id="rId127"/>
              </p:custDataLst>
            </p:nvPr>
          </p:nvSpPr>
          <p:spPr>
            <a:xfrm>
              <a:off x="6162675" y="5191125"/>
              <a:ext cx="219076" cy="38101"/>
            </a:xfrm>
            <a:custGeom>
              <a:avLst/>
              <a:gdLst/>
              <a:ahLst/>
              <a:cxnLst/>
              <a:rect l="0" t="0" r="0" b="0"/>
              <a:pathLst>
                <a:path w="219076" h="38101">
                  <a:moveTo>
                    <a:pt x="0" y="0"/>
                  </a:moveTo>
                  <a:lnTo>
                    <a:pt x="0" y="0"/>
                  </a:lnTo>
                  <a:lnTo>
                    <a:pt x="0" y="5056"/>
                  </a:lnTo>
                  <a:lnTo>
                    <a:pt x="1058" y="6545"/>
                  </a:lnTo>
                  <a:lnTo>
                    <a:pt x="2822" y="7539"/>
                  </a:lnTo>
                  <a:lnTo>
                    <a:pt x="5056" y="8201"/>
                  </a:lnTo>
                  <a:lnTo>
                    <a:pt x="19298" y="16890"/>
                  </a:lnTo>
                  <a:lnTo>
                    <a:pt x="57572" y="20025"/>
                  </a:lnTo>
                  <a:lnTo>
                    <a:pt x="98156" y="26572"/>
                  </a:lnTo>
                  <a:lnTo>
                    <a:pt x="138436" y="28311"/>
                  </a:lnTo>
                  <a:lnTo>
                    <a:pt x="162373" y="29555"/>
                  </a:lnTo>
                  <a:lnTo>
                    <a:pt x="206568" y="37507"/>
                  </a:lnTo>
                  <a:lnTo>
                    <a:pt x="219075" y="381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3" name="SMARTInkShape-Group1083">
            <a:extLst>
              <a:ext uri="{FF2B5EF4-FFF2-40B4-BE49-F238E27FC236}">
                <a16:creationId xmlns:a16="http://schemas.microsoft.com/office/drawing/2014/main" id="{6C84D37B-3529-5B13-AD34-9346F1045BD0}"/>
              </a:ext>
            </a:extLst>
          </p:cNvPr>
          <p:cNvGrpSpPr/>
          <p:nvPr/>
        </p:nvGrpSpPr>
        <p:grpSpPr>
          <a:xfrm>
            <a:off x="4114800" y="4968022"/>
            <a:ext cx="1609726" cy="718404"/>
            <a:chOff x="4114800" y="4968022"/>
            <a:chExt cx="1609726" cy="718404"/>
          </a:xfrm>
        </p:grpSpPr>
        <p:sp>
          <p:nvSpPr>
            <p:cNvPr id="176" name="SMARTInkShape-6290">
              <a:extLst>
                <a:ext uri="{FF2B5EF4-FFF2-40B4-BE49-F238E27FC236}">
                  <a16:creationId xmlns:a16="http://schemas.microsoft.com/office/drawing/2014/main" id="{C0635F76-B6AE-C22C-7B00-92E3B4CB75A9}"/>
                </a:ext>
              </a:extLst>
            </p:cNvPr>
            <p:cNvSpPr/>
            <p:nvPr>
              <p:custDataLst>
                <p:tags r:id="rId119"/>
              </p:custDataLst>
            </p:nvPr>
          </p:nvSpPr>
          <p:spPr>
            <a:xfrm>
              <a:off x="5191125" y="4968022"/>
              <a:ext cx="333376" cy="242154"/>
            </a:xfrm>
            <a:custGeom>
              <a:avLst/>
              <a:gdLst/>
              <a:ahLst/>
              <a:cxnLst/>
              <a:rect l="0" t="0" r="0" b="0"/>
              <a:pathLst>
                <a:path w="333376" h="242154">
                  <a:moveTo>
                    <a:pt x="0" y="242153"/>
                  </a:moveTo>
                  <a:lnTo>
                    <a:pt x="0" y="242153"/>
                  </a:lnTo>
                  <a:lnTo>
                    <a:pt x="5056" y="237097"/>
                  </a:lnTo>
                  <a:lnTo>
                    <a:pt x="7539" y="228970"/>
                  </a:lnTo>
                  <a:lnTo>
                    <a:pt x="8201" y="223839"/>
                  </a:lnTo>
                  <a:lnTo>
                    <a:pt x="17402" y="212494"/>
                  </a:lnTo>
                  <a:lnTo>
                    <a:pt x="60259" y="172209"/>
                  </a:lnTo>
                  <a:lnTo>
                    <a:pt x="102362" y="134961"/>
                  </a:lnTo>
                  <a:lnTo>
                    <a:pt x="123110" y="113731"/>
                  </a:lnTo>
                  <a:lnTo>
                    <a:pt x="134091" y="104644"/>
                  </a:lnTo>
                  <a:lnTo>
                    <a:pt x="155544" y="72816"/>
                  </a:lnTo>
                  <a:lnTo>
                    <a:pt x="165439" y="64234"/>
                  </a:lnTo>
                  <a:lnTo>
                    <a:pt x="175901" y="48561"/>
                  </a:lnTo>
                  <a:lnTo>
                    <a:pt x="179472" y="36743"/>
                  </a:lnTo>
                  <a:lnTo>
                    <a:pt x="180778" y="25087"/>
                  </a:lnTo>
                  <a:lnTo>
                    <a:pt x="180916" y="28729"/>
                  </a:lnTo>
                  <a:lnTo>
                    <a:pt x="178127" y="33704"/>
                  </a:lnTo>
                  <a:lnTo>
                    <a:pt x="154136" y="64933"/>
                  </a:lnTo>
                  <a:lnTo>
                    <a:pt x="138477" y="111671"/>
                  </a:lnTo>
                  <a:lnTo>
                    <a:pt x="134868" y="138228"/>
                  </a:lnTo>
                  <a:lnTo>
                    <a:pt x="138857" y="161148"/>
                  </a:lnTo>
                  <a:lnTo>
                    <a:pt x="141255" y="165925"/>
                  </a:lnTo>
                  <a:lnTo>
                    <a:pt x="143911" y="169108"/>
                  </a:lnTo>
                  <a:lnTo>
                    <a:pt x="150724" y="174220"/>
                  </a:lnTo>
                  <a:lnTo>
                    <a:pt x="156960" y="175106"/>
                  </a:lnTo>
                  <a:lnTo>
                    <a:pt x="181640" y="167801"/>
                  </a:lnTo>
                  <a:lnTo>
                    <a:pt x="202451" y="153078"/>
                  </a:lnTo>
                  <a:lnTo>
                    <a:pt x="226439" y="118142"/>
                  </a:lnTo>
                  <a:lnTo>
                    <a:pt x="245655" y="75997"/>
                  </a:lnTo>
                  <a:lnTo>
                    <a:pt x="267692" y="34161"/>
                  </a:lnTo>
                  <a:lnTo>
                    <a:pt x="268420" y="28351"/>
                  </a:lnTo>
                  <a:lnTo>
                    <a:pt x="266767" y="0"/>
                  </a:lnTo>
                  <a:lnTo>
                    <a:pt x="263891" y="11386"/>
                  </a:lnTo>
                  <a:lnTo>
                    <a:pt x="250225" y="59003"/>
                  </a:lnTo>
                  <a:lnTo>
                    <a:pt x="248158" y="96261"/>
                  </a:lnTo>
                  <a:lnTo>
                    <a:pt x="248808" y="134665"/>
                  </a:lnTo>
                  <a:lnTo>
                    <a:pt x="264987" y="171919"/>
                  </a:lnTo>
                  <a:lnTo>
                    <a:pt x="271583" y="173896"/>
                  </a:lnTo>
                  <a:lnTo>
                    <a:pt x="293065" y="175166"/>
                  </a:lnTo>
                  <a:lnTo>
                    <a:pt x="333375" y="15642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SMARTInkShape-6291">
              <a:extLst>
                <a:ext uri="{FF2B5EF4-FFF2-40B4-BE49-F238E27FC236}">
                  <a16:creationId xmlns:a16="http://schemas.microsoft.com/office/drawing/2014/main" id="{582A5D51-E05B-0CDB-B8AB-4714F165A0A4}"/>
                </a:ext>
              </a:extLst>
            </p:cNvPr>
            <p:cNvSpPr/>
            <p:nvPr>
              <p:custDataLst>
                <p:tags r:id="rId120"/>
              </p:custDataLst>
            </p:nvPr>
          </p:nvSpPr>
          <p:spPr>
            <a:xfrm>
              <a:off x="5582312" y="5096267"/>
              <a:ext cx="63709" cy="93756"/>
            </a:xfrm>
            <a:custGeom>
              <a:avLst/>
              <a:gdLst/>
              <a:ahLst/>
              <a:cxnLst/>
              <a:rect l="0" t="0" r="0" b="0"/>
              <a:pathLst>
                <a:path w="63709" h="93756">
                  <a:moveTo>
                    <a:pt x="37438" y="9133"/>
                  </a:moveTo>
                  <a:lnTo>
                    <a:pt x="37438" y="9133"/>
                  </a:lnTo>
                  <a:lnTo>
                    <a:pt x="42494" y="9133"/>
                  </a:lnTo>
                  <a:lnTo>
                    <a:pt x="43983" y="8075"/>
                  </a:lnTo>
                  <a:lnTo>
                    <a:pt x="44977" y="6311"/>
                  </a:lnTo>
                  <a:lnTo>
                    <a:pt x="45639" y="4077"/>
                  </a:lnTo>
                  <a:lnTo>
                    <a:pt x="45022" y="2588"/>
                  </a:lnTo>
                  <a:lnTo>
                    <a:pt x="43551" y="1594"/>
                  </a:lnTo>
                  <a:lnTo>
                    <a:pt x="38646" y="0"/>
                  </a:lnTo>
                  <a:lnTo>
                    <a:pt x="6880" y="30210"/>
                  </a:lnTo>
                  <a:lnTo>
                    <a:pt x="2689" y="40019"/>
                  </a:lnTo>
                  <a:lnTo>
                    <a:pt x="0" y="63565"/>
                  </a:lnTo>
                  <a:lnTo>
                    <a:pt x="4590" y="82293"/>
                  </a:lnTo>
                  <a:lnTo>
                    <a:pt x="8130" y="86481"/>
                  </a:lnTo>
                  <a:lnTo>
                    <a:pt x="17710" y="91135"/>
                  </a:lnTo>
                  <a:lnTo>
                    <a:pt x="29946" y="93755"/>
                  </a:lnTo>
                  <a:lnTo>
                    <a:pt x="45331" y="89474"/>
                  </a:lnTo>
                  <a:lnTo>
                    <a:pt x="54352" y="78708"/>
                  </a:lnTo>
                  <a:lnTo>
                    <a:pt x="60830" y="63339"/>
                  </a:lnTo>
                  <a:lnTo>
                    <a:pt x="63708" y="45925"/>
                  </a:lnTo>
                  <a:lnTo>
                    <a:pt x="63418" y="40010"/>
                  </a:lnTo>
                  <a:lnTo>
                    <a:pt x="62167" y="36069"/>
                  </a:lnTo>
                  <a:lnTo>
                    <a:pt x="57609" y="29741"/>
                  </a:lnTo>
                  <a:lnTo>
                    <a:pt x="54164" y="28875"/>
                  </a:lnTo>
                  <a:lnTo>
                    <a:pt x="48385" y="28319"/>
                  </a:lnTo>
                  <a:lnTo>
                    <a:pt x="37271" y="23167"/>
                  </a:lnTo>
                  <a:lnTo>
                    <a:pt x="33094" y="22722"/>
                  </a:lnTo>
                  <a:lnTo>
                    <a:pt x="8863" y="2818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SMARTInkShape-6292">
              <a:extLst>
                <a:ext uri="{FF2B5EF4-FFF2-40B4-BE49-F238E27FC236}">
                  <a16:creationId xmlns:a16="http://schemas.microsoft.com/office/drawing/2014/main" id="{EC1FE575-2EFA-F6CF-E9F9-A58F7310047C}"/>
                </a:ext>
              </a:extLst>
            </p:cNvPr>
            <p:cNvSpPr/>
            <p:nvPr>
              <p:custDataLst>
                <p:tags r:id="rId121"/>
              </p:custDataLst>
            </p:nvPr>
          </p:nvSpPr>
          <p:spPr>
            <a:xfrm>
              <a:off x="4114800" y="5305425"/>
              <a:ext cx="1609726" cy="57151"/>
            </a:xfrm>
            <a:custGeom>
              <a:avLst/>
              <a:gdLst/>
              <a:ahLst/>
              <a:cxnLst/>
              <a:rect l="0" t="0" r="0" b="0"/>
              <a:pathLst>
                <a:path w="1609726" h="57151">
                  <a:moveTo>
                    <a:pt x="0" y="0"/>
                  </a:moveTo>
                  <a:lnTo>
                    <a:pt x="0" y="0"/>
                  </a:lnTo>
                  <a:lnTo>
                    <a:pt x="44776" y="0"/>
                  </a:lnTo>
                  <a:lnTo>
                    <a:pt x="90219" y="0"/>
                  </a:lnTo>
                  <a:lnTo>
                    <a:pt x="127390" y="0"/>
                  </a:lnTo>
                  <a:lnTo>
                    <a:pt x="161041" y="0"/>
                  </a:lnTo>
                  <a:lnTo>
                    <a:pt x="198574" y="0"/>
                  </a:lnTo>
                  <a:lnTo>
                    <a:pt x="232894" y="0"/>
                  </a:lnTo>
                  <a:lnTo>
                    <a:pt x="268608" y="0"/>
                  </a:lnTo>
                  <a:lnTo>
                    <a:pt x="304590" y="0"/>
                  </a:lnTo>
                  <a:lnTo>
                    <a:pt x="338220" y="0"/>
                  </a:lnTo>
                  <a:lnTo>
                    <a:pt x="376450" y="0"/>
                  </a:lnTo>
                  <a:lnTo>
                    <a:pt x="418136" y="0"/>
                  </a:lnTo>
                  <a:lnTo>
                    <a:pt x="461357" y="0"/>
                  </a:lnTo>
                  <a:lnTo>
                    <a:pt x="502439" y="0"/>
                  </a:lnTo>
                  <a:lnTo>
                    <a:pt x="542923" y="1058"/>
                  </a:lnTo>
                  <a:lnTo>
                    <a:pt x="585610" y="5056"/>
                  </a:lnTo>
                  <a:lnTo>
                    <a:pt x="632099" y="7539"/>
                  </a:lnTo>
                  <a:lnTo>
                    <a:pt x="656349" y="8201"/>
                  </a:lnTo>
                  <a:lnTo>
                    <a:pt x="703050" y="8937"/>
                  </a:lnTo>
                  <a:lnTo>
                    <a:pt x="749559" y="9263"/>
                  </a:lnTo>
                  <a:lnTo>
                    <a:pt x="773814" y="9350"/>
                  </a:lnTo>
                  <a:lnTo>
                    <a:pt x="798450" y="9409"/>
                  </a:lnTo>
                  <a:lnTo>
                    <a:pt x="845581" y="12296"/>
                  </a:lnTo>
                  <a:lnTo>
                    <a:pt x="891222" y="16049"/>
                  </a:lnTo>
                  <a:lnTo>
                    <a:pt x="936202" y="17716"/>
                  </a:lnTo>
                  <a:lnTo>
                    <a:pt x="983709" y="18457"/>
                  </a:lnTo>
                  <a:lnTo>
                    <a:pt x="1008231" y="18655"/>
                  </a:lnTo>
                  <a:lnTo>
                    <a:pt x="1055233" y="21696"/>
                  </a:lnTo>
                  <a:lnTo>
                    <a:pt x="1100817" y="25518"/>
                  </a:lnTo>
                  <a:lnTo>
                    <a:pt x="1145772" y="27217"/>
                  </a:lnTo>
                  <a:lnTo>
                    <a:pt x="1190446" y="30793"/>
                  </a:lnTo>
                  <a:lnTo>
                    <a:pt x="1233937" y="34853"/>
                  </a:lnTo>
                  <a:lnTo>
                    <a:pt x="1274433" y="36657"/>
                  </a:lnTo>
                  <a:lnTo>
                    <a:pt x="1313599" y="37458"/>
                  </a:lnTo>
                  <a:lnTo>
                    <a:pt x="1352172" y="38873"/>
                  </a:lnTo>
                  <a:lnTo>
                    <a:pt x="1390482" y="43030"/>
                  </a:lnTo>
                  <a:lnTo>
                    <a:pt x="1437637" y="46264"/>
                  </a:lnTo>
                  <a:lnTo>
                    <a:pt x="1483477" y="47222"/>
                  </a:lnTo>
                  <a:lnTo>
                    <a:pt x="1525517" y="52562"/>
                  </a:lnTo>
                  <a:lnTo>
                    <a:pt x="1570043" y="56243"/>
                  </a:lnTo>
                  <a:lnTo>
                    <a:pt x="1609725" y="571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SMARTInkShape-6293">
              <a:extLst>
                <a:ext uri="{FF2B5EF4-FFF2-40B4-BE49-F238E27FC236}">
                  <a16:creationId xmlns:a16="http://schemas.microsoft.com/office/drawing/2014/main" id="{2A69C3A2-95CA-6DF4-6EDE-1D3C69EA05B7}"/>
                </a:ext>
              </a:extLst>
            </p:cNvPr>
            <p:cNvSpPr/>
            <p:nvPr>
              <p:custDataLst>
                <p:tags r:id="rId122"/>
              </p:custDataLst>
            </p:nvPr>
          </p:nvSpPr>
          <p:spPr>
            <a:xfrm>
              <a:off x="4486275" y="5410234"/>
              <a:ext cx="151616" cy="152319"/>
            </a:xfrm>
            <a:custGeom>
              <a:avLst/>
              <a:gdLst/>
              <a:ahLst/>
              <a:cxnLst/>
              <a:rect l="0" t="0" r="0" b="0"/>
              <a:pathLst>
                <a:path w="151616" h="152319">
                  <a:moveTo>
                    <a:pt x="133350" y="9491"/>
                  </a:moveTo>
                  <a:lnTo>
                    <a:pt x="133350" y="9491"/>
                  </a:lnTo>
                  <a:lnTo>
                    <a:pt x="143463" y="9491"/>
                  </a:lnTo>
                  <a:lnTo>
                    <a:pt x="146442" y="8433"/>
                  </a:lnTo>
                  <a:lnTo>
                    <a:pt x="148428" y="6669"/>
                  </a:lnTo>
                  <a:lnTo>
                    <a:pt x="151615" y="1290"/>
                  </a:lnTo>
                  <a:lnTo>
                    <a:pt x="150819" y="849"/>
                  </a:lnTo>
                  <a:lnTo>
                    <a:pt x="119877" y="0"/>
                  </a:lnTo>
                  <a:lnTo>
                    <a:pt x="80769" y="9669"/>
                  </a:lnTo>
                  <a:lnTo>
                    <a:pt x="45828" y="31847"/>
                  </a:lnTo>
                  <a:lnTo>
                    <a:pt x="41534" y="38124"/>
                  </a:lnTo>
                  <a:lnTo>
                    <a:pt x="39118" y="47608"/>
                  </a:lnTo>
                  <a:lnTo>
                    <a:pt x="38779" y="50777"/>
                  </a:lnTo>
                  <a:lnTo>
                    <a:pt x="41223" y="57121"/>
                  </a:lnTo>
                  <a:lnTo>
                    <a:pt x="43357" y="60294"/>
                  </a:lnTo>
                  <a:lnTo>
                    <a:pt x="61530" y="69817"/>
                  </a:lnTo>
                  <a:lnTo>
                    <a:pt x="105738" y="83399"/>
                  </a:lnTo>
                  <a:lnTo>
                    <a:pt x="126345" y="93361"/>
                  </a:lnTo>
                  <a:lnTo>
                    <a:pt x="143739" y="108190"/>
                  </a:lnTo>
                  <a:lnTo>
                    <a:pt x="148550" y="116151"/>
                  </a:lnTo>
                  <a:lnTo>
                    <a:pt x="151259" y="126583"/>
                  </a:lnTo>
                  <a:lnTo>
                    <a:pt x="149523" y="129887"/>
                  </a:lnTo>
                  <a:lnTo>
                    <a:pt x="127445" y="148110"/>
                  </a:lnTo>
                  <a:lnTo>
                    <a:pt x="120848" y="150476"/>
                  </a:lnTo>
                  <a:lnTo>
                    <a:pt x="77891" y="152318"/>
                  </a:lnTo>
                  <a:lnTo>
                    <a:pt x="44608" y="149537"/>
                  </a:lnTo>
                  <a:lnTo>
                    <a:pt x="0" y="14284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SMARTInkShape-6294">
              <a:extLst>
                <a:ext uri="{FF2B5EF4-FFF2-40B4-BE49-F238E27FC236}">
                  <a16:creationId xmlns:a16="http://schemas.microsoft.com/office/drawing/2014/main" id="{AE135A4A-8E74-3D8B-1AC1-ED5568ED5ACF}"/>
                </a:ext>
              </a:extLst>
            </p:cNvPr>
            <p:cNvSpPr/>
            <p:nvPr>
              <p:custDataLst>
                <p:tags r:id="rId123"/>
              </p:custDataLst>
            </p:nvPr>
          </p:nvSpPr>
          <p:spPr>
            <a:xfrm>
              <a:off x="4610100" y="5382410"/>
              <a:ext cx="218291" cy="246866"/>
            </a:xfrm>
            <a:custGeom>
              <a:avLst/>
              <a:gdLst/>
              <a:ahLst/>
              <a:cxnLst/>
              <a:rect l="0" t="0" r="0" b="0"/>
              <a:pathLst>
                <a:path w="218291" h="246866">
                  <a:moveTo>
                    <a:pt x="200025" y="18265"/>
                  </a:moveTo>
                  <a:lnTo>
                    <a:pt x="200025" y="18265"/>
                  </a:lnTo>
                  <a:lnTo>
                    <a:pt x="218290" y="0"/>
                  </a:lnTo>
                  <a:lnTo>
                    <a:pt x="187435" y="39056"/>
                  </a:lnTo>
                  <a:lnTo>
                    <a:pt x="152833" y="82347"/>
                  </a:lnTo>
                  <a:lnTo>
                    <a:pt x="114161" y="122895"/>
                  </a:lnTo>
                  <a:lnTo>
                    <a:pt x="73292" y="165082"/>
                  </a:lnTo>
                  <a:lnTo>
                    <a:pt x="34948" y="211033"/>
                  </a:lnTo>
                  <a:lnTo>
                    <a:pt x="0" y="24686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SMARTInkShape-6295">
              <a:extLst>
                <a:ext uri="{FF2B5EF4-FFF2-40B4-BE49-F238E27FC236}">
                  <a16:creationId xmlns:a16="http://schemas.microsoft.com/office/drawing/2014/main" id="{C24EC686-9FA2-0819-8FF3-A288C5793E59}"/>
                </a:ext>
              </a:extLst>
            </p:cNvPr>
            <p:cNvSpPr/>
            <p:nvPr>
              <p:custDataLst>
                <p:tags r:id="rId124"/>
              </p:custDataLst>
            </p:nvPr>
          </p:nvSpPr>
          <p:spPr>
            <a:xfrm>
              <a:off x="4714875" y="5487448"/>
              <a:ext cx="342901" cy="198415"/>
            </a:xfrm>
            <a:custGeom>
              <a:avLst/>
              <a:gdLst/>
              <a:ahLst/>
              <a:cxnLst/>
              <a:rect l="0" t="0" r="0" b="0"/>
              <a:pathLst>
                <a:path w="342901" h="198415">
                  <a:moveTo>
                    <a:pt x="0" y="141827"/>
                  </a:moveTo>
                  <a:lnTo>
                    <a:pt x="0" y="141827"/>
                  </a:lnTo>
                  <a:lnTo>
                    <a:pt x="20723" y="123927"/>
                  </a:lnTo>
                  <a:lnTo>
                    <a:pt x="35773" y="116415"/>
                  </a:lnTo>
                  <a:lnTo>
                    <a:pt x="43416" y="113598"/>
                  </a:lnTo>
                  <a:lnTo>
                    <a:pt x="55133" y="105236"/>
                  </a:lnTo>
                  <a:lnTo>
                    <a:pt x="61609" y="104174"/>
                  </a:lnTo>
                  <a:lnTo>
                    <a:pt x="75287" y="103859"/>
                  </a:lnTo>
                  <a:lnTo>
                    <a:pt x="78766" y="104873"/>
                  </a:lnTo>
                  <a:lnTo>
                    <a:pt x="81085" y="106609"/>
                  </a:lnTo>
                  <a:lnTo>
                    <a:pt x="91660" y="119981"/>
                  </a:lnTo>
                  <a:lnTo>
                    <a:pt x="94777" y="130470"/>
                  </a:lnTo>
                  <a:lnTo>
                    <a:pt x="96214" y="152636"/>
                  </a:lnTo>
                  <a:lnTo>
                    <a:pt x="103884" y="176307"/>
                  </a:lnTo>
                  <a:lnTo>
                    <a:pt x="104741" y="197078"/>
                  </a:lnTo>
                  <a:lnTo>
                    <a:pt x="105811" y="197711"/>
                  </a:lnTo>
                  <a:lnTo>
                    <a:pt x="109821" y="198414"/>
                  </a:lnTo>
                  <a:lnTo>
                    <a:pt x="111314" y="197544"/>
                  </a:lnTo>
                  <a:lnTo>
                    <a:pt x="112309" y="195905"/>
                  </a:lnTo>
                  <a:lnTo>
                    <a:pt x="113711" y="188542"/>
                  </a:lnTo>
                  <a:lnTo>
                    <a:pt x="115281" y="165853"/>
                  </a:lnTo>
                  <a:lnTo>
                    <a:pt x="121824" y="135911"/>
                  </a:lnTo>
                  <a:lnTo>
                    <a:pt x="126054" y="99152"/>
                  </a:lnTo>
                  <a:lnTo>
                    <a:pt x="131909" y="54493"/>
                  </a:lnTo>
                  <a:lnTo>
                    <a:pt x="133339" y="10168"/>
                  </a:lnTo>
                  <a:lnTo>
                    <a:pt x="134401" y="9604"/>
                  </a:lnTo>
                  <a:lnTo>
                    <a:pt x="174874" y="7427"/>
                  </a:lnTo>
                  <a:lnTo>
                    <a:pt x="199980" y="2992"/>
                  </a:lnTo>
                  <a:lnTo>
                    <a:pt x="222354" y="5323"/>
                  </a:lnTo>
                  <a:lnTo>
                    <a:pt x="267132" y="0"/>
                  </a:lnTo>
                  <a:lnTo>
                    <a:pt x="342900" y="847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SMARTInkShape-6296">
              <a:extLst>
                <a:ext uri="{FF2B5EF4-FFF2-40B4-BE49-F238E27FC236}">
                  <a16:creationId xmlns:a16="http://schemas.microsoft.com/office/drawing/2014/main" id="{E04AD114-6EE6-1859-7D8B-8C10B51914EF}"/>
                </a:ext>
              </a:extLst>
            </p:cNvPr>
            <p:cNvSpPr/>
            <p:nvPr>
              <p:custDataLst>
                <p:tags r:id="rId125"/>
              </p:custDataLst>
            </p:nvPr>
          </p:nvSpPr>
          <p:spPr>
            <a:xfrm>
              <a:off x="4924425" y="5582042"/>
              <a:ext cx="123826" cy="104384"/>
            </a:xfrm>
            <a:custGeom>
              <a:avLst/>
              <a:gdLst/>
              <a:ahLst/>
              <a:cxnLst/>
              <a:rect l="0" t="0" r="0" b="0"/>
              <a:pathLst>
                <a:path w="123826" h="104384">
                  <a:moveTo>
                    <a:pt x="0" y="9133"/>
                  </a:moveTo>
                  <a:lnTo>
                    <a:pt x="0" y="9133"/>
                  </a:lnTo>
                  <a:lnTo>
                    <a:pt x="5056" y="9133"/>
                  </a:lnTo>
                  <a:lnTo>
                    <a:pt x="6545" y="8075"/>
                  </a:lnTo>
                  <a:lnTo>
                    <a:pt x="7539" y="6311"/>
                  </a:lnTo>
                  <a:lnTo>
                    <a:pt x="8201" y="4077"/>
                  </a:lnTo>
                  <a:lnTo>
                    <a:pt x="9701" y="2588"/>
                  </a:lnTo>
                  <a:lnTo>
                    <a:pt x="17610" y="0"/>
                  </a:lnTo>
                  <a:lnTo>
                    <a:pt x="23680" y="4781"/>
                  </a:lnTo>
                  <a:lnTo>
                    <a:pt x="26400" y="12843"/>
                  </a:lnTo>
                  <a:lnTo>
                    <a:pt x="28490" y="59020"/>
                  </a:lnTo>
                  <a:lnTo>
                    <a:pt x="28575" y="99827"/>
                  </a:lnTo>
                  <a:lnTo>
                    <a:pt x="29633" y="88274"/>
                  </a:lnTo>
                  <a:lnTo>
                    <a:pt x="50965" y="40750"/>
                  </a:lnTo>
                  <a:lnTo>
                    <a:pt x="69865" y="10973"/>
                  </a:lnTo>
                  <a:lnTo>
                    <a:pt x="74093" y="7184"/>
                  </a:lnTo>
                  <a:lnTo>
                    <a:pt x="84436" y="2975"/>
                  </a:lnTo>
                  <a:lnTo>
                    <a:pt x="97102" y="605"/>
                  </a:lnTo>
                  <a:lnTo>
                    <a:pt x="99659" y="1332"/>
                  </a:lnTo>
                  <a:lnTo>
                    <a:pt x="101366" y="2873"/>
                  </a:lnTo>
                  <a:lnTo>
                    <a:pt x="106587" y="10102"/>
                  </a:lnTo>
                  <a:lnTo>
                    <a:pt x="109158" y="12953"/>
                  </a:lnTo>
                  <a:lnTo>
                    <a:pt x="112014" y="21767"/>
                  </a:lnTo>
                  <a:lnTo>
                    <a:pt x="114241" y="66952"/>
                  </a:lnTo>
                  <a:lnTo>
                    <a:pt x="114300" y="94147"/>
                  </a:lnTo>
                  <a:lnTo>
                    <a:pt x="123825" y="10438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7" name="SMARTInkShape-Group1084">
            <a:extLst>
              <a:ext uri="{FF2B5EF4-FFF2-40B4-BE49-F238E27FC236}">
                <a16:creationId xmlns:a16="http://schemas.microsoft.com/office/drawing/2014/main" id="{A18BFD93-890F-F98C-3E3D-5BC0A843D58E}"/>
              </a:ext>
            </a:extLst>
          </p:cNvPr>
          <p:cNvGrpSpPr/>
          <p:nvPr/>
        </p:nvGrpSpPr>
        <p:grpSpPr>
          <a:xfrm>
            <a:off x="4362450" y="4935276"/>
            <a:ext cx="590551" cy="230303"/>
            <a:chOff x="4362450" y="4935276"/>
            <a:chExt cx="590551" cy="230303"/>
          </a:xfrm>
        </p:grpSpPr>
        <p:sp>
          <p:nvSpPr>
            <p:cNvPr id="184" name="SMARTInkShape-6297">
              <a:extLst>
                <a:ext uri="{FF2B5EF4-FFF2-40B4-BE49-F238E27FC236}">
                  <a16:creationId xmlns:a16="http://schemas.microsoft.com/office/drawing/2014/main" id="{CE39F9A6-AC1F-803A-C962-F1ECB615A899}"/>
                </a:ext>
              </a:extLst>
            </p:cNvPr>
            <p:cNvSpPr/>
            <p:nvPr>
              <p:custDataLst>
                <p:tags r:id="rId116"/>
              </p:custDataLst>
            </p:nvPr>
          </p:nvSpPr>
          <p:spPr>
            <a:xfrm>
              <a:off x="4362450" y="5015162"/>
              <a:ext cx="247651" cy="150417"/>
            </a:xfrm>
            <a:custGeom>
              <a:avLst/>
              <a:gdLst/>
              <a:ahLst/>
              <a:cxnLst/>
              <a:rect l="0" t="0" r="0" b="0"/>
              <a:pathLst>
                <a:path w="247651" h="150417">
                  <a:moveTo>
                    <a:pt x="0" y="33088"/>
                  </a:moveTo>
                  <a:lnTo>
                    <a:pt x="0" y="33088"/>
                  </a:lnTo>
                  <a:lnTo>
                    <a:pt x="10113" y="28032"/>
                  </a:lnTo>
                  <a:lnTo>
                    <a:pt x="13092" y="25484"/>
                  </a:lnTo>
                  <a:lnTo>
                    <a:pt x="16402" y="19831"/>
                  </a:lnTo>
                  <a:lnTo>
                    <a:pt x="33435" y="10698"/>
                  </a:lnTo>
                  <a:lnTo>
                    <a:pt x="63657" y="2505"/>
                  </a:lnTo>
                  <a:lnTo>
                    <a:pt x="67838" y="0"/>
                  </a:lnTo>
                  <a:lnTo>
                    <a:pt x="73800" y="446"/>
                  </a:lnTo>
                  <a:lnTo>
                    <a:pt x="95245" y="10128"/>
                  </a:lnTo>
                  <a:lnTo>
                    <a:pt x="105125" y="16886"/>
                  </a:lnTo>
                  <a:lnTo>
                    <a:pt x="116638" y="31697"/>
                  </a:lnTo>
                  <a:lnTo>
                    <a:pt x="117808" y="46228"/>
                  </a:lnTo>
                  <a:lnTo>
                    <a:pt x="109936" y="81427"/>
                  </a:lnTo>
                  <a:lnTo>
                    <a:pt x="101248" y="99386"/>
                  </a:lnTo>
                  <a:lnTo>
                    <a:pt x="61061" y="134933"/>
                  </a:lnTo>
                  <a:lnTo>
                    <a:pt x="36437" y="148754"/>
                  </a:lnTo>
                  <a:lnTo>
                    <a:pt x="29583" y="150416"/>
                  </a:lnTo>
                  <a:lnTo>
                    <a:pt x="12376" y="147996"/>
                  </a:lnTo>
                  <a:lnTo>
                    <a:pt x="12483" y="146735"/>
                  </a:lnTo>
                  <a:lnTo>
                    <a:pt x="23084" y="134284"/>
                  </a:lnTo>
                  <a:lnTo>
                    <a:pt x="39295" y="120575"/>
                  </a:lnTo>
                  <a:lnTo>
                    <a:pt x="78670" y="102112"/>
                  </a:lnTo>
                  <a:lnTo>
                    <a:pt x="122118" y="79924"/>
                  </a:lnTo>
                  <a:lnTo>
                    <a:pt x="168942" y="49473"/>
                  </a:lnTo>
                  <a:lnTo>
                    <a:pt x="189794" y="33659"/>
                  </a:lnTo>
                  <a:lnTo>
                    <a:pt x="159415" y="61345"/>
                  </a:lnTo>
                  <a:lnTo>
                    <a:pt x="141086" y="74300"/>
                  </a:lnTo>
                  <a:lnTo>
                    <a:pt x="136789" y="80685"/>
                  </a:lnTo>
                  <a:lnTo>
                    <a:pt x="135642" y="83868"/>
                  </a:lnTo>
                  <a:lnTo>
                    <a:pt x="120710" y="104189"/>
                  </a:lnTo>
                  <a:lnTo>
                    <a:pt x="117149" y="116194"/>
                  </a:lnTo>
                  <a:lnTo>
                    <a:pt x="117258" y="121300"/>
                  </a:lnTo>
                  <a:lnTo>
                    <a:pt x="120202" y="129796"/>
                  </a:lnTo>
                  <a:lnTo>
                    <a:pt x="127807" y="140529"/>
                  </a:lnTo>
                  <a:lnTo>
                    <a:pt x="139353" y="144339"/>
                  </a:lnTo>
                  <a:lnTo>
                    <a:pt x="154010" y="144975"/>
                  </a:lnTo>
                  <a:lnTo>
                    <a:pt x="200084" y="137569"/>
                  </a:lnTo>
                  <a:lnTo>
                    <a:pt x="214515" y="133147"/>
                  </a:lnTo>
                  <a:lnTo>
                    <a:pt x="247650" y="10928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SMARTInkShape-6298">
              <a:extLst>
                <a:ext uri="{FF2B5EF4-FFF2-40B4-BE49-F238E27FC236}">
                  <a16:creationId xmlns:a16="http://schemas.microsoft.com/office/drawing/2014/main" id="{1ADE14E6-BA89-3A00-9E60-6B66BF39F2B4}"/>
                </a:ext>
              </a:extLst>
            </p:cNvPr>
            <p:cNvSpPr/>
            <p:nvPr>
              <p:custDataLst>
                <p:tags r:id="rId117"/>
              </p:custDataLst>
            </p:nvPr>
          </p:nvSpPr>
          <p:spPr>
            <a:xfrm>
              <a:off x="4362450" y="4935276"/>
              <a:ext cx="238126" cy="17725"/>
            </a:xfrm>
            <a:custGeom>
              <a:avLst/>
              <a:gdLst/>
              <a:ahLst/>
              <a:cxnLst/>
              <a:rect l="0" t="0" r="0" b="0"/>
              <a:pathLst>
                <a:path w="238126" h="17725">
                  <a:moveTo>
                    <a:pt x="0" y="8199"/>
                  </a:moveTo>
                  <a:lnTo>
                    <a:pt x="0" y="8199"/>
                  </a:lnTo>
                  <a:lnTo>
                    <a:pt x="10113" y="13255"/>
                  </a:lnTo>
                  <a:lnTo>
                    <a:pt x="20723" y="12915"/>
                  </a:lnTo>
                  <a:lnTo>
                    <a:pt x="54893" y="9131"/>
                  </a:lnTo>
                  <a:lnTo>
                    <a:pt x="99761" y="8321"/>
                  </a:lnTo>
                  <a:lnTo>
                    <a:pt x="141884" y="8223"/>
                  </a:lnTo>
                  <a:lnTo>
                    <a:pt x="184725" y="663"/>
                  </a:lnTo>
                  <a:lnTo>
                    <a:pt x="189825" y="0"/>
                  </a:lnTo>
                  <a:lnTo>
                    <a:pt x="198314" y="2086"/>
                  </a:lnTo>
                  <a:lnTo>
                    <a:pt x="206673" y="5482"/>
                  </a:lnTo>
                  <a:lnTo>
                    <a:pt x="222221" y="8452"/>
                  </a:lnTo>
                  <a:lnTo>
                    <a:pt x="238125" y="1772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SMARTInkShape-6299">
              <a:extLst>
                <a:ext uri="{FF2B5EF4-FFF2-40B4-BE49-F238E27FC236}">
                  <a16:creationId xmlns:a16="http://schemas.microsoft.com/office/drawing/2014/main" id="{8AD53884-B4F0-C373-34AA-F8553FA5CA35}"/>
                </a:ext>
              </a:extLst>
            </p:cNvPr>
            <p:cNvSpPr/>
            <p:nvPr>
              <p:custDataLst>
                <p:tags r:id="rId118"/>
              </p:custDataLst>
            </p:nvPr>
          </p:nvSpPr>
          <p:spPr>
            <a:xfrm>
              <a:off x="4810125" y="5095875"/>
              <a:ext cx="142876" cy="1"/>
            </a:xfrm>
            <a:custGeom>
              <a:avLst/>
              <a:gdLst/>
              <a:ahLst/>
              <a:cxnLst/>
              <a:rect l="0" t="0" r="0" b="0"/>
              <a:pathLst>
                <a:path w="142876" h="1">
                  <a:moveTo>
                    <a:pt x="0" y="0"/>
                  </a:moveTo>
                  <a:lnTo>
                    <a:pt x="0" y="0"/>
                  </a:lnTo>
                  <a:lnTo>
                    <a:pt x="43873" y="0"/>
                  </a:lnTo>
                  <a:lnTo>
                    <a:pt x="90156" y="0"/>
                  </a:lnTo>
                  <a:lnTo>
                    <a:pt x="136375" y="0"/>
                  </a:lnTo>
                  <a:lnTo>
                    <a:pt x="1428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2" name="SMARTInkShape-Group1085">
            <a:extLst>
              <a:ext uri="{FF2B5EF4-FFF2-40B4-BE49-F238E27FC236}">
                <a16:creationId xmlns:a16="http://schemas.microsoft.com/office/drawing/2014/main" id="{82C75CD4-E2FA-7EA3-B97E-D0EB52240780}"/>
              </a:ext>
            </a:extLst>
          </p:cNvPr>
          <p:cNvGrpSpPr/>
          <p:nvPr/>
        </p:nvGrpSpPr>
        <p:grpSpPr>
          <a:xfrm>
            <a:off x="3552837" y="4933995"/>
            <a:ext cx="447664" cy="295229"/>
            <a:chOff x="3552837" y="4933995"/>
            <a:chExt cx="447664" cy="295229"/>
          </a:xfrm>
        </p:grpSpPr>
        <p:sp>
          <p:nvSpPr>
            <p:cNvPr id="188" name="SMARTInkShape-6300">
              <a:extLst>
                <a:ext uri="{FF2B5EF4-FFF2-40B4-BE49-F238E27FC236}">
                  <a16:creationId xmlns:a16="http://schemas.microsoft.com/office/drawing/2014/main" id="{F21B0D47-F7EB-C364-9DBF-43EB17F1BBC0}"/>
                </a:ext>
              </a:extLst>
            </p:cNvPr>
            <p:cNvSpPr/>
            <p:nvPr>
              <p:custDataLst>
                <p:tags r:id="rId112"/>
              </p:custDataLst>
            </p:nvPr>
          </p:nvSpPr>
          <p:spPr>
            <a:xfrm>
              <a:off x="3552837" y="4933995"/>
              <a:ext cx="123814" cy="295229"/>
            </a:xfrm>
            <a:custGeom>
              <a:avLst/>
              <a:gdLst/>
              <a:ahLst/>
              <a:cxnLst/>
              <a:rect l="0" t="0" r="0" b="0"/>
              <a:pathLst>
                <a:path w="123814" h="295229">
                  <a:moveTo>
                    <a:pt x="47613" y="28530"/>
                  </a:moveTo>
                  <a:lnTo>
                    <a:pt x="47613" y="28530"/>
                  </a:lnTo>
                  <a:lnTo>
                    <a:pt x="47613" y="14341"/>
                  </a:lnTo>
                  <a:lnTo>
                    <a:pt x="50435" y="8818"/>
                  </a:lnTo>
                  <a:lnTo>
                    <a:pt x="57104" y="0"/>
                  </a:lnTo>
                  <a:lnTo>
                    <a:pt x="54311" y="36689"/>
                  </a:lnTo>
                  <a:lnTo>
                    <a:pt x="46775" y="78572"/>
                  </a:lnTo>
                  <a:lnTo>
                    <a:pt x="40662" y="118852"/>
                  </a:lnTo>
                  <a:lnTo>
                    <a:pt x="38597" y="165963"/>
                  </a:lnTo>
                  <a:lnTo>
                    <a:pt x="31642" y="207373"/>
                  </a:lnTo>
                  <a:lnTo>
                    <a:pt x="27358" y="231215"/>
                  </a:lnTo>
                  <a:lnTo>
                    <a:pt x="7921" y="277487"/>
                  </a:lnTo>
                  <a:lnTo>
                    <a:pt x="0" y="295203"/>
                  </a:lnTo>
                  <a:lnTo>
                    <a:pt x="8190" y="295228"/>
                  </a:lnTo>
                  <a:lnTo>
                    <a:pt x="37695" y="283471"/>
                  </a:lnTo>
                  <a:lnTo>
                    <a:pt x="44263" y="279420"/>
                  </a:lnTo>
                  <a:lnTo>
                    <a:pt x="54970" y="277140"/>
                  </a:lnTo>
                  <a:lnTo>
                    <a:pt x="88145" y="271250"/>
                  </a:lnTo>
                  <a:lnTo>
                    <a:pt x="123813" y="25713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SMARTInkShape-6301">
              <a:extLst>
                <a:ext uri="{FF2B5EF4-FFF2-40B4-BE49-F238E27FC236}">
                  <a16:creationId xmlns:a16="http://schemas.microsoft.com/office/drawing/2014/main" id="{128BF3AE-04AE-DD41-57DA-E502E053901D}"/>
                </a:ext>
              </a:extLst>
            </p:cNvPr>
            <p:cNvSpPr/>
            <p:nvPr>
              <p:custDataLst>
                <p:tags r:id="rId113"/>
              </p:custDataLst>
            </p:nvPr>
          </p:nvSpPr>
          <p:spPr>
            <a:xfrm>
              <a:off x="3571875" y="5048250"/>
              <a:ext cx="152401" cy="47626"/>
            </a:xfrm>
            <a:custGeom>
              <a:avLst/>
              <a:gdLst/>
              <a:ahLst/>
              <a:cxnLst/>
              <a:rect l="0" t="0" r="0" b="0"/>
              <a:pathLst>
                <a:path w="152401" h="47626">
                  <a:moveTo>
                    <a:pt x="0" y="47625"/>
                  </a:moveTo>
                  <a:lnTo>
                    <a:pt x="0" y="47625"/>
                  </a:lnTo>
                  <a:lnTo>
                    <a:pt x="25439" y="32547"/>
                  </a:lnTo>
                  <a:lnTo>
                    <a:pt x="68931" y="15551"/>
                  </a:lnTo>
                  <a:lnTo>
                    <a:pt x="104368" y="6938"/>
                  </a:lnTo>
                  <a:lnTo>
                    <a:pt x="107678" y="4625"/>
                  </a:lnTo>
                  <a:lnTo>
                    <a:pt x="122451" y="1369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SMARTInkShape-6302">
              <a:extLst>
                <a:ext uri="{FF2B5EF4-FFF2-40B4-BE49-F238E27FC236}">
                  <a16:creationId xmlns:a16="http://schemas.microsoft.com/office/drawing/2014/main" id="{2E8EBD22-E419-49D3-D853-D594BBFDEF01}"/>
                </a:ext>
              </a:extLst>
            </p:cNvPr>
            <p:cNvSpPr/>
            <p:nvPr>
              <p:custDataLst>
                <p:tags r:id="rId114"/>
              </p:custDataLst>
            </p:nvPr>
          </p:nvSpPr>
          <p:spPr>
            <a:xfrm>
              <a:off x="3905250" y="5019675"/>
              <a:ext cx="85726" cy="9526"/>
            </a:xfrm>
            <a:custGeom>
              <a:avLst/>
              <a:gdLst/>
              <a:ahLst/>
              <a:cxnLst/>
              <a:rect l="0" t="0" r="0" b="0"/>
              <a:pathLst>
                <a:path w="85726" h="9526">
                  <a:moveTo>
                    <a:pt x="0" y="9525"/>
                  </a:moveTo>
                  <a:lnTo>
                    <a:pt x="0" y="9525"/>
                  </a:lnTo>
                  <a:lnTo>
                    <a:pt x="45988" y="9525"/>
                  </a:lnTo>
                  <a:lnTo>
                    <a:pt x="69096" y="8467"/>
                  </a:lnTo>
                  <a:lnTo>
                    <a:pt x="857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SMARTInkShape-6303">
              <a:extLst>
                <a:ext uri="{FF2B5EF4-FFF2-40B4-BE49-F238E27FC236}">
                  <a16:creationId xmlns:a16="http://schemas.microsoft.com/office/drawing/2014/main" id="{400A7AF9-4410-AA6A-96C1-E2CEDE170DEB}"/>
                </a:ext>
              </a:extLst>
            </p:cNvPr>
            <p:cNvSpPr/>
            <p:nvPr>
              <p:custDataLst>
                <p:tags r:id="rId115"/>
              </p:custDataLst>
            </p:nvPr>
          </p:nvSpPr>
          <p:spPr>
            <a:xfrm>
              <a:off x="3914775" y="5076825"/>
              <a:ext cx="85726" cy="9526"/>
            </a:xfrm>
            <a:custGeom>
              <a:avLst/>
              <a:gdLst/>
              <a:ahLst/>
              <a:cxnLst/>
              <a:rect l="0" t="0" r="0" b="0"/>
              <a:pathLst>
                <a:path w="85726" h="9526">
                  <a:moveTo>
                    <a:pt x="0" y="9525"/>
                  </a:moveTo>
                  <a:lnTo>
                    <a:pt x="0" y="9525"/>
                  </a:lnTo>
                  <a:lnTo>
                    <a:pt x="20696" y="8467"/>
                  </a:lnTo>
                  <a:lnTo>
                    <a:pt x="29659" y="4469"/>
                  </a:lnTo>
                  <a:lnTo>
                    <a:pt x="42816" y="4809"/>
                  </a:lnTo>
                  <a:lnTo>
                    <a:pt x="58187" y="6370"/>
                  </a:lnTo>
                  <a:lnTo>
                    <a:pt x="857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0" name="SMARTInkShape-Group1086">
            <a:extLst>
              <a:ext uri="{FF2B5EF4-FFF2-40B4-BE49-F238E27FC236}">
                <a16:creationId xmlns:a16="http://schemas.microsoft.com/office/drawing/2014/main" id="{35585B9F-E717-D24E-F8D2-7F17C5AB1A9B}"/>
              </a:ext>
            </a:extLst>
          </p:cNvPr>
          <p:cNvGrpSpPr/>
          <p:nvPr/>
        </p:nvGrpSpPr>
        <p:grpSpPr>
          <a:xfrm>
            <a:off x="4143375" y="4410075"/>
            <a:ext cx="1009651" cy="236655"/>
            <a:chOff x="4143375" y="4410075"/>
            <a:chExt cx="1009651" cy="236655"/>
          </a:xfrm>
        </p:grpSpPr>
        <p:sp>
          <p:nvSpPr>
            <p:cNvPr id="193" name="SMARTInkShape-6304">
              <a:extLst>
                <a:ext uri="{FF2B5EF4-FFF2-40B4-BE49-F238E27FC236}">
                  <a16:creationId xmlns:a16="http://schemas.microsoft.com/office/drawing/2014/main" id="{25E31762-CA01-38B2-5B29-B5641A84FE73}"/>
                </a:ext>
              </a:extLst>
            </p:cNvPr>
            <p:cNvSpPr/>
            <p:nvPr>
              <p:custDataLst>
                <p:tags r:id="rId105"/>
              </p:custDataLst>
            </p:nvPr>
          </p:nvSpPr>
          <p:spPr>
            <a:xfrm>
              <a:off x="4143375" y="4524375"/>
              <a:ext cx="114301" cy="1"/>
            </a:xfrm>
            <a:custGeom>
              <a:avLst/>
              <a:gdLst/>
              <a:ahLst/>
              <a:cxnLst/>
              <a:rect l="0" t="0" r="0" b="0"/>
              <a:pathLst>
                <a:path w="114301" h="1">
                  <a:moveTo>
                    <a:pt x="0" y="0"/>
                  </a:moveTo>
                  <a:lnTo>
                    <a:pt x="0" y="0"/>
                  </a:lnTo>
                  <a:lnTo>
                    <a:pt x="46935" y="0"/>
                  </a:lnTo>
                  <a:lnTo>
                    <a:pt x="91185" y="0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SMARTInkShape-6305">
              <a:extLst>
                <a:ext uri="{FF2B5EF4-FFF2-40B4-BE49-F238E27FC236}">
                  <a16:creationId xmlns:a16="http://schemas.microsoft.com/office/drawing/2014/main" id="{BC444247-1955-F179-86B8-180E5E8F04C6}"/>
                </a:ext>
              </a:extLst>
            </p:cNvPr>
            <p:cNvSpPr/>
            <p:nvPr>
              <p:custDataLst>
                <p:tags r:id="rId106"/>
              </p:custDataLst>
            </p:nvPr>
          </p:nvSpPr>
          <p:spPr>
            <a:xfrm>
              <a:off x="4162425" y="4600575"/>
              <a:ext cx="152401" cy="1"/>
            </a:xfrm>
            <a:custGeom>
              <a:avLst/>
              <a:gdLst/>
              <a:ahLst/>
              <a:cxnLst/>
              <a:rect l="0" t="0" r="0" b="0"/>
              <a:pathLst>
                <a:path w="152401" h="1">
                  <a:moveTo>
                    <a:pt x="0" y="0"/>
                  </a:moveTo>
                  <a:lnTo>
                    <a:pt x="0" y="0"/>
                  </a:lnTo>
                  <a:lnTo>
                    <a:pt x="40704" y="0"/>
                  </a:lnTo>
                  <a:lnTo>
                    <a:pt x="82202" y="0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SMARTInkShape-6306">
              <a:extLst>
                <a:ext uri="{FF2B5EF4-FFF2-40B4-BE49-F238E27FC236}">
                  <a16:creationId xmlns:a16="http://schemas.microsoft.com/office/drawing/2014/main" id="{CCF58889-D4A0-D868-4B38-F147BF2466E8}"/>
                </a:ext>
              </a:extLst>
            </p:cNvPr>
            <p:cNvSpPr/>
            <p:nvPr>
              <p:custDataLst>
                <p:tags r:id="rId107"/>
              </p:custDataLst>
            </p:nvPr>
          </p:nvSpPr>
          <p:spPr>
            <a:xfrm>
              <a:off x="4478666" y="4505728"/>
              <a:ext cx="140081" cy="141002"/>
            </a:xfrm>
            <a:custGeom>
              <a:avLst/>
              <a:gdLst/>
              <a:ahLst/>
              <a:cxnLst/>
              <a:rect l="0" t="0" r="0" b="0"/>
              <a:pathLst>
                <a:path w="140081" h="141002">
                  <a:moveTo>
                    <a:pt x="83809" y="18647"/>
                  </a:moveTo>
                  <a:lnTo>
                    <a:pt x="83809" y="18647"/>
                  </a:lnTo>
                  <a:lnTo>
                    <a:pt x="92941" y="9514"/>
                  </a:lnTo>
                  <a:lnTo>
                    <a:pt x="93218" y="4182"/>
                  </a:lnTo>
                  <a:lnTo>
                    <a:pt x="92198" y="2654"/>
                  </a:lnTo>
                  <a:lnTo>
                    <a:pt x="90460" y="1634"/>
                  </a:lnTo>
                  <a:lnTo>
                    <a:pt x="82958" y="200"/>
                  </a:lnTo>
                  <a:lnTo>
                    <a:pt x="80065" y="0"/>
                  </a:lnTo>
                  <a:lnTo>
                    <a:pt x="74032" y="2598"/>
                  </a:lnTo>
                  <a:lnTo>
                    <a:pt x="67822" y="6223"/>
                  </a:lnTo>
                  <a:lnTo>
                    <a:pt x="55212" y="8550"/>
                  </a:lnTo>
                  <a:lnTo>
                    <a:pt x="52044" y="8739"/>
                  </a:lnTo>
                  <a:lnTo>
                    <a:pt x="37473" y="19123"/>
                  </a:lnTo>
                  <a:lnTo>
                    <a:pt x="21191" y="35047"/>
                  </a:lnTo>
                  <a:lnTo>
                    <a:pt x="958" y="65652"/>
                  </a:lnTo>
                  <a:lnTo>
                    <a:pt x="0" y="69033"/>
                  </a:lnTo>
                  <a:lnTo>
                    <a:pt x="3707" y="88962"/>
                  </a:lnTo>
                  <a:lnTo>
                    <a:pt x="11510" y="109919"/>
                  </a:lnTo>
                  <a:lnTo>
                    <a:pt x="17456" y="117421"/>
                  </a:lnTo>
                  <a:lnTo>
                    <a:pt x="36212" y="130434"/>
                  </a:lnTo>
                  <a:lnTo>
                    <a:pt x="74813" y="141001"/>
                  </a:lnTo>
                  <a:lnTo>
                    <a:pt x="91257" y="136980"/>
                  </a:lnTo>
                  <a:lnTo>
                    <a:pt x="118242" y="125101"/>
                  </a:lnTo>
                  <a:lnTo>
                    <a:pt x="130935" y="108750"/>
                  </a:lnTo>
                  <a:lnTo>
                    <a:pt x="136504" y="92559"/>
                  </a:lnTo>
                  <a:lnTo>
                    <a:pt x="140080" y="66408"/>
                  </a:lnTo>
                  <a:lnTo>
                    <a:pt x="119423" y="22879"/>
                  </a:lnTo>
                  <a:lnTo>
                    <a:pt x="107046" y="12414"/>
                  </a:lnTo>
                  <a:lnTo>
                    <a:pt x="92019" y="5293"/>
                  </a:lnTo>
                  <a:lnTo>
                    <a:pt x="78286" y="2129"/>
                  </a:lnTo>
                  <a:lnTo>
                    <a:pt x="73777" y="2343"/>
                  </a:lnTo>
                  <a:lnTo>
                    <a:pt x="64759" y="912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SMARTInkShape-6307">
              <a:extLst>
                <a:ext uri="{FF2B5EF4-FFF2-40B4-BE49-F238E27FC236}">
                  <a16:creationId xmlns:a16="http://schemas.microsoft.com/office/drawing/2014/main" id="{00FAF1C7-9EB3-39BD-0EA8-C7D2B3D7491F}"/>
                </a:ext>
              </a:extLst>
            </p:cNvPr>
            <p:cNvSpPr/>
            <p:nvPr>
              <p:custDataLst>
                <p:tags r:id="rId108"/>
              </p:custDataLst>
            </p:nvPr>
          </p:nvSpPr>
          <p:spPr>
            <a:xfrm>
              <a:off x="4657725" y="4619625"/>
              <a:ext cx="28576" cy="9526"/>
            </a:xfrm>
            <a:custGeom>
              <a:avLst/>
              <a:gdLst/>
              <a:ahLst/>
              <a:cxnLst/>
              <a:rect l="0" t="0" r="0" b="0"/>
              <a:pathLst>
                <a:path w="28576" h="9526">
                  <a:moveTo>
                    <a:pt x="0" y="9525"/>
                  </a:moveTo>
                  <a:lnTo>
                    <a:pt x="0" y="9525"/>
                  </a:lnTo>
                  <a:lnTo>
                    <a:pt x="5056" y="9525"/>
                  </a:lnTo>
                  <a:lnTo>
                    <a:pt x="10361" y="6703"/>
                  </a:lnTo>
                  <a:lnTo>
                    <a:pt x="16247" y="2979"/>
                  </a:lnTo>
                  <a:lnTo>
                    <a:pt x="285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SMARTInkShape-6308">
              <a:extLst>
                <a:ext uri="{FF2B5EF4-FFF2-40B4-BE49-F238E27FC236}">
                  <a16:creationId xmlns:a16="http://schemas.microsoft.com/office/drawing/2014/main" id="{487E4DFF-CBD1-8302-789A-A83B4FBB98B0}"/>
                </a:ext>
              </a:extLst>
            </p:cNvPr>
            <p:cNvSpPr/>
            <p:nvPr>
              <p:custDataLst>
                <p:tags r:id="rId109"/>
              </p:custDataLst>
            </p:nvPr>
          </p:nvSpPr>
          <p:spPr>
            <a:xfrm>
              <a:off x="4782141" y="4495800"/>
              <a:ext cx="104101" cy="127780"/>
            </a:xfrm>
            <a:custGeom>
              <a:avLst/>
              <a:gdLst/>
              <a:ahLst/>
              <a:cxnLst/>
              <a:rect l="0" t="0" r="0" b="0"/>
              <a:pathLst>
                <a:path w="104101" h="127780">
                  <a:moveTo>
                    <a:pt x="47034" y="28575"/>
                  </a:moveTo>
                  <a:lnTo>
                    <a:pt x="47034" y="28575"/>
                  </a:lnTo>
                  <a:lnTo>
                    <a:pt x="55235" y="12173"/>
                  </a:lnTo>
                  <a:lnTo>
                    <a:pt x="56525" y="462"/>
                  </a:lnTo>
                  <a:lnTo>
                    <a:pt x="43298" y="40"/>
                  </a:lnTo>
                  <a:lnTo>
                    <a:pt x="29111" y="10125"/>
                  </a:lnTo>
                  <a:lnTo>
                    <a:pt x="6136" y="31524"/>
                  </a:lnTo>
                  <a:lnTo>
                    <a:pt x="2399" y="43644"/>
                  </a:lnTo>
                  <a:lnTo>
                    <a:pt x="0" y="82352"/>
                  </a:lnTo>
                  <a:lnTo>
                    <a:pt x="1919" y="90884"/>
                  </a:lnTo>
                  <a:lnTo>
                    <a:pt x="9697" y="103188"/>
                  </a:lnTo>
                  <a:lnTo>
                    <a:pt x="20919" y="116064"/>
                  </a:lnTo>
                  <a:lnTo>
                    <a:pt x="41060" y="126582"/>
                  </a:lnTo>
                  <a:lnTo>
                    <a:pt x="47285" y="127779"/>
                  </a:lnTo>
                  <a:lnTo>
                    <a:pt x="68456" y="124555"/>
                  </a:lnTo>
                  <a:lnTo>
                    <a:pt x="75252" y="121327"/>
                  </a:lnTo>
                  <a:lnTo>
                    <a:pt x="82859" y="114248"/>
                  </a:lnTo>
                  <a:lnTo>
                    <a:pt x="99345" y="89478"/>
                  </a:lnTo>
                  <a:lnTo>
                    <a:pt x="102034" y="77868"/>
                  </a:lnTo>
                  <a:lnTo>
                    <a:pt x="104058" y="30438"/>
                  </a:lnTo>
                  <a:lnTo>
                    <a:pt x="104100" y="26642"/>
                  </a:lnTo>
                  <a:lnTo>
                    <a:pt x="95680" y="16780"/>
                  </a:lnTo>
                  <a:lnTo>
                    <a:pt x="82413" y="7458"/>
                  </a:lnTo>
                  <a:lnTo>
                    <a:pt x="63043" y="2210"/>
                  </a:lnTo>
                  <a:lnTo>
                    <a:pt x="27984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SMARTInkShape-6309">
              <a:extLst>
                <a:ext uri="{FF2B5EF4-FFF2-40B4-BE49-F238E27FC236}">
                  <a16:creationId xmlns:a16="http://schemas.microsoft.com/office/drawing/2014/main" id="{3306CC6B-F0B9-E272-3ACC-F67F1D99C17E}"/>
                </a:ext>
              </a:extLst>
            </p:cNvPr>
            <p:cNvSpPr/>
            <p:nvPr>
              <p:custDataLst>
                <p:tags r:id="rId110"/>
              </p:custDataLst>
            </p:nvPr>
          </p:nvSpPr>
          <p:spPr>
            <a:xfrm>
              <a:off x="4972050" y="4462022"/>
              <a:ext cx="109883" cy="176368"/>
            </a:xfrm>
            <a:custGeom>
              <a:avLst/>
              <a:gdLst/>
              <a:ahLst/>
              <a:cxnLst/>
              <a:rect l="0" t="0" r="0" b="0"/>
              <a:pathLst>
                <a:path w="109883" h="176368">
                  <a:moveTo>
                    <a:pt x="28575" y="24253"/>
                  </a:moveTo>
                  <a:lnTo>
                    <a:pt x="28575" y="24253"/>
                  </a:lnTo>
                  <a:lnTo>
                    <a:pt x="33631" y="19196"/>
                  </a:lnTo>
                  <a:lnTo>
                    <a:pt x="38936" y="16714"/>
                  </a:lnTo>
                  <a:lnTo>
                    <a:pt x="41832" y="16052"/>
                  </a:lnTo>
                  <a:lnTo>
                    <a:pt x="43763" y="14552"/>
                  </a:lnTo>
                  <a:lnTo>
                    <a:pt x="47117" y="6643"/>
                  </a:lnTo>
                  <a:lnTo>
                    <a:pt x="42417" y="573"/>
                  </a:lnTo>
                  <a:lnTo>
                    <a:pt x="39920" y="0"/>
                  </a:lnTo>
                  <a:lnTo>
                    <a:pt x="37197" y="676"/>
                  </a:lnTo>
                  <a:lnTo>
                    <a:pt x="31348" y="3191"/>
                  </a:lnTo>
                  <a:lnTo>
                    <a:pt x="22106" y="5665"/>
                  </a:lnTo>
                  <a:lnTo>
                    <a:pt x="6335" y="18382"/>
                  </a:lnTo>
                  <a:lnTo>
                    <a:pt x="2815" y="27288"/>
                  </a:lnTo>
                  <a:lnTo>
                    <a:pt x="165" y="55624"/>
                  </a:lnTo>
                  <a:lnTo>
                    <a:pt x="1169" y="57866"/>
                  </a:lnTo>
                  <a:lnTo>
                    <a:pt x="2896" y="59362"/>
                  </a:lnTo>
                  <a:lnTo>
                    <a:pt x="7637" y="61024"/>
                  </a:lnTo>
                  <a:lnTo>
                    <a:pt x="51205" y="62318"/>
                  </a:lnTo>
                  <a:lnTo>
                    <a:pt x="77547" y="62349"/>
                  </a:lnTo>
                  <a:lnTo>
                    <a:pt x="84914" y="65173"/>
                  </a:lnTo>
                  <a:lnTo>
                    <a:pt x="98264" y="75610"/>
                  </a:lnTo>
                  <a:lnTo>
                    <a:pt x="101882" y="84473"/>
                  </a:lnTo>
                  <a:lnTo>
                    <a:pt x="109882" y="113557"/>
                  </a:lnTo>
                  <a:lnTo>
                    <a:pt x="107750" y="126032"/>
                  </a:lnTo>
                  <a:lnTo>
                    <a:pt x="100600" y="139900"/>
                  </a:lnTo>
                  <a:lnTo>
                    <a:pt x="77406" y="165674"/>
                  </a:lnTo>
                  <a:lnTo>
                    <a:pt x="68622" y="171774"/>
                  </a:lnTo>
                  <a:lnTo>
                    <a:pt x="60132" y="174485"/>
                  </a:lnTo>
                  <a:lnTo>
                    <a:pt x="36363" y="176367"/>
                  </a:lnTo>
                  <a:lnTo>
                    <a:pt x="20770" y="171512"/>
                  </a:lnTo>
                  <a:lnTo>
                    <a:pt x="0" y="15760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SMARTInkShape-6310">
              <a:extLst>
                <a:ext uri="{FF2B5EF4-FFF2-40B4-BE49-F238E27FC236}">
                  <a16:creationId xmlns:a16="http://schemas.microsoft.com/office/drawing/2014/main" id="{261138CC-9B1A-52E9-28CE-CBF6717CF349}"/>
                </a:ext>
              </a:extLst>
            </p:cNvPr>
            <p:cNvSpPr/>
            <p:nvPr>
              <p:custDataLst>
                <p:tags r:id="rId111"/>
              </p:custDataLst>
            </p:nvPr>
          </p:nvSpPr>
          <p:spPr>
            <a:xfrm>
              <a:off x="4991100" y="4410075"/>
              <a:ext cx="161926" cy="57151"/>
            </a:xfrm>
            <a:custGeom>
              <a:avLst/>
              <a:gdLst/>
              <a:ahLst/>
              <a:cxnLst/>
              <a:rect l="0" t="0" r="0" b="0"/>
              <a:pathLst>
                <a:path w="161926" h="57151">
                  <a:moveTo>
                    <a:pt x="0" y="57150"/>
                  </a:moveTo>
                  <a:lnTo>
                    <a:pt x="0" y="57150"/>
                  </a:lnTo>
                  <a:lnTo>
                    <a:pt x="14151" y="44058"/>
                  </a:lnTo>
                  <a:lnTo>
                    <a:pt x="58722" y="28088"/>
                  </a:lnTo>
                  <a:lnTo>
                    <a:pt x="104982" y="12635"/>
                  </a:lnTo>
                  <a:lnTo>
                    <a:pt x="1619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1" name="SMARTInkShape-6311">
            <a:extLst>
              <a:ext uri="{FF2B5EF4-FFF2-40B4-BE49-F238E27FC236}">
                <a16:creationId xmlns:a16="http://schemas.microsoft.com/office/drawing/2014/main" id="{0BD2A592-758C-3B9C-6C68-112706848BF9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631039" y="4438778"/>
            <a:ext cx="217015" cy="247523"/>
          </a:xfrm>
          <a:custGeom>
            <a:avLst/>
            <a:gdLst/>
            <a:ahLst/>
            <a:cxnLst/>
            <a:rect l="0" t="0" r="0" b="0"/>
            <a:pathLst>
              <a:path w="217015" h="247523">
                <a:moveTo>
                  <a:pt x="178961" y="37972"/>
                </a:moveTo>
                <a:lnTo>
                  <a:pt x="178961" y="37972"/>
                </a:lnTo>
                <a:lnTo>
                  <a:pt x="189074" y="32915"/>
                </a:lnTo>
                <a:lnTo>
                  <a:pt x="192053" y="30368"/>
                </a:lnTo>
                <a:lnTo>
                  <a:pt x="197304" y="22784"/>
                </a:lnTo>
                <a:lnTo>
                  <a:pt x="215275" y="10872"/>
                </a:lnTo>
                <a:lnTo>
                  <a:pt x="216268" y="7230"/>
                </a:lnTo>
                <a:lnTo>
                  <a:pt x="217014" y="303"/>
                </a:lnTo>
                <a:lnTo>
                  <a:pt x="211990" y="0"/>
                </a:lnTo>
                <a:lnTo>
                  <a:pt x="198743" y="10022"/>
                </a:lnTo>
                <a:lnTo>
                  <a:pt x="167699" y="47582"/>
                </a:lnTo>
                <a:lnTo>
                  <a:pt x="140347" y="83387"/>
                </a:lnTo>
                <a:lnTo>
                  <a:pt x="108304" y="127768"/>
                </a:lnTo>
                <a:lnTo>
                  <a:pt x="73466" y="170800"/>
                </a:lnTo>
                <a:lnTo>
                  <a:pt x="44641" y="200704"/>
                </a:lnTo>
                <a:lnTo>
                  <a:pt x="39672" y="202551"/>
                </a:lnTo>
                <a:lnTo>
                  <a:pt x="28508" y="201783"/>
                </a:lnTo>
                <a:lnTo>
                  <a:pt x="19313" y="197913"/>
                </a:lnTo>
                <a:lnTo>
                  <a:pt x="15378" y="195399"/>
                </a:lnTo>
                <a:lnTo>
                  <a:pt x="4786" y="171636"/>
                </a:lnTo>
                <a:lnTo>
                  <a:pt x="0" y="142840"/>
                </a:lnTo>
                <a:lnTo>
                  <a:pt x="3639" y="119256"/>
                </a:lnTo>
                <a:lnTo>
                  <a:pt x="16477" y="98862"/>
                </a:lnTo>
                <a:lnTo>
                  <a:pt x="24901" y="91493"/>
                </a:lnTo>
                <a:lnTo>
                  <a:pt x="32173" y="88217"/>
                </a:lnTo>
                <a:lnTo>
                  <a:pt x="48689" y="85942"/>
                </a:lnTo>
                <a:lnTo>
                  <a:pt x="68396" y="95812"/>
                </a:lnTo>
                <a:lnTo>
                  <a:pt x="89286" y="117199"/>
                </a:lnTo>
                <a:lnTo>
                  <a:pt x="119892" y="163386"/>
                </a:lnTo>
                <a:lnTo>
                  <a:pt x="150551" y="209631"/>
                </a:lnTo>
                <a:lnTo>
                  <a:pt x="170762" y="237450"/>
                </a:lnTo>
                <a:lnTo>
                  <a:pt x="178139" y="243045"/>
                </a:lnTo>
                <a:lnTo>
                  <a:pt x="186004" y="245532"/>
                </a:lnTo>
                <a:lnTo>
                  <a:pt x="207536" y="247522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4" name="SMARTInkShape-Group1088">
            <a:extLst>
              <a:ext uri="{FF2B5EF4-FFF2-40B4-BE49-F238E27FC236}">
                <a16:creationId xmlns:a16="http://schemas.microsoft.com/office/drawing/2014/main" id="{16324DE6-0567-8C78-FEBD-08C621D082F0}"/>
              </a:ext>
            </a:extLst>
          </p:cNvPr>
          <p:cNvGrpSpPr/>
          <p:nvPr/>
        </p:nvGrpSpPr>
        <p:grpSpPr>
          <a:xfrm>
            <a:off x="2105162" y="5572163"/>
            <a:ext cx="418964" cy="224453"/>
            <a:chOff x="2105162" y="5572163"/>
            <a:chExt cx="418964" cy="224453"/>
          </a:xfrm>
        </p:grpSpPr>
        <p:sp>
          <p:nvSpPr>
            <p:cNvPr id="202" name="SMARTInkShape-6312">
              <a:extLst>
                <a:ext uri="{FF2B5EF4-FFF2-40B4-BE49-F238E27FC236}">
                  <a16:creationId xmlns:a16="http://schemas.microsoft.com/office/drawing/2014/main" id="{B6DE19D0-D113-907A-2973-C0417E131E23}"/>
                </a:ext>
              </a:extLst>
            </p:cNvPr>
            <p:cNvSpPr/>
            <p:nvPr>
              <p:custDataLst>
                <p:tags r:id="rId103"/>
              </p:custDataLst>
            </p:nvPr>
          </p:nvSpPr>
          <p:spPr>
            <a:xfrm>
              <a:off x="2105162" y="5572163"/>
              <a:ext cx="228464" cy="196132"/>
            </a:xfrm>
            <a:custGeom>
              <a:avLst/>
              <a:gdLst/>
              <a:ahLst/>
              <a:cxnLst/>
              <a:rect l="0" t="0" r="0" b="0"/>
              <a:pathLst>
                <a:path w="228464" h="196132">
                  <a:moveTo>
                    <a:pt x="37963" y="28537"/>
                  </a:moveTo>
                  <a:lnTo>
                    <a:pt x="37963" y="28537"/>
                  </a:lnTo>
                  <a:lnTo>
                    <a:pt x="37963" y="23481"/>
                  </a:lnTo>
                  <a:lnTo>
                    <a:pt x="39021" y="21992"/>
                  </a:lnTo>
                  <a:lnTo>
                    <a:pt x="40785" y="20998"/>
                  </a:lnTo>
                  <a:lnTo>
                    <a:pt x="43020" y="20336"/>
                  </a:lnTo>
                  <a:lnTo>
                    <a:pt x="57261" y="11647"/>
                  </a:lnTo>
                  <a:lnTo>
                    <a:pt x="99727" y="929"/>
                  </a:lnTo>
                  <a:lnTo>
                    <a:pt x="144978" y="0"/>
                  </a:lnTo>
                  <a:lnTo>
                    <a:pt x="148465" y="2103"/>
                  </a:lnTo>
                  <a:lnTo>
                    <a:pt x="155161" y="10087"/>
                  </a:lnTo>
                  <a:lnTo>
                    <a:pt x="158843" y="20688"/>
                  </a:lnTo>
                  <a:lnTo>
                    <a:pt x="159824" y="26480"/>
                  </a:lnTo>
                  <a:lnTo>
                    <a:pt x="155271" y="41382"/>
                  </a:lnTo>
                  <a:lnTo>
                    <a:pt x="130655" y="85142"/>
                  </a:lnTo>
                  <a:lnTo>
                    <a:pt x="102185" y="115248"/>
                  </a:lnTo>
                  <a:lnTo>
                    <a:pt x="56638" y="144912"/>
                  </a:lnTo>
                  <a:lnTo>
                    <a:pt x="10156" y="170139"/>
                  </a:lnTo>
                  <a:lnTo>
                    <a:pt x="5143" y="170846"/>
                  </a:lnTo>
                  <a:lnTo>
                    <a:pt x="3383" y="172093"/>
                  </a:lnTo>
                  <a:lnTo>
                    <a:pt x="2210" y="173981"/>
                  </a:lnTo>
                  <a:lnTo>
                    <a:pt x="0" y="180530"/>
                  </a:lnTo>
                  <a:lnTo>
                    <a:pt x="8553" y="181914"/>
                  </a:lnTo>
                  <a:lnTo>
                    <a:pt x="26897" y="187459"/>
                  </a:lnTo>
                  <a:lnTo>
                    <a:pt x="63377" y="189573"/>
                  </a:lnTo>
                  <a:lnTo>
                    <a:pt x="100409" y="191257"/>
                  </a:lnTo>
                  <a:lnTo>
                    <a:pt x="129843" y="195871"/>
                  </a:lnTo>
                  <a:lnTo>
                    <a:pt x="159215" y="191383"/>
                  </a:lnTo>
                  <a:lnTo>
                    <a:pt x="168758" y="193693"/>
                  </a:lnTo>
                  <a:lnTo>
                    <a:pt x="172785" y="195792"/>
                  </a:lnTo>
                  <a:lnTo>
                    <a:pt x="176527" y="196131"/>
                  </a:lnTo>
                  <a:lnTo>
                    <a:pt x="214899" y="188064"/>
                  </a:lnTo>
                  <a:lnTo>
                    <a:pt x="228463" y="18093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SMARTInkShape-6313">
              <a:extLst>
                <a:ext uri="{FF2B5EF4-FFF2-40B4-BE49-F238E27FC236}">
                  <a16:creationId xmlns:a16="http://schemas.microsoft.com/office/drawing/2014/main" id="{DCA61D05-59A3-F4DE-48E7-9BFBF3792511}"/>
                </a:ext>
              </a:extLst>
            </p:cNvPr>
            <p:cNvSpPr/>
            <p:nvPr>
              <p:custDataLst>
                <p:tags r:id="rId104"/>
              </p:custDataLst>
            </p:nvPr>
          </p:nvSpPr>
          <p:spPr>
            <a:xfrm>
              <a:off x="2356516" y="5581686"/>
              <a:ext cx="167610" cy="214930"/>
            </a:xfrm>
            <a:custGeom>
              <a:avLst/>
              <a:gdLst/>
              <a:ahLst/>
              <a:cxnLst/>
              <a:rect l="0" t="0" r="0" b="0"/>
              <a:pathLst>
                <a:path w="167610" h="214930">
                  <a:moveTo>
                    <a:pt x="119984" y="57114"/>
                  </a:moveTo>
                  <a:lnTo>
                    <a:pt x="119984" y="57114"/>
                  </a:lnTo>
                  <a:lnTo>
                    <a:pt x="138526" y="38572"/>
                  </a:lnTo>
                  <a:lnTo>
                    <a:pt x="132388" y="30561"/>
                  </a:lnTo>
                  <a:lnTo>
                    <a:pt x="129304" y="21847"/>
                  </a:lnTo>
                  <a:lnTo>
                    <a:pt x="121421" y="11326"/>
                  </a:lnTo>
                  <a:lnTo>
                    <a:pt x="117800" y="10306"/>
                  </a:lnTo>
                  <a:lnTo>
                    <a:pt x="115353" y="10033"/>
                  </a:lnTo>
                  <a:lnTo>
                    <a:pt x="109812" y="6909"/>
                  </a:lnTo>
                  <a:lnTo>
                    <a:pt x="103821" y="3051"/>
                  </a:lnTo>
                  <a:lnTo>
                    <a:pt x="93440" y="879"/>
                  </a:lnTo>
                  <a:lnTo>
                    <a:pt x="49935" y="0"/>
                  </a:lnTo>
                  <a:lnTo>
                    <a:pt x="35582" y="5624"/>
                  </a:lnTo>
                  <a:lnTo>
                    <a:pt x="9120" y="26482"/>
                  </a:lnTo>
                  <a:lnTo>
                    <a:pt x="1920" y="38560"/>
                  </a:lnTo>
                  <a:lnTo>
                    <a:pt x="0" y="44745"/>
                  </a:lnTo>
                  <a:lnTo>
                    <a:pt x="2353" y="68619"/>
                  </a:lnTo>
                  <a:lnTo>
                    <a:pt x="5580" y="74309"/>
                  </a:lnTo>
                  <a:lnTo>
                    <a:pt x="9848" y="78102"/>
                  </a:lnTo>
                  <a:lnTo>
                    <a:pt x="37982" y="91236"/>
                  </a:lnTo>
                  <a:lnTo>
                    <a:pt x="50378" y="93446"/>
                  </a:lnTo>
                  <a:lnTo>
                    <a:pt x="65765" y="88785"/>
                  </a:lnTo>
                  <a:lnTo>
                    <a:pt x="89455" y="74259"/>
                  </a:lnTo>
                  <a:lnTo>
                    <a:pt x="133927" y="38261"/>
                  </a:lnTo>
                  <a:lnTo>
                    <a:pt x="138735" y="29108"/>
                  </a:lnTo>
                  <a:lnTo>
                    <a:pt x="139026" y="69258"/>
                  </a:lnTo>
                  <a:lnTo>
                    <a:pt x="139032" y="113919"/>
                  </a:lnTo>
                  <a:lnTo>
                    <a:pt x="140092" y="154143"/>
                  </a:lnTo>
                  <a:lnTo>
                    <a:pt x="147676" y="200088"/>
                  </a:lnTo>
                  <a:lnTo>
                    <a:pt x="148524" y="209146"/>
                  </a:lnTo>
                  <a:lnTo>
                    <a:pt x="153605" y="214461"/>
                  </a:lnTo>
                  <a:lnTo>
                    <a:pt x="156156" y="214929"/>
                  </a:lnTo>
                  <a:lnTo>
                    <a:pt x="158916" y="214182"/>
                  </a:lnTo>
                  <a:lnTo>
                    <a:pt x="167609" y="20951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7" name="SMARTInkShape-Group1089">
            <a:extLst>
              <a:ext uri="{FF2B5EF4-FFF2-40B4-BE49-F238E27FC236}">
                <a16:creationId xmlns:a16="http://schemas.microsoft.com/office/drawing/2014/main" id="{357606BD-A005-3BE7-2620-B3EB02620A9D}"/>
              </a:ext>
            </a:extLst>
          </p:cNvPr>
          <p:cNvGrpSpPr/>
          <p:nvPr/>
        </p:nvGrpSpPr>
        <p:grpSpPr>
          <a:xfrm>
            <a:off x="1552575" y="5581650"/>
            <a:ext cx="247651" cy="95251"/>
            <a:chOff x="1552575" y="5581650"/>
            <a:chExt cx="247651" cy="95251"/>
          </a:xfrm>
        </p:grpSpPr>
        <p:sp>
          <p:nvSpPr>
            <p:cNvPr id="205" name="SMARTInkShape-6314">
              <a:extLst>
                <a:ext uri="{FF2B5EF4-FFF2-40B4-BE49-F238E27FC236}">
                  <a16:creationId xmlns:a16="http://schemas.microsoft.com/office/drawing/2014/main" id="{7C44D4F1-1561-49FE-AA65-CDECE8D761C4}"/>
                </a:ext>
              </a:extLst>
            </p:cNvPr>
            <p:cNvSpPr/>
            <p:nvPr>
              <p:custDataLst>
                <p:tags r:id="rId101"/>
              </p:custDataLst>
            </p:nvPr>
          </p:nvSpPr>
          <p:spPr>
            <a:xfrm>
              <a:off x="1552575" y="5581650"/>
              <a:ext cx="171451" cy="28576"/>
            </a:xfrm>
            <a:custGeom>
              <a:avLst/>
              <a:gdLst/>
              <a:ahLst/>
              <a:cxnLst/>
              <a:rect l="0" t="0" r="0" b="0"/>
              <a:pathLst>
                <a:path w="171451" h="28576">
                  <a:moveTo>
                    <a:pt x="0" y="28575"/>
                  </a:moveTo>
                  <a:lnTo>
                    <a:pt x="0" y="28575"/>
                  </a:lnTo>
                  <a:lnTo>
                    <a:pt x="46644" y="22030"/>
                  </a:lnTo>
                  <a:lnTo>
                    <a:pt x="90064" y="14386"/>
                  </a:lnTo>
                  <a:lnTo>
                    <a:pt x="131099" y="7343"/>
                  </a:lnTo>
                  <a:lnTo>
                    <a:pt x="153249" y="1451"/>
                  </a:lnTo>
                  <a:lnTo>
                    <a:pt x="157199" y="2026"/>
                  </a:lnTo>
                  <a:lnTo>
                    <a:pt x="164411" y="5486"/>
                  </a:lnTo>
                  <a:lnTo>
                    <a:pt x="166757" y="5774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SMARTInkShape-6315">
              <a:extLst>
                <a:ext uri="{FF2B5EF4-FFF2-40B4-BE49-F238E27FC236}">
                  <a16:creationId xmlns:a16="http://schemas.microsoft.com/office/drawing/2014/main" id="{71D39AD9-BB4A-C0CB-5CFF-46E047FCF85A}"/>
                </a:ext>
              </a:extLst>
            </p:cNvPr>
            <p:cNvSpPr/>
            <p:nvPr>
              <p:custDataLst>
                <p:tags r:id="rId102"/>
              </p:custDataLst>
            </p:nvPr>
          </p:nvSpPr>
          <p:spPr>
            <a:xfrm>
              <a:off x="1619250" y="5657851"/>
              <a:ext cx="180976" cy="19050"/>
            </a:xfrm>
            <a:custGeom>
              <a:avLst/>
              <a:gdLst/>
              <a:ahLst/>
              <a:cxnLst/>
              <a:rect l="0" t="0" r="0" b="0"/>
              <a:pathLst>
                <a:path w="180976" h="19050">
                  <a:moveTo>
                    <a:pt x="0" y="19049"/>
                  </a:moveTo>
                  <a:lnTo>
                    <a:pt x="0" y="19049"/>
                  </a:lnTo>
                  <a:lnTo>
                    <a:pt x="10113" y="13993"/>
                  </a:lnTo>
                  <a:lnTo>
                    <a:pt x="52981" y="4860"/>
                  </a:lnTo>
                  <a:lnTo>
                    <a:pt x="97842" y="125"/>
                  </a:lnTo>
                  <a:lnTo>
                    <a:pt x="142694" y="0"/>
                  </a:lnTo>
                  <a:lnTo>
                    <a:pt x="165272" y="1057"/>
                  </a:lnTo>
                  <a:lnTo>
                    <a:pt x="180975" y="952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0" name="SMARTInkShape-Group1090">
            <a:extLst>
              <a:ext uri="{FF2B5EF4-FFF2-40B4-BE49-F238E27FC236}">
                <a16:creationId xmlns:a16="http://schemas.microsoft.com/office/drawing/2014/main" id="{292D4616-E3F6-FFB1-3F3D-0137026DA22B}"/>
              </a:ext>
            </a:extLst>
          </p:cNvPr>
          <p:cNvGrpSpPr/>
          <p:nvPr/>
        </p:nvGrpSpPr>
        <p:grpSpPr>
          <a:xfrm>
            <a:off x="762000" y="5486400"/>
            <a:ext cx="285751" cy="302872"/>
            <a:chOff x="762000" y="5486400"/>
            <a:chExt cx="285751" cy="302872"/>
          </a:xfrm>
        </p:grpSpPr>
        <p:sp>
          <p:nvSpPr>
            <p:cNvPr id="208" name="SMARTInkShape-6316">
              <a:extLst>
                <a:ext uri="{FF2B5EF4-FFF2-40B4-BE49-F238E27FC236}">
                  <a16:creationId xmlns:a16="http://schemas.microsoft.com/office/drawing/2014/main" id="{FDEF5349-B7B5-41F5-EA74-7AC2626100D1}"/>
                </a:ext>
              </a:extLst>
            </p:cNvPr>
            <p:cNvSpPr/>
            <p:nvPr>
              <p:custDataLst>
                <p:tags r:id="rId99"/>
              </p:custDataLst>
            </p:nvPr>
          </p:nvSpPr>
          <p:spPr>
            <a:xfrm>
              <a:off x="762000" y="5610778"/>
              <a:ext cx="285751" cy="178494"/>
            </a:xfrm>
            <a:custGeom>
              <a:avLst/>
              <a:gdLst/>
              <a:ahLst/>
              <a:cxnLst/>
              <a:rect l="0" t="0" r="0" b="0"/>
              <a:pathLst>
                <a:path w="285751" h="178494">
                  <a:moveTo>
                    <a:pt x="0" y="37547"/>
                  </a:moveTo>
                  <a:lnTo>
                    <a:pt x="0" y="37547"/>
                  </a:lnTo>
                  <a:lnTo>
                    <a:pt x="0" y="32491"/>
                  </a:lnTo>
                  <a:lnTo>
                    <a:pt x="2822" y="27186"/>
                  </a:lnTo>
                  <a:lnTo>
                    <a:pt x="13258" y="15157"/>
                  </a:lnTo>
                  <a:lnTo>
                    <a:pt x="27447" y="5749"/>
                  </a:lnTo>
                  <a:lnTo>
                    <a:pt x="40000" y="1315"/>
                  </a:lnTo>
                  <a:lnTo>
                    <a:pt x="50422" y="0"/>
                  </a:lnTo>
                  <a:lnTo>
                    <a:pt x="56982" y="2515"/>
                  </a:lnTo>
                  <a:lnTo>
                    <a:pt x="60213" y="4667"/>
                  </a:lnTo>
                  <a:lnTo>
                    <a:pt x="69817" y="22867"/>
                  </a:lnTo>
                  <a:lnTo>
                    <a:pt x="74309" y="43310"/>
                  </a:lnTo>
                  <a:lnTo>
                    <a:pt x="72537" y="56336"/>
                  </a:lnTo>
                  <a:lnTo>
                    <a:pt x="59651" y="99391"/>
                  </a:lnTo>
                  <a:lnTo>
                    <a:pt x="55069" y="115138"/>
                  </a:lnTo>
                  <a:lnTo>
                    <a:pt x="37917" y="149148"/>
                  </a:lnTo>
                  <a:lnTo>
                    <a:pt x="23259" y="167367"/>
                  </a:lnTo>
                  <a:lnTo>
                    <a:pt x="19604" y="178493"/>
                  </a:lnTo>
                  <a:lnTo>
                    <a:pt x="60489" y="149290"/>
                  </a:lnTo>
                  <a:lnTo>
                    <a:pt x="104156" y="119761"/>
                  </a:lnTo>
                  <a:lnTo>
                    <a:pt x="127993" y="102006"/>
                  </a:lnTo>
                  <a:lnTo>
                    <a:pt x="170078" y="83166"/>
                  </a:lnTo>
                  <a:lnTo>
                    <a:pt x="209279" y="59376"/>
                  </a:lnTo>
                  <a:lnTo>
                    <a:pt x="246363" y="29127"/>
                  </a:lnTo>
                  <a:lnTo>
                    <a:pt x="247269" y="23292"/>
                  </a:lnTo>
                  <a:lnTo>
                    <a:pt x="245279" y="22753"/>
                  </a:lnTo>
                  <a:lnTo>
                    <a:pt x="215134" y="29537"/>
                  </a:lnTo>
                  <a:lnTo>
                    <a:pt x="173303" y="59404"/>
                  </a:lnTo>
                  <a:lnTo>
                    <a:pt x="148773" y="90349"/>
                  </a:lnTo>
                  <a:lnTo>
                    <a:pt x="130534" y="128422"/>
                  </a:lnTo>
                  <a:lnTo>
                    <a:pt x="129629" y="141790"/>
                  </a:lnTo>
                  <a:lnTo>
                    <a:pt x="132754" y="152669"/>
                  </a:lnTo>
                  <a:lnTo>
                    <a:pt x="135070" y="155570"/>
                  </a:lnTo>
                  <a:lnTo>
                    <a:pt x="151446" y="165283"/>
                  </a:lnTo>
                  <a:lnTo>
                    <a:pt x="165735" y="165578"/>
                  </a:lnTo>
                  <a:lnTo>
                    <a:pt x="211870" y="161742"/>
                  </a:lnTo>
                  <a:lnTo>
                    <a:pt x="228573" y="160478"/>
                  </a:lnTo>
                  <a:lnTo>
                    <a:pt x="285750" y="14232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SMARTInkShape-6317">
              <a:extLst>
                <a:ext uri="{FF2B5EF4-FFF2-40B4-BE49-F238E27FC236}">
                  <a16:creationId xmlns:a16="http://schemas.microsoft.com/office/drawing/2014/main" id="{8A682DF7-B517-417E-679E-FCB08BC99045}"/>
                </a:ext>
              </a:extLst>
            </p:cNvPr>
            <p:cNvSpPr/>
            <p:nvPr>
              <p:custDataLst>
                <p:tags r:id="rId100"/>
              </p:custDataLst>
            </p:nvPr>
          </p:nvSpPr>
          <p:spPr>
            <a:xfrm>
              <a:off x="762000" y="5486400"/>
              <a:ext cx="257176" cy="19051"/>
            </a:xfrm>
            <a:custGeom>
              <a:avLst/>
              <a:gdLst/>
              <a:ahLst/>
              <a:cxnLst/>
              <a:rect l="0" t="0" r="0" b="0"/>
              <a:pathLst>
                <a:path w="257176" h="19051">
                  <a:moveTo>
                    <a:pt x="0" y="19050"/>
                  </a:moveTo>
                  <a:lnTo>
                    <a:pt x="0" y="19050"/>
                  </a:lnTo>
                  <a:lnTo>
                    <a:pt x="37981" y="17992"/>
                  </a:lnTo>
                  <a:lnTo>
                    <a:pt x="61517" y="11511"/>
                  </a:lnTo>
                  <a:lnTo>
                    <a:pt x="104322" y="9700"/>
                  </a:lnTo>
                  <a:lnTo>
                    <a:pt x="136465" y="8489"/>
                  </a:lnTo>
                  <a:lnTo>
                    <a:pt x="173324" y="1327"/>
                  </a:lnTo>
                  <a:lnTo>
                    <a:pt x="214349" y="262"/>
                  </a:lnTo>
                  <a:lnTo>
                    <a:pt x="2571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3" name="SMARTInkShape-Group1091">
            <a:extLst>
              <a:ext uri="{FF2B5EF4-FFF2-40B4-BE49-F238E27FC236}">
                <a16:creationId xmlns:a16="http://schemas.microsoft.com/office/drawing/2014/main" id="{A2924973-D8A3-D20D-287E-E512CDF46925}"/>
              </a:ext>
            </a:extLst>
          </p:cNvPr>
          <p:cNvGrpSpPr/>
          <p:nvPr/>
        </p:nvGrpSpPr>
        <p:grpSpPr>
          <a:xfrm>
            <a:off x="1648383" y="5096002"/>
            <a:ext cx="417052" cy="180849"/>
            <a:chOff x="1648383" y="5096002"/>
            <a:chExt cx="417052" cy="180849"/>
          </a:xfrm>
        </p:grpSpPr>
        <p:sp>
          <p:nvSpPr>
            <p:cNvPr id="211" name="SMARTInkShape-6318">
              <a:extLst>
                <a:ext uri="{FF2B5EF4-FFF2-40B4-BE49-F238E27FC236}">
                  <a16:creationId xmlns:a16="http://schemas.microsoft.com/office/drawing/2014/main" id="{817A99CB-E2C8-279E-01E6-4C4C6B165A94}"/>
                </a:ext>
              </a:extLst>
            </p:cNvPr>
            <p:cNvSpPr/>
            <p:nvPr>
              <p:custDataLst>
                <p:tags r:id="rId97"/>
              </p:custDataLst>
            </p:nvPr>
          </p:nvSpPr>
          <p:spPr>
            <a:xfrm>
              <a:off x="1648383" y="5096002"/>
              <a:ext cx="218518" cy="180849"/>
            </a:xfrm>
            <a:custGeom>
              <a:avLst/>
              <a:gdLst/>
              <a:ahLst/>
              <a:cxnLst/>
              <a:rect l="0" t="0" r="0" b="0"/>
              <a:pathLst>
                <a:path w="218518" h="180849">
                  <a:moveTo>
                    <a:pt x="8967" y="47498"/>
                  </a:moveTo>
                  <a:lnTo>
                    <a:pt x="8967" y="47498"/>
                  </a:lnTo>
                  <a:lnTo>
                    <a:pt x="8967" y="52986"/>
                  </a:lnTo>
                  <a:lnTo>
                    <a:pt x="8967" y="47580"/>
                  </a:lnTo>
                  <a:lnTo>
                    <a:pt x="14024" y="42466"/>
                  </a:lnTo>
                  <a:lnTo>
                    <a:pt x="16506" y="37147"/>
                  </a:lnTo>
                  <a:lnTo>
                    <a:pt x="17168" y="34248"/>
                  </a:lnTo>
                  <a:lnTo>
                    <a:pt x="18668" y="32314"/>
                  </a:lnTo>
                  <a:lnTo>
                    <a:pt x="23156" y="30167"/>
                  </a:lnTo>
                  <a:lnTo>
                    <a:pt x="24776" y="28535"/>
                  </a:lnTo>
                  <a:lnTo>
                    <a:pt x="26577" y="23901"/>
                  </a:lnTo>
                  <a:lnTo>
                    <a:pt x="28115" y="22242"/>
                  </a:lnTo>
                  <a:lnTo>
                    <a:pt x="32647" y="20398"/>
                  </a:lnTo>
                  <a:lnTo>
                    <a:pt x="34278" y="18847"/>
                  </a:lnTo>
                  <a:lnTo>
                    <a:pt x="36092" y="14304"/>
                  </a:lnTo>
                  <a:lnTo>
                    <a:pt x="38692" y="12669"/>
                  </a:lnTo>
                  <a:lnTo>
                    <a:pt x="55251" y="7223"/>
                  </a:lnTo>
                  <a:lnTo>
                    <a:pt x="65481" y="303"/>
                  </a:lnTo>
                  <a:lnTo>
                    <a:pt x="70985" y="0"/>
                  </a:lnTo>
                  <a:lnTo>
                    <a:pt x="76394" y="2752"/>
                  </a:lnTo>
                  <a:lnTo>
                    <a:pt x="79319" y="4967"/>
                  </a:lnTo>
                  <a:lnTo>
                    <a:pt x="82568" y="10252"/>
                  </a:lnTo>
                  <a:lnTo>
                    <a:pt x="85070" y="16127"/>
                  </a:lnTo>
                  <a:lnTo>
                    <a:pt x="93216" y="26616"/>
                  </a:lnTo>
                  <a:lnTo>
                    <a:pt x="94255" y="32961"/>
                  </a:lnTo>
                  <a:lnTo>
                    <a:pt x="94562" y="41544"/>
                  </a:lnTo>
                  <a:lnTo>
                    <a:pt x="83925" y="86189"/>
                  </a:lnTo>
                  <a:lnTo>
                    <a:pt x="63824" y="115126"/>
                  </a:lnTo>
                  <a:lnTo>
                    <a:pt x="18495" y="161791"/>
                  </a:lnTo>
                  <a:lnTo>
                    <a:pt x="0" y="180290"/>
                  </a:lnTo>
                  <a:lnTo>
                    <a:pt x="45139" y="180848"/>
                  </a:lnTo>
                  <a:lnTo>
                    <a:pt x="88638" y="180848"/>
                  </a:lnTo>
                  <a:lnTo>
                    <a:pt x="134097" y="180848"/>
                  </a:lnTo>
                  <a:lnTo>
                    <a:pt x="178006" y="171585"/>
                  </a:lnTo>
                  <a:lnTo>
                    <a:pt x="193226" y="170342"/>
                  </a:lnTo>
                  <a:lnTo>
                    <a:pt x="218517" y="16179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SMARTInkShape-6319">
              <a:extLst>
                <a:ext uri="{FF2B5EF4-FFF2-40B4-BE49-F238E27FC236}">
                  <a16:creationId xmlns:a16="http://schemas.microsoft.com/office/drawing/2014/main" id="{D97B13D9-0D57-6371-3C35-58E06A1808C4}"/>
                </a:ext>
              </a:extLst>
            </p:cNvPr>
            <p:cNvSpPr/>
            <p:nvPr>
              <p:custDataLst>
                <p:tags r:id="rId98"/>
              </p:custDataLst>
            </p:nvPr>
          </p:nvSpPr>
          <p:spPr>
            <a:xfrm>
              <a:off x="1943100" y="5143504"/>
              <a:ext cx="122335" cy="132564"/>
            </a:xfrm>
            <a:custGeom>
              <a:avLst/>
              <a:gdLst/>
              <a:ahLst/>
              <a:cxnLst/>
              <a:rect l="0" t="0" r="0" b="0"/>
              <a:pathLst>
                <a:path w="122335" h="132564">
                  <a:moveTo>
                    <a:pt x="104775" y="19046"/>
                  </a:moveTo>
                  <a:lnTo>
                    <a:pt x="104775" y="19046"/>
                  </a:lnTo>
                  <a:lnTo>
                    <a:pt x="104775" y="1713"/>
                  </a:lnTo>
                  <a:lnTo>
                    <a:pt x="103717" y="1141"/>
                  </a:lnTo>
                  <a:lnTo>
                    <a:pt x="77951" y="0"/>
                  </a:lnTo>
                  <a:lnTo>
                    <a:pt x="41638" y="26511"/>
                  </a:lnTo>
                  <a:lnTo>
                    <a:pt x="27389" y="49833"/>
                  </a:lnTo>
                  <a:lnTo>
                    <a:pt x="11581" y="89796"/>
                  </a:lnTo>
                  <a:lnTo>
                    <a:pt x="10134" y="108801"/>
                  </a:lnTo>
                  <a:lnTo>
                    <a:pt x="12048" y="114865"/>
                  </a:lnTo>
                  <a:lnTo>
                    <a:pt x="19818" y="124427"/>
                  </a:lnTo>
                  <a:lnTo>
                    <a:pt x="30327" y="129382"/>
                  </a:lnTo>
                  <a:lnTo>
                    <a:pt x="59378" y="132563"/>
                  </a:lnTo>
                  <a:lnTo>
                    <a:pt x="71546" y="130176"/>
                  </a:lnTo>
                  <a:lnTo>
                    <a:pt x="84346" y="125703"/>
                  </a:lnTo>
                  <a:lnTo>
                    <a:pt x="87980" y="125076"/>
                  </a:lnTo>
                  <a:lnTo>
                    <a:pt x="94842" y="121556"/>
                  </a:lnTo>
                  <a:lnTo>
                    <a:pt x="107869" y="110673"/>
                  </a:lnTo>
                  <a:lnTo>
                    <a:pt x="111442" y="104572"/>
                  </a:lnTo>
                  <a:lnTo>
                    <a:pt x="114088" y="98333"/>
                  </a:lnTo>
                  <a:lnTo>
                    <a:pt x="118792" y="92032"/>
                  </a:lnTo>
                  <a:lnTo>
                    <a:pt x="122334" y="62308"/>
                  </a:lnTo>
                  <a:lnTo>
                    <a:pt x="118326" y="35157"/>
                  </a:lnTo>
                  <a:lnTo>
                    <a:pt x="110445" y="23384"/>
                  </a:lnTo>
                  <a:lnTo>
                    <a:pt x="98828" y="14624"/>
                  </a:lnTo>
                  <a:lnTo>
                    <a:pt x="71145" y="3199"/>
                  </a:lnTo>
                  <a:lnTo>
                    <a:pt x="31454" y="183"/>
                  </a:lnTo>
                  <a:lnTo>
                    <a:pt x="21741" y="2902"/>
                  </a:lnTo>
                  <a:lnTo>
                    <a:pt x="0" y="1904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6" name="SMARTInkShape-Group1092">
            <a:extLst>
              <a:ext uri="{FF2B5EF4-FFF2-40B4-BE49-F238E27FC236}">
                <a16:creationId xmlns:a16="http://schemas.microsoft.com/office/drawing/2014/main" id="{F5DA1F2E-5698-7C2F-7801-6B4512390E27}"/>
              </a:ext>
            </a:extLst>
          </p:cNvPr>
          <p:cNvGrpSpPr/>
          <p:nvPr/>
        </p:nvGrpSpPr>
        <p:grpSpPr>
          <a:xfrm>
            <a:off x="1066800" y="5133975"/>
            <a:ext cx="123826" cy="66676"/>
            <a:chOff x="1066800" y="5133975"/>
            <a:chExt cx="123826" cy="66676"/>
          </a:xfrm>
        </p:grpSpPr>
        <p:sp>
          <p:nvSpPr>
            <p:cNvPr id="214" name="SMARTInkShape-6320">
              <a:extLst>
                <a:ext uri="{FF2B5EF4-FFF2-40B4-BE49-F238E27FC236}">
                  <a16:creationId xmlns:a16="http://schemas.microsoft.com/office/drawing/2014/main" id="{20747769-8FFF-EE54-34B2-859F72B7CB70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>
              <a:off x="1066800" y="5133975"/>
              <a:ext cx="95251" cy="9526"/>
            </a:xfrm>
            <a:custGeom>
              <a:avLst/>
              <a:gdLst/>
              <a:ahLst/>
              <a:cxnLst/>
              <a:rect l="0" t="0" r="0" b="0"/>
              <a:pathLst>
                <a:path w="95251" h="9526">
                  <a:moveTo>
                    <a:pt x="0" y="9525"/>
                  </a:moveTo>
                  <a:lnTo>
                    <a:pt x="0" y="9525"/>
                  </a:lnTo>
                  <a:lnTo>
                    <a:pt x="45988" y="9525"/>
                  </a:lnTo>
                  <a:lnTo>
                    <a:pt x="53843" y="9525"/>
                  </a:lnTo>
                  <a:lnTo>
                    <a:pt x="77716" y="588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SMARTInkShape-6321">
              <a:extLst>
                <a:ext uri="{FF2B5EF4-FFF2-40B4-BE49-F238E27FC236}">
                  <a16:creationId xmlns:a16="http://schemas.microsoft.com/office/drawing/2014/main" id="{F79C851A-EF89-5054-1291-2DED98C932D4}"/>
                </a:ext>
              </a:extLst>
            </p:cNvPr>
            <p:cNvSpPr/>
            <p:nvPr>
              <p:custDataLst>
                <p:tags r:id="rId96"/>
              </p:custDataLst>
            </p:nvPr>
          </p:nvSpPr>
          <p:spPr>
            <a:xfrm>
              <a:off x="1066800" y="5191125"/>
              <a:ext cx="123826" cy="9526"/>
            </a:xfrm>
            <a:custGeom>
              <a:avLst/>
              <a:gdLst/>
              <a:ahLst/>
              <a:cxnLst/>
              <a:rect l="0" t="0" r="0" b="0"/>
              <a:pathLst>
                <a:path w="123826" h="9526">
                  <a:moveTo>
                    <a:pt x="0" y="0"/>
                  </a:moveTo>
                  <a:lnTo>
                    <a:pt x="0" y="0"/>
                  </a:lnTo>
                  <a:lnTo>
                    <a:pt x="5057" y="0"/>
                  </a:lnTo>
                  <a:lnTo>
                    <a:pt x="10361" y="2822"/>
                  </a:lnTo>
                  <a:lnTo>
                    <a:pt x="16247" y="6545"/>
                  </a:lnTo>
                  <a:lnTo>
                    <a:pt x="26568" y="8642"/>
                  </a:lnTo>
                  <a:lnTo>
                    <a:pt x="71883" y="9502"/>
                  </a:lnTo>
                  <a:lnTo>
                    <a:pt x="123825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7" name="SMARTInkShape-6322">
            <a:extLst>
              <a:ext uri="{FF2B5EF4-FFF2-40B4-BE49-F238E27FC236}">
                <a16:creationId xmlns:a16="http://schemas.microsoft.com/office/drawing/2014/main" id="{7E63D1C7-3A0A-3261-6672-921EE63C4D74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504825" y="5136029"/>
            <a:ext cx="266701" cy="197972"/>
          </a:xfrm>
          <a:custGeom>
            <a:avLst/>
            <a:gdLst/>
            <a:ahLst/>
            <a:cxnLst/>
            <a:rect l="0" t="0" r="0" b="0"/>
            <a:pathLst>
              <a:path w="266701" h="197972">
                <a:moveTo>
                  <a:pt x="0" y="55096"/>
                </a:moveTo>
                <a:lnTo>
                  <a:pt x="0" y="55096"/>
                </a:lnTo>
                <a:lnTo>
                  <a:pt x="0" y="50040"/>
                </a:lnTo>
                <a:lnTo>
                  <a:pt x="10113" y="36782"/>
                </a:lnTo>
                <a:lnTo>
                  <a:pt x="26515" y="24504"/>
                </a:lnTo>
                <a:lnTo>
                  <a:pt x="44780" y="19221"/>
                </a:lnTo>
                <a:lnTo>
                  <a:pt x="58542" y="17655"/>
                </a:lnTo>
                <a:lnTo>
                  <a:pt x="65882" y="20111"/>
                </a:lnTo>
                <a:lnTo>
                  <a:pt x="69321" y="22247"/>
                </a:lnTo>
                <a:lnTo>
                  <a:pt x="79218" y="40424"/>
                </a:lnTo>
                <a:lnTo>
                  <a:pt x="83797" y="65918"/>
                </a:lnTo>
                <a:lnTo>
                  <a:pt x="78798" y="108465"/>
                </a:lnTo>
                <a:lnTo>
                  <a:pt x="75370" y="152910"/>
                </a:lnTo>
                <a:lnTo>
                  <a:pt x="67076" y="177782"/>
                </a:lnTo>
                <a:lnTo>
                  <a:pt x="66794" y="173527"/>
                </a:lnTo>
                <a:lnTo>
                  <a:pt x="85977" y="130962"/>
                </a:lnTo>
                <a:lnTo>
                  <a:pt x="114725" y="86410"/>
                </a:lnTo>
                <a:lnTo>
                  <a:pt x="146784" y="42915"/>
                </a:lnTo>
                <a:lnTo>
                  <a:pt x="171595" y="19921"/>
                </a:lnTo>
                <a:lnTo>
                  <a:pt x="202161" y="2564"/>
                </a:lnTo>
                <a:lnTo>
                  <a:pt x="210852" y="0"/>
                </a:lnTo>
                <a:lnTo>
                  <a:pt x="214651" y="373"/>
                </a:lnTo>
                <a:lnTo>
                  <a:pt x="221695" y="3611"/>
                </a:lnTo>
                <a:lnTo>
                  <a:pt x="231611" y="26554"/>
                </a:lnTo>
                <a:lnTo>
                  <a:pt x="236195" y="65218"/>
                </a:lnTo>
                <a:lnTo>
                  <a:pt x="242610" y="105132"/>
                </a:lnTo>
                <a:lnTo>
                  <a:pt x="253200" y="146824"/>
                </a:lnTo>
                <a:lnTo>
                  <a:pt x="266700" y="197971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" name="SMARTInkShape-6323">
            <a:extLst>
              <a:ext uri="{FF2B5EF4-FFF2-40B4-BE49-F238E27FC236}">
                <a16:creationId xmlns:a16="http://schemas.microsoft.com/office/drawing/2014/main" id="{1B2D582B-87EE-E5DD-40E9-60402970DCC1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915697" y="4533900"/>
            <a:ext cx="158710" cy="285027"/>
          </a:xfrm>
          <a:custGeom>
            <a:avLst/>
            <a:gdLst/>
            <a:ahLst/>
            <a:cxnLst/>
            <a:rect l="0" t="0" r="0" b="0"/>
            <a:pathLst>
              <a:path w="158710" h="285027">
                <a:moveTo>
                  <a:pt x="122653" y="57150"/>
                </a:moveTo>
                <a:lnTo>
                  <a:pt x="122653" y="57150"/>
                </a:lnTo>
                <a:lnTo>
                  <a:pt x="127710" y="52093"/>
                </a:lnTo>
                <a:lnTo>
                  <a:pt x="133014" y="49611"/>
                </a:lnTo>
                <a:lnTo>
                  <a:pt x="135910" y="48949"/>
                </a:lnTo>
                <a:lnTo>
                  <a:pt x="136783" y="48508"/>
                </a:lnTo>
                <a:lnTo>
                  <a:pt x="136306" y="48214"/>
                </a:lnTo>
                <a:lnTo>
                  <a:pt x="134930" y="48017"/>
                </a:lnTo>
                <a:lnTo>
                  <a:pt x="134013" y="46829"/>
                </a:lnTo>
                <a:lnTo>
                  <a:pt x="132993" y="42685"/>
                </a:lnTo>
                <a:lnTo>
                  <a:pt x="130605" y="41157"/>
                </a:lnTo>
                <a:lnTo>
                  <a:pt x="111563" y="38703"/>
                </a:lnTo>
                <a:lnTo>
                  <a:pt x="80114" y="39238"/>
                </a:lnTo>
                <a:lnTo>
                  <a:pt x="46456" y="46312"/>
                </a:lnTo>
                <a:lnTo>
                  <a:pt x="29638" y="57349"/>
                </a:lnTo>
                <a:lnTo>
                  <a:pt x="12597" y="73495"/>
                </a:lnTo>
                <a:lnTo>
                  <a:pt x="5653" y="84170"/>
                </a:lnTo>
                <a:lnTo>
                  <a:pt x="4436" y="89980"/>
                </a:lnTo>
                <a:lnTo>
                  <a:pt x="5907" y="102079"/>
                </a:lnTo>
                <a:lnTo>
                  <a:pt x="17741" y="120791"/>
                </a:lnTo>
                <a:lnTo>
                  <a:pt x="34654" y="134686"/>
                </a:lnTo>
                <a:lnTo>
                  <a:pt x="70339" y="149335"/>
                </a:lnTo>
                <a:lnTo>
                  <a:pt x="97890" y="159601"/>
                </a:lnTo>
                <a:lnTo>
                  <a:pt x="110236" y="165478"/>
                </a:lnTo>
                <a:lnTo>
                  <a:pt x="129087" y="184850"/>
                </a:lnTo>
                <a:lnTo>
                  <a:pt x="153853" y="225208"/>
                </a:lnTo>
                <a:lnTo>
                  <a:pt x="158709" y="244411"/>
                </a:lnTo>
                <a:lnTo>
                  <a:pt x="157274" y="250782"/>
                </a:lnTo>
                <a:lnTo>
                  <a:pt x="142584" y="273394"/>
                </a:lnTo>
                <a:lnTo>
                  <a:pt x="139115" y="277513"/>
                </a:lnTo>
                <a:lnTo>
                  <a:pt x="126794" y="282089"/>
                </a:lnTo>
                <a:lnTo>
                  <a:pt x="87958" y="285026"/>
                </a:lnTo>
                <a:lnTo>
                  <a:pt x="48184" y="278003"/>
                </a:lnTo>
                <a:lnTo>
                  <a:pt x="25682" y="268402"/>
                </a:lnTo>
                <a:lnTo>
                  <a:pt x="7725" y="253681"/>
                </a:lnTo>
                <a:lnTo>
                  <a:pt x="2782" y="245745"/>
                </a:lnTo>
                <a:lnTo>
                  <a:pt x="0" y="230269"/>
                </a:lnTo>
                <a:lnTo>
                  <a:pt x="2171" y="221228"/>
                </a:lnTo>
                <a:lnTo>
                  <a:pt x="5605" y="213682"/>
                </a:lnTo>
                <a:lnTo>
                  <a:pt x="7132" y="206800"/>
                </a:lnTo>
                <a:lnTo>
                  <a:pt x="8597" y="204542"/>
                </a:lnTo>
                <a:lnTo>
                  <a:pt x="10633" y="203037"/>
                </a:lnTo>
                <a:lnTo>
                  <a:pt x="35142" y="189928"/>
                </a:lnTo>
                <a:lnTo>
                  <a:pt x="78640" y="159088"/>
                </a:lnTo>
                <a:lnTo>
                  <a:pt x="108785" y="135964"/>
                </a:lnTo>
                <a:lnTo>
                  <a:pt x="134064" y="103410"/>
                </a:lnTo>
                <a:lnTo>
                  <a:pt x="147524" y="72050"/>
                </a:lnTo>
                <a:lnTo>
                  <a:pt x="150496" y="49980"/>
                </a:lnTo>
                <a:lnTo>
                  <a:pt x="148081" y="40558"/>
                </a:lnTo>
                <a:lnTo>
                  <a:pt x="133880" y="16003"/>
                </a:lnTo>
                <a:lnTo>
                  <a:pt x="119159" y="5212"/>
                </a:lnTo>
                <a:lnTo>
                  <a:pt x="111222" y="2317"/>
                </a:lnTo>
                <a:lnTo>
                  <a:pt x="84553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1" name="SMARTInkShape-Group1095">
            <a:extLst>
              <a:ext uri="{FF2B5EF4-FFF2-40B4-BE49-F238E27FC236}">
                <a16:creationId xmlns:a16="http://schemas.microsoft.com/office/drawing/2014/main" id="{14E88576-180C-4335-C50E-35EEBCE58434}"/>
              </a:ext>
            </a:extLst>
          </p:cNvPr>
          <p:cNvGrpSpPr/>
          <p:nvPr/>
        </p:nvGrpSpPr>
        <p:grpSpPr>
          <a:xfrm>
            <a:off x="1333500" y="4619703"/>
            <a:ext cx="152401" cy="85531"/>
            <a:chOff x="1333500" y="4619703"/>
            <a:chExt cx="152401" cy="85531"/>
          </a:xfrm>
        </p:grpSpPr>
        <p:sp>
          <p:nvSpPr>
            <p:cNvPr id="219" name="SMARTInkShape-6324">
              <a:extLst>
                <a:ext uri="{FF2B5EF4-FFF2-40B4-BE49-F238E27FC236}">
                  <a16:creationId xmlns:a16="http://schemas.microsoft.com/office/drawing/2014/main" id="{FE6A31FE-91DB-D98A-6AE4-D050BE0D04DE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1333500" y="4619703"/>
              <a:ext cx="123826" cy="9448"/>
            </a:xfrm>
            <a:custGeom>
              <a:avLst/>
              <a:gdLst/>
              <a:ahLst/>
              <a:cxnLst/>
              <a:rect l="0" t="0" r="0" b="0"/>
              <a:pathLst>
                <a:path w="123826" h="9448">
                  <a:moveTo>
                    <a:pt x="0" y="9447"/>
                  </a:moveTo>
                  <a:lnTo>
                    <a:pt x="0" y="9447"/>
                  </a:lnTo>
                  <a:lnTo>
                    <a:pt x="5057" y="4390"/>
                  </a:lnTo>
                  <a:lnTo>
                    <a:pt x="13183" y="1908"/>
                  </a:lnTo>
                  <a:lnTo>
                    <a:pt x="58371" y="0"/>
                  </a:lnTo>
                  <a:lnTo>
                    <a:pt x="77738" y="1003"/>
                  </a:lnTo>
                  <a:lnTo>
                    <a:pt x="99944" y="7466"/>
                  </a:lnTo>
                  <a:lnTo>
                    <a:pt x="123825" y="944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SMARTInkShape-6325">
              <a:extLst>
                <a:ext uri="{FF2B5EF4-FFF2-40B4-BE49-F238E27FC236}">
                  <a16:creationId xmlns:a16="http://schemas.microsoft.com/office/drawing/2014/main" id="{19F10785-B51B-FA6E-17CE-3545A33E722F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1362075" y="4695825"/>
              <a:ext cx="123826" cy="9409"/>
            </a:xfrm>
            <a:custGeom>
              <a:avLst/>
              <a:gdLst/>
              <a:ahLst/>
              <a:cxnLst/>
              <a:rect l="0" t="0" r="0" b="0"/>
              <a:pathLst>
                <a:path w="123826" h="9409">
                  <a:moveTo>
                    <a:pt x="0" y="0"/>
                  </a:moveTo>
                  <a:lnTo>
                    <a:pt x="0" y="0"/>
                  </a:lnTo>
                  <a:lnTo>
                    <a:pt x="31084" y="2822"/>
                  </a:lnTo>
                  <a:lnTo>
                    <a:pt x="75584" y="8936"/>
                  </a:lnTo>
                  <a:lnTo>
                    <a:pt x="96422" y="9408"/>
                  </a:lnTo>
                  <a:lnTo>
                    <a:pt x="1238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2" name="SMARTInkShape-6326">
            <a:extLst>
              <a:ext uri="{FF2B5EF4-FFF2-40B4-BE49-F238E27FC236}">
                <a16:creationId xmlns:a16="http://schemas.microsoft.com/office/drawing/2014/main" id="{22896634-5C66-A5E3-D122-E2C3459B5BD2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695325" y="4582849"/>
            <a:ext cx="155396" cy="208179"/>
          </a:xfrm>
          <a:custGeom>
            <a:avLst/>
            <a:gdLst/>
            <a:ahLst/>
            <a:cxnLst/>
            <a:rect l="0" t="0" r="0" b="0"/>
            <a:pathLst>
              <a:path w="155396" h="208179">
                <a:moveTo>
                  <a:pt x="95250" y="27251"/>
                </a:moveTo>
                <a:lnTo>
                  <a:pt x="95250" y="27251"/>
                </a:lnTo>
                <a:lnTo>
                  <a:pt x="104741" y="27251"/>
                </a:lnTo>
                <a:lnTo>
                  <a:pt x="114297" y="17729"/>
                </a:lnTo>
                <a:lnTo>
                  <a:pt x="114300" y="8204"/>
                </a:lnTo>
                <a:lnTo>
                  <a:pt x="123825" y="8201"/>
                </a:lnTo>
                <a:lnTo>
                  <a:pt x="123825" y="17726"/>
                </a:lnTo>
                <a:lnTo>
                  <a:pt x="128882" y="17726"/>
                </a:lnTo>
                <a:lnTo>
                  <a:pt x="130371" y="16668"/>
                </a:lnTo>
                <a:lnTo>
                  <a:pt x="131364" y="14904"/>
                </a:lnTo>
                <a:lnTo>
                  <a:pt x="133349" y="8204"/>
                </a:lnTo>
                <a:lnTo>
                  <a:pt x="138837" y="8201"/>
                </a:lnTo>
                <a:lnTo>
                  <a:pt x="134282" y="8201"/>
                </a:lnTo>
                <a:lnTo>
                  <a:pt x="133626" y="3144"/>
                </a:lnTo>
                <a:lnTo>
                  <a:pt x="131417" y="1655"/>
                </a:lnTo>
                <a:lnTo>
                  <a:pt x="123319" y="0"/>
                </a:lnTo>
                <a:lnTo>
                  <a:pt x="83520" y="12050"/>
                </a:lnTo>
                <a:lnTo>
                  <a:pt x="38322" y="33640"/>
                </a:lnTo>
                <a:lnTo>
                  <a:pt x="28321" y="39968"/>
                </a:lnTo>
                <a:lnTo>
                  <a:pt x="23170" y="46309"/>
                </a:lnTo>
                <a:lnTo>
                  <a:pt x="20881" y="53713"/>
                </a:lnTo>
                <a:lnTo>
                  <a:pt x="19291" y="76727"/>
                </a:lnTo>
                <a:lnTo>
                  <a:pt x="21979" y="83813"/>
                </a:lnTo>
                <a:lnTo>
                  <a:pt x="24178" y="87184"/>
                </a:lnTo>
                <a:lnTo>
                  <a:pt x="26702" y="89431"/>
                </a:lnTo>
                <a:lnTo>
                  <a:pt x="32329" y="91928"/>
                </a:lnTo>
                <a:lnTo>
                  <a:pt x="67534" y="104209"/>
                </a:lnTo>
                <a:lnTo>
                  <a:pt x="112390" y="125390"/>
                </a:lnTo>
                <a:lnTo>
                  <a:pt x="149410" y="153316"/>
                </a:lnTo>
                <a:lnTo>
                  <a:pt x="153582" y="158919"/>
                </a:lnTo>
                <a:lnTo>
                  <a:pt x="155304" y="163713"/>
                </a:lnTo>
                <a:lnTo>
                  <a:pt x="155395" y="167968"/>
                </a:lnTo>
                <a:lnTo>
                  <a:pt x="152673" y="175517"/>
                </a:lnTo>
                <a:lnTo>
                  <a:pt x="147935" y="182400"/>
                </a:lnTo>
                <a:lnTo>
                  <a:pt x="122819" y="198645"/>
                </a:lnTo>
                <a:lnTo>
                  <a:pt x="109620" y="203968"/>
                </a:lnTo>
                <a:lnTo>
                  <a:pt x="65402" y="207852"/>
                </a:lnTo>
                <a:lnTo>
                  <a:pt x="45118" y="208178"/>
                </a:lnTo>
                <a:lnTo>
                  <a:pt x="6760" y="199092"/>
                </a:lnTo>
                <a:lnTo>
                  <a:pt x="4507" y="197904"/>
                </a:lnTo>
                <a:lnTo>
                  <a:pt x="0" y="189176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5" name="SMARTInkShape-Group1097">
            <a:extLst>
              <a:ext uri="{FF2B5EF4-FFF2-40B4-BE49-F238E27FC236}">
                <a16:creationId xmlns:a16="http://schemas.microsoft.com/office/drawing/2014/main" id="{0CE4CB79-AC67-103A-887D-08E454F942CD}"/>
              </a:ext>
            </a:extLst>
          </p:cNvPr>
          <p:cNvGrpSpPr/>
          <p:nvPr/>
        </p:nvGrpSpPr>
        <p:grpSpPr>
          <a:xfrm>
            <a:off x="6981825" y="3652112"/>
            <a:ext cx="1238251" cy="243614"/>
            <a:chOff x="6981825" y="3652112"/>
            <a:chExt cx="1238251" cy="243614"/>
          </a:xfrm>
        </p:grpSpPr>
        <p:sp>
          <p:nvSpPr>
            <p:cNvPr id="223" name="SMARTInkShape-6327">
              <a:extLst>
                <a:ext uri="{FF2B5EF4-FFF2-40B4-BE49-F238E27FC236}">
                  <a16:creationId xmlns:a16="http://schemas.microsoft.com/office/drawing/2014/main" id="{627A5015-B701-F3BC-B96C-A514D285B141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6981825" y="3752850"/>
              <a:ext cx="158331" cy="140543"/>
            </a:xfrm>
            <a:custGeom>
              <a:avLst/>
              <a:gdLst/>
              <a:ahLst/>
              <a:cxnLst/>
              <a:rect l="0" t="0" r="0" b="0"/>
              <a:pathLst>
                <a:path w="158331" h="140543">
                  <a:moveTo>
                    <a:pt x="133350" y="0"/>
                  </a:moveTo>
                  <a:lnTo>
                    <a:pt x="133350" y="0"/>
                  </a:lnTo>
                  <a:lnTo>
                    <a:pt x="117083" y="1058"/>
                  </a:lnTo>
                  <a:lnTo>
                    <a:pt x="72629" y="16247"/>
                  </a:lnTo>
                  <a:lnTo>
                    <a:pt x="43038" y="28648"/>
                  </a:lnTo>
                  <a:lnTo>
                    <a:pt x="35003" y="34958"/>
                  </a:lnTo>
                  <a:lnTo>
                    <a:pt x="31431" y="41289"/>
                  </a:lnTo>
                  <a:lnTo>
                    <a:pt x="32596" y="45518"/>
                  </a:lnTo>
                  <a:lnTo>
                    <a:pt x="39535" y="55861"/>
                  </a:lnTo>
                  <a:lnTo>
                    <a:pt x="60397" y="68527"/>
                  </a:lnTo>
                  <a:lnTo>
                    <a:pt x="102381" y="82729"/>
                  </a:lnTo>
                  <a:lnTo>
                    <a:pt x="149085" y="90606"/>
                  </a:lnTo>
                  <a:lnTo>
                    <a:pt x="153364" y="94271"/>
                  </a:lnTo>
                  <a:lnTo>
                    <a:pt x="158120" y="103987"/>
                  </a:lnTo>
                  <a:lnTo>
                    <a:pt x="158330" y="108483"/>
                  </a:lnTo>
                  <a:lnTo>
                    <a:pt x="155741" y="116301"/>
                  </a:lnTo>
                  <a:lnTo>
                    <a:pt x="145418" y="123303"/>
                  </a:lnTo>
                  <a:lnTo>
                    <a:pt x="98368" y="138573"/>
                  </a:lnTo>
                  <a:lnTo>
                    <a:pt x="73832" y="140542"/>
                  </a:lnTo>
                  <a:lnTo>
                    <a:pt x="28263" y="134506"/>
                  </a:lnTo>
                  <a:lnTo>
                    <a:pt x="15031" y="131042"/>
                  </a:lnTo>
                  <a:lnTo>
                    <a:pt x="0" y="1238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SMARTInkShape-6328">
              <a:extLst>
                <a:ext uri="{FF2B5EF4-FFF2-40B4-BE49-F238E27FC236}">
                  <a16:creationId xmlns:a16="http://schemas.microsoft.com/office/drawing/2014/main" id="{07F2B6CD-1DC3-424B-C267-E53E83350EC3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7191963" y="3677158"/>
              <a:ext cx="104188" cy="206057"/>
            </a:xfrm>
            <a:custGeom>
              <a:avLst/>
              <a:gdLst/>
              <a:ahLst/>
              <a:cxnLst/>
              <a:rect l="0" t="0" r="0" b="0"/>
              <a:pathLst>
                <a:path w="104188" h="206057">
                  <a:moveTo>
                    <a:pt x="37512" y="18542"/>
                  </a:moveTo>
                  <a:lnTo>
                    <a:pt x="37512" y="18542"/>
                  </a:lnTo>
                  <a:lnTo>
                    <a:pt x="37512" y="13485"/>
                  </a:lnTo>
                  <a:lnTo>
                    <a:pt x="40334" y="8181"/>
                  </a:lnTo>
                  <a:lnTo>
                    <a:pt x="46646" y="0"/>
                  </a:lnTo>
                  <a:lnTo>
                    <a:pt x="47003" y="17851"/>
                  </a:lnTo>
                  <a:lnTo>
                    <a:pt x="38369" y="55408"/>
                  </a:lnTo>
                  <a:lnTo>
                    <a:pt x="16445" y="99048"/>
                  </a:lnTo>
                  <a:lnTo>
                    <a:pt x="3874" y="133693"/>
                  </a:lnTo>
                  <a:lnTo>
                    <a:pt x="0" y="180579"/>
                  </a:lnTo>
                  <a:lnTo>
                    <a:pt x="2495" y="193922"/>
                  </a:lnTo>
                  <a:lnTo>
                    <a:pt x="4643" y="198962"/>
                  </a:lnTo>
                  <a:lnTo>
                    <a:pt x="7132" y="202322"/>
                  </a:lnTo>
                  <a:lnTo>
                    <a:pt x="12721" y="206056"/>
                  </a:lnTo>
                  <a:lnTo>
                    <a:pt x="60319" y="199166"/>
                  </a:lnTo>
                  <a:lnTo>
                    <a:pt x="84133" y="192122"/>
                  </a:lnTo>
                  <a:lnTo>
                    <a:pt x="104187" y="18046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SMARTInkShape-6329">
              <a:extLst>
                <a:ext uri="{FF2B5EF4-FFF2-40B4-BE49-F238E27FC236}">
                  <a16:creationId xmlns:a16="http://schemas.microsoft.com/office/drawing/2014/main" id="{41144EF9-570A-07A8-D594-CEADD0A752A9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7191375" y="3781425"/>
              <a:ext cx="104776" cy="19051"/>
            </a:xfrm>
            <a:custGeom>
              <a:avLst/>
              <a:gdLst/>
              <a:ahLst/>
              <a:cxnLst/>
              <a:rect l="0" t="0" r="0" b="0"/>
              <a:pathLst>
                <a:path w="104776" h="19051">
                  <a:moveTo>
                    <a:pt x="0" y="19050"/>
                  </a:moveTo>
                  <a:lnTo>
                    <a:pt x="0" y="19050"/>
                  </a:lnTo>
                  <a:lnTo>
                    <a:pt x="22813" y="5958"/>
                  </a:lnTo>
                  <a:lnTo>
                    <a:pt x="68926" y="523"/>
                  </a:lnTo>
                  <a:lnTo>
                    <a:pt x="1047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SMARTInkShape-6330">
              <a:extLst>
                <a:ext uri="{FF2B5EF4-FFF2-40B4-BE49-F238E27FC236}">
                  <a16:creationId xmlns:a16="http://schemas.microsoft.com/office/drawing/2014/main" id="{E56B6861-ADBD-56B7-AB6F-42469DBF9EE1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7326261" y="3772447"/>
              <a:ext cx="208015" cy="113188"/>
            </a:xfrm>
            <a:custGeom>
              <a:avLst/>
              <a:gdLst/>
              <a:ahLst/>
              <a:cxnLst/>
              <a:rect l="0" t="0" r="0" b="0"/>
              <a:pathLst>
                <a:path w="208015" h="113188">
                  <a:moveTo>
                    <a:pt x="122289" y="47078"/>
                  </a:moveTo>
                  <a:lnTo>
                    <a:pt x="122289" y="47078"/>
                  </a:lnTo>
                  <a:lnTo>
                    <a:pt x="122289" y="42021"/>
                  </a:lnTo>
                  <a:lnTo>
                    <a:pt x="125111" y="36717"/>
                  </a:lnTo>
                  <a:lnTo>
                    <a:pt x="130490" y="29745"/>
                  </a:lnTo>
                  <a:lnTo>
                    <a:pt x="131423" y="23480"/>
                  </a:lnTo>
                  <a:lnTo>
                    <a:pt x="128818" y="17893"/>
                  </a:lnTo>
                  <a:lnTo>
                    <a:pt x="118523" y="5682"/>
                  </a:lnTo>
                  <a:lnTo>
                    <a:pt x="112500" y="2221"/>
                  </a:lnTo>
                  <a:lnTo>
                    <a:pt x="100012" y="0"/>
                  </a:lnTo>
                  <a:lnTo>
                    <a:pt x="53967" y="11233"/>
                  </a:lnTo>
                  <a:lnTo>
                    <a:pt x="42181" y="17389"/>
                  </a:lnTo>
                  <a:lnTo>
                    <a:pt x="24705" y="32754"/>
                  </a:lnTo>
                  <a:lnTo>
                    <a:pt x="16124" y="44592"/>
                  </a:lnTo>
                  <a:lnTo>
                    <a:pt x="11605" y="56909"/>
                  </a:lnTo>
                  <a:lnTo>
                    <a:pt x="8539" y="68381"/>
                  </a:lnTo>
                  <a:lnTo>
                    <a:pt x="768" y="84369"/>
                  </a:lnTo>
                  <a:lnTo>
                    <a:pt x="0" y="87813"/>
                  </a:lnTo>
                  <a:lnTo>
                    <a:pt x="546" y="91168"/>
                  </a:lnTo>
                  <a:lnTo>
                    <a:pt x="3975" y="97718"/>
                  </a:lnTo>
                  <a:lnTo>
                    <a:pt x="6372" y="99888"/>
                  </a:lnTo>
                  <a:lnTo>
                    <a:pt x="11856" y="102299"/>
                  </a:lnTo>
                  <a:lnTo>
                    <a:pt x="20643" y="100548"/>
                  </a:lnTo>
                  <a:lnTo>
                    <a:pt x="34670" y="93613"/>
                  </a:lnTo>
                  <a:lnTo>
                    <a:pt x="77079" y="61677"/>
                  </a:lnTo>
                  <a:lnTo>
                    <a:pt x="91314" y="57271"/>
                  </a:lnTo>
                  <a:lnTo>
                    <a:pt x="92113" y="58107"/>
                  </a:lnTo>
                  <a:lnTo>
                    <a:pt x="93003" y="61857"/>
                  </a:lnTo>
                  <a:lnTo>
                    <a:pt x="84563" y="97540"/>
                  </a:lnTo>
                  <a:lnTo>
                    <a:pt x="87178" y="104078"/>
                  </a:lnTo>
                  <a:lnTo>
                    <a:pt x="89357" y="107303"/>
                  </a:lnTo>
                  <a:lnTo>
                    <a:pt x="91868" y="109453"/>
                  </a:lnTo>
                  <a:lnTo>
                    <a:pt x="97480" y="111842"/>
                  </a:lnTo>
                  <a:lnTo>
                    <a:pt x="116702" y="113187"/>
                  </a:lnTo>
                  <a:lnTo>
                    <a:pt x="142506" y="108529"/>
                  </a:lnTo>
                  <a:lnTo>
                    <a:pt x="170260" y="95389"/>
                  </a:lnTo>
                  <a:lnTo>
                    <a:pt x="208014" y="4707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SMARTInkShape-6331">
              <a:extLst>
                <a:ext uri="{FF2B5EF4-FFF2-40B4-BE49-F238E27FC236}">
                  <a16:creationId xmlns:a16="http://schemas.microsoft.com/office/drawing/2014/main" id="{77497B34-211A-0077-4E38-32FE2E27E45F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7529158" y="3657600"/>
              <a:ext cx="109893" cy="217937"/>
            </a:xfrm>
            <a:custGeom>
              <a:avLst/>
              <a:gdLst/>
              <a:ahLst/>
              <a:cxnLst/>
              <a:rect l="0" t="0" r="0" b="0"/>
              <a:pathLst>
                <a:path w="109893" h="217937">
                  <a:moveTo>
                    <a:pt x="52742" y="0"/>
                  </a:moveTo>
                  <a:lnTo>
                    <a:pt x="52742" y="0"/>
                  </a:lnTo>
                  <a:lnTo>
                    <a:pt x="42381" y="41445"/>
                  </a:lnTo>
                  <a:lnTo>
                    <a:pt x="27232" y="87890"/>
                  </a:lnTo>
                  <a:lnTo>
                    <a:pt x="14620" y="127075"/>
                  </a:lnTo>
                  <a:lnTo>
                    <a:pt x="5310" y="172544"/>
                  </a:lnTo>
                  <a:lnTo>
                    <a:pt x="0" y="193058"/>
                  </a:lnTo>
                  <a:lnTo>
                    <a:pt x="2137" y="206101"/>
                  </a:lnTo>
                  <a:lnTo>
                    <a:pt x="5247" y="210426"/>
                  </a:lnTo>
                  <a:lnTo>
                    <a:pt x="9437" y="213309"/>
                  </a:lnTo>
                  <a:lnTo>
                    <a:pt x="19737" y="216512"/>
                  </a:lnTo>
                  <a:lnTo>
                    <a:pt x="31370" y="217936"/>
                  </a:lnTo>
                  <a:lnTo>
                    <a:pt x="73749" y="205718"/>
                  </a:lnTo>
                  <a:lnTo>
                    <a:pt x="95070" y="193545"/>
                  </a:lnTo>
                  <a:lnTo>
                    <a:pt x="109892" y="1809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SMARTInkShape-6332">
              <a:extLst>
                <a:ext uri="{FF2B5EF4-FFF2-40B4-BE49-F238E27FC236}">
                  <a16:creationId xmlns:a16="http://schemas.microsoft.com/office/drawing/2014/main" id="{88BB3E31-B7A7-B182-35B9-E1A411522A1D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7553325" y="3762771"/>
              <a:ext cx="118765" cy="132955"/>
            </a:xfrm>
            <a:custGeom>
              <a:avLst/>
              <a:gdLst/>
              <a:ahLst/>
              <a:cxnLst/>
              <a:rect l="0" t="0" r="0" b="0"/>
              <a:pathLst>
                <a:path w="118765" h="132955">
                  <a:moveTo>
                    <a:pt x="0" y="18654"/>
                  </a:moveTo>
                  <a:lnTo>
                    <a:pt x="0" y="18654"/>
                  </a:lnTo>
                  <a:lnTo>
                    <a:pt x="21458" y="18654"/>
                  </a:lnTo>
                  <a:lnTo>
                    <a:pt x="28235" y="15832"/>
                  </a:lnTo>
                  <a:lnTo>
                    <a:pt x="31523" y="13597"/>
                  </a:lnTo>
                  <a:lnTo>
                    <a:pt x="46264" y="10453"/>
                  </a:lnTo>
                  <a:lnTo>
                    <a:pt x="73818" y="8148"/>
                  </a:lnTo>
                  <a:lnTo>
                    <a:pt x="100695" y="493"/>
                  </a:lnTo>
                  <a:lnTo>
                    <a:pt x="107548" y="0"/>
                  </a:lnTo>
                  <a:lnTo>
                    <a:pt x="109799" y="926"/>
                  </a:lnTo>
                  <a:lnTo>
                    <a:pt x="111299" y="2602"/>
                  </a:lnTo>
                  <a:lnTo>
                    <a:pt x="118764" y="17952"/>
                  </a:lnTo>
                  <a:lnTo>
                    <a:pt x="115931" y="34923"/>
                  </a:lnTo>
                  <a:lnTo>
                    <a:pt x="101922" y="75255"/>
                  </a:lnTo>
                  <a:lnTo>
                    <a:pt x="95510" y="122323"/>
                  </a:lnTo>
                  <a:lnTo>
                    <a:pt x="95250" y="13295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SMARTInkShape-6333">
              <a:extLst>
                <a:ext uri="{FF2B5EF4-FFF2-40B4-BE49-F238E27FC236}">
                  <a16:creationId xmlns:a16="http://schemas.microsoft.com/office/drawing/2014/main" id="{DEE27D18-36E5-BA22-48CE-37A3B71672A5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7715250" y="3743325"/>
              <a:ext cx="1" cy="28576"/>
            </a:xfrm>
            <a:custGeom>
              <a:avLst/>
              <a:gdLst/>
              <a:ahLst/>
              <a:cxnLst/>
              <a:rect l="0" t="0" r="0" b="0"/>
              <a:pathLst>
                <a:path w="1" h="28576">
                  <a:moveTo>
                    <a:pt x="0" y="28575"/>
                  </a:moveTo>
                  <a:lnTo>
                    <a:pt x="0" y="2857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SMARTInkShape-6334">
              <a:extLst>
                <a:ext uri="{FF2B5EF4-FFF2-40B4-BE49-F238E27FC236}">
                  <a16:creationId xmlns:a16="http://schemas.microsoft.com/office/drawing/2014/main" id="{5CC906BC-8620-EE08-0744-6E492009BB93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7715250" y="3762526"/>
              <a:ext cx="104563" cy="123675"/>
            </a:xfrm>
            <a:custGeom>
              <a:avLst/>
              <a:gdLst/>
              <a:ahLst/>
              <a:cxnLst/>
              <a:rect l="0" t="0" r="0" b="0"/>
              <a:pathLst>
                <a:path w="104563" h="123675">
                  <a:moveTo>
                    <a:pt x="95250" y="18899"/>
                  </a:moveTo>
                  <a:lnTo>
                    <a:pt x="95250" y="18899"/>
                  </a:lnTo>
                  <a:lnTo>
                    <a:pt x="100306" y="13842"/>
                  </a:lnTo>
                  <a:lnTo>
                    <a:pt x="100738" y="11294"/>
                  </a:lnTo>
                  <a:lnTo>
                    <a:pt x="99967" y="8538"/>
                  </a:lnTo>
                  <a:lnTo>
                    <a:pt x="96181" y="1566"/>
                  </a:lnTo>
                  <a:lnTo>
                    <a:pt x="63760" y="0"/>
                  </a:lnTo>
                  <a:lnTo>
                    <a:pt x="51974" y="2738"/>
                  </a:lnTo>
                  <a:lnTo>
                    <a:pt x="39389" y="10230"/>
                  </a:lnTo>
                  <a:lnTo>
                    <a:pt x="21007" y="26593"/>
                  </a:lnTo>
                  <a:lnTo>
                    <a:pt x="19919" y="30432"/>
                  </a:lnTo>
                  <a:lnTo>
                    <a:pt x="19630" y="32938"/>
                  </a:lnTo>
                  <a:lnTo>
                    <a:pt x="21553" y="35667"/>
                  </a:lnTo>
                  <a:lnTo>
                    <a:pt x="45616" y="50767"/>
                  </a:lnTo>
                  <a:lnTo>
                    <a:pt x="92473" y="64295"/>
                  </a:lnTo>
                  <a:lnTo>
                    <a:pt x="102345" y="66084"/>
                  </a:lnTo>
                  <a:lnTo>
                    <a:pt x="103154" y="67289"/>
                  </a:lnTo>
                  <a:lnTo>
                    <a:pt x="104562" y="74686"/>
                  </a:lnTo>
                  <a:lnTo>
                    <a:pt x="91499" y="89187"/>
                  </a:lnTo>
                  <a:lnTo>
                    <a:pt x="77323" y="98403"/>
                  </a:lnTo>
                  <a:lnTo>
                    <a:pt x="32277" y="114166"/>
                  </a:lnTo>
                  <a:lnTo>
                    <a:pt x="0" y="12367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SMARTInkShape-6335">
              <a:extLst>
                <a:ext uri="{FF2B5EF4-FFF2-40B4-BE49-F238E27FC236}">
                  <a16:creationId xmlns:a16="http://schemas.microsoft.com/office/drawing/2014/main" id="{E6949399-7F9D-1866-8FC2-DD24328DB79C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7886885" y="3652112"/>
              <a:ext cx="85541" cy="224109"/>
            </a:xfrm>
            <a:custGeom>
              <a:avLst/>
              <a:gdLst/>
              <a:ahLst/>
              <a:cxnLst/>
              <a:rect l="0" t="0" r="0" b="0"/>
              <a:pathLst>
                <a:path w="85541" h="224109">
                  <a:moveTo>
                    <a:pt x="76015" y="5488"/>
                  </a:moveTo>
                  <a:lnTo>
                    <a:pt x="76015" y="5488"/>
                  </a:lnTo>
                  <a:lnTo>
                    <a:pt x="76015" y="0"/>
                  </a:lnTo>
                  <a:lnTo>
                    <a:pt x="74957" y="14588"/>
                  </a:lnTo>
                  <a:lnTo>
                    <a:pt x="66314" y="55833"/>
                  </a:lnTo>
                  <a:lnTo>
                    <a:pt x="53348" y="87978"/>
                  </a:lnTo>
                  <a:lnTo>
                    <a:pt x="27910" y="128635"/>
                  </a:lnTo>
                  <a:lnTo>
                    <a:pt x="6938" y="174797"/>
                  </a:lnTo>
                  <a:lnTo>
                    <a:pt x="1926" y="193120"/>
                  </a:lnTo>
                  <a:lnTo>
                    <a:pt x="0" y="212626"/>
                  </a:lnTo>
                  <a:lnTo>
                    <a:pt x="4926" y="219380"/>
                  </a:lnTo>
                  <a:lnTo>
                    <a:pt x="10201" y="222259"/>
                  </a:lnTo>
                  <a:lnTo>
                    <a:pt x="27266" y="224108"/>
                  </a:lnTo>
                  <a:lnTo>
                    <a:pt x="57566" y="216869"/>
                  </a:lnTo>
                  <a:lnTo>
                    <a:pt x="85540" y="20551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SMARTInkShape-6336">
              <a:extLst>
                <a:ext uri="{FF2B5EF4-FFF2-40B4-BE49-F238E27FC236}">
                  <a16:creationId xmlns:a16="http://schemas.microsoft.com/office/drawing/2014/main" id="{230F551A-FF80-F18E-AA08-AA2F9966BB2F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7896225" y="3762883"/>
              <a:ext cx="109473" cy="113793"/>
            </a:xfrm>
            <a:custGeom>
              <a:avLst/>
              <a:gdLst/>
              <a:ahLst/>
              <a:cxnLst/>
              <a:rect l="0" t="0" r="0" b="0"/>
              <a:pathLst>
                <a:path w="109473" h="113793">
                  <a:moveTo>
                    <a:pt x="0" y="18542"/>
                  </a:moveTo>
                  <a:lnTo>
                    <a:pt x="0" y="18542"/>
                  </a:lnTo>
                  <a:lnTo>
                    <a:pt x="44829" y="13485"/>
                  </a:lnTo>
                  <a:lnTo>
                    <a:pt x="91273" y="1209"/>
                  </a:lnTo>
                  <a:lnTo>
                    <a:pt x="100774" y="0"/>
                  </a:lnTo>
                  <a:lnTo>
                    <a:pt x="103167" y="1948"/>
                  </a:lnTo>
                  <a:lnTo>
                    <a:pt x="108645" y="9756"/>
                  </a:lnTo>
                  <a:lnTo>
                    <a:pt x="109472" y="14801"/>
                  </a:lnTo>
                  <a:lnTo>
                    <a:pt x="97604" y="61511"/>
                  </a:lnTo>
                  <a:lnTo>
                    <a:pt x="93125" y="77135"/>
                  </a:lnTo>
                  <a:lnTo>
                    <a:pt x="87186" y="96321"/>
                  </a:lnTo>
                  <a:lnTo>
                    <a:pt x="87757" y="100028"/>
                  </a:lnTo>
                  <a:lnTo>
                    <a:pt x="95250" y="11379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SMARTInkShape-6337">
              <a:extLst>
                <a:ext uri="{FF2B5EF4-FFF2-40B4-BE49-F238E27FC236}">
                  <a16:creationId xmlns:a16="http://schemas.microsoft.com/office/drawing/2014/main" id="{837D5C19-6766-F5D2-C50E-9CD69A93D1E9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8039100" y="3724275"/>
              <a:ext cx="19051" cy="28576"/>
            </a:xfrm>
            <a:custGeom>
              <a:avLst/>
              <a:gdLst/>
              <a:ahLst/>
              <a:cxnLst/>
              <a:rect l="0" t="0" r="0" b="0"/>
              <a:pathLst>
                <a:path w="19051" h="28576">
                  <a:moveTo>
                    <a:pt x="0" y="28575"/>
                  </a:moveTo>
                  <a:lnTo>
                    <a:pt x="0" y="28575"/>
                  </a:lnTo>
                  <a:lnTo>
                    <a:pt x="9134" y="1177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SMARTInkShape-6338">
              <a:extLst>
                <a:ext uri="{FF2B5EF4-FFF2-40B4-BE49-F238E27FC236}">
                  <a16:creationId xmlns:a16="http://schemas.microsoft.com/office/drawing/2014/main" id="{30D849D3-4842-D250-86E6-F9E17FEBBC8A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8044998" y="3733800"/>
              <a:ext cx="175078" cy="161926"/>
            </a:xfrm>
            <a:custGeom>
              <a:avLst/>
              <a:gdLst/>
              <a:ahLst/>
              <a:cxnLst/>
              <a:rect l="0" t="0" r="0" b="0"/>
              <a:pathLst>
                <a:path w="175078" h="161926">
                  <a:moveTo>
                    <a:pt x="165552" y="0"/>
                  </a:moveTo>
                  <a:lnTo>
                    <a:pt x="165552" y="0"/>
                  </a:lnTo>
                  <a:lnTo>
                    <a:pt x="126929" y="2822"/>
                  </a:lnTo>
                  <a:lnTo>
                    <a:pt x="98722" y="13183"/>
                  </a:lnTo>
                  <a:lnTo>
                    <a:pt x="52074" y="45124"/>
                  </a:lnTo>
                  <a:lnTo>
                    <a:pt x="26015" y="64888"/>
                  </a:lnTo>
                  <a:lnTo>
                    <a:pt x="11906" y="82961"/>
                  </a:lnTo>
                  <a:lnTo>
                    <a:pt x="1023" y="106778"/>
                  </a:lnTo>
                  <a:lnTo>
                    <a:pt x="0" y="121893"/>
                  </a:lnTo>
                  <a:lnTo>
                    <a:pt x="1209" y="128887"/>
                  </a:lnTo>
                  <a:lnTo>
                    <a:pt x="11020" y="142303"/>
                  </a:lnTo>
                  <a:lnTo>
                    <a:pt x="28748" y="156111"/>
                  </a:lnTo>
                  <a:lnTo>
                    <a:pt x="33074" y="158049"/>
                  </a:lnTo>
                  <a:lnTo>
                    <a:pt x="70435" y="161160"/>
                  </a:lnTo>
                  <a:lnTo>
                    <a:pt x="106208" y="161698"/>
                  </a:lnTo>
                  <a:lnTo>
                    <a:pt x="175077" y="1619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3" name="SMARTInkShape-Group1098">
            <a:extLst>
              <a:ext uri="{FF2B5EF4-FFF2-40B4-BE49-F238E27FC236}">
                <a16:creationId xmlns:a16="http://schemas.microsoft.com/office/drawing/2014/main" id="{B1587209-DDD3-004E-F135-8A9E98FDE410}"/>
              </a:ext>
            </a:extLst>
          </p:cNvPr>
          <p:cNvGrpSpPr/>
          <p:nvPr/>
        </p:nvGrpSpPr>
        <p:grpSpPr>
          <a:xfrm>
            <a:off x="5743968" y="3652112"/>
            <a:ext cx="933058" cy="261648"/>
            <a:chOff x="5743968" y="3652112"/>
            <a:chExt cx="933058" cy="261648"/>
          </a:xfrm>
        </p:grpSpPr>
        <p:sp>
          <p:nvSpPr>
            <p:cNvPr id="236" name="SMARTInkShape-6339">
              <a:extLst>
                <a:ext uri="{FF2B5EF4-FFF2-40B4-BE49-F238E27FC236}">
                  <a16:creationId xmlns:a16="http://schemas.microsoft.com/office/drawing/2014/main" id="{BA5BD131-74B2-796C-7FF6-ED15BB1AFABA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5743968" y="3819525"/>
              <a:ext cx="132958" cy="1"/>
            </a:xfrm>
            <a:custGeom>
              <a:avLst/>
              <a:gdLst/>
              <a:ahLst/>
              <a:cxnLst/>
              <a:rect l="0" t="0" r="0" b="0"/>
              <a:pathLst>
                <a:path w="132958" h="1">
                  <a:moveTo>
                    <a:pt x="9132" y="0"/>
                  </a:moveTo>
                  <a:lnTo>
                    <a:pt x="9132" y="0"/>
                  </a:lnTo>
                  <a:lnTo>
                    <a:pt x="0" y="0"/>
                  </a:lnTo>
                  <a:lnTo>
                    <a:pt x="40321" y="0"/>
                  </a:lnTo>
                  <a:lnTo>
                    <a:pt x="82853" y="0"/>
                  </a:lnTo>
                  <a:lnTo>
                    <a:pt x="132957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SMARTInkShape-6340">
              <a:extLst>
                <a:ext uri="{FF2B5EF4-FFF2-40B4-BE49-F238E27FC236}">
                  <a16:creationId xmlns:a16="http://schemas.microsoft.com/office/drawing/2014/main" id="{9A82C887-A7AB-337A-DB72-A743F6DDAB0B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6010429" y="3659708"/>
              <a:ext cx="133197" cy="254052"/>
            </a:xfrm>
            <a:custGeom>
              <a:avLst/>
              <a:gdLst/>
              <a:ahLst/>
              <a:cxnLst/>
              <a:rect l="0" t="0" r="0" b="0"/>
              <a:pathLst>
                <a:path w="133197" h="254052">
                  <a:moveTo>
                    <a:pt x="18896" y="26467"/>
                  </a:moveTo>
                  <a:lnTo>
                    <a:pt x="18896" y="26467"/>
                  </a:lnTo>
                  <a:lnTo>
                    <a:pt x="26435" y="8567"/>
                  </a:lnTo>
                  <a:lnTo>
                    <a:pt x="27097" y="5008"/>
                  </a:lnTo>
                  <a:lnTo>
                    <a:pt x="28597" y="2636"/>
                  </a:lnTo>
                  <a:lnTo>
                    <a:pt x="30655" y="1055"/>
                  </a:lnTo>
                  <a:lnTo>
                    <a:pt x="33085" y="0"/>
                  </a:lnTo>
                  <a:lnTo>
                    <a:pt x="34706" y="3531"/>
                  </a:lnTo>
                  <a:lnTo>
                    <a:pt x="36506" y="18742"/>
                  </a:lnTo>
                  <a:lnTo>
                    <a:pt x="30057" y="57514"/>
                  </a:lnTo>
                  <a:lnTo>
                    <a:pt x="22674" y="96814"/>
                  </a:lnTo>
                  <a:lnTo>
                    <a:pt x="16820" y="142433"/>
                  </a:lnTo>
                  <a:lnTo>
                    <a:pt x="5786" y="186840"/>
                  </a:lnTo>
                  <a:lnTo>
                    <a:pt x="1019" y="230615"/>
                  </a:lnTo>
                  <a:lnTo>
                    <a:pt x="0" y="251638"/>
                  </a:lnTo>
                  <a:lnTo>
                    <a:pt x="1007" y="252781"/>
                  </a:lnTo>
                  <a:lnTo>
                    <a:pt x="4948" y="254051"/>
                  </a:lnTo>
                  <a:lnTo>
                    <a:pt x="31310" y="253808"/>
                  </a:lnTo>
                  <a:lnTo>
                    <a:pt x="71369" y="241783"/>
                  </a:lnTo>
                  <a:lnTo>
                    <a:pt x="118271" y="226654"/>
                  </a:lnTo>
                  <a:lnTo>
                    <a:pt x="133196" y="21696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SMARTInkShape-6341">
              <a:extLst>
                <a:ext uri="{FF2B5EF4-FFF2-40B4-BE49-F238E27FC236}">
                  <a16:creationId xmlns:a16="http://schemas.microsoft.com/office/drawing/2014/main" id="{39390858-C9A5-5653-CA0D-E51CC28E5C6F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6024269" y="3781425"/>
              <a:ext cx="157457" cy="28576"/>
            </a:xfrm>
            <a:custGeom>
              <a:avLst/>
              <a:gdLst/>
              <a:ahLst/>
              <a:cxnLst/>
              <a:rect l="0" t="0" r="0" b="0"/>
              <a:pathLst>
                <a:path w="157457" h="28576">
                  <a:moveTo>
                    <a:pt x="5056" y="28575"/>
                  </a:moveTo>
                  <a:lnTo>
                    <a:pt x="5056" y="28575"/>
                  </a:lnTo>
                  <a:lnTo>
                    <a:pt x="0" y="28575"/>
                  </a:lnTo>
                  <a:lnTo>
                    <a:pt x="627" y="27517"/>
                  </a:lnTo>
                  <a:lnTo>
                    <a:pt x="12680" y="20970"/>
                  </a:lnTo>
                  <a:lnTo>
                    <a:pt x="35890" y="13387"/>
                  </a:lnTo>
                  <a:lnTo>
                    <a:pt x="74999" y="7466"/>
                  </a:lnTo>
                  <a:lnTo>
                    <a:pt x="157456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SMARTInkShape-6342">
              <a:extLst>
                <a:ext uri="{FF2B5EF4-FFF2-40B4-BE49-F238E27FC236}">
                  <a16:creationId xmlns:a16="http://schemas.microsoft.com/office/drawing/2014/main" id="{58E6C4A8-5EA6-5EA8-C531-61AB92CA547A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6191965" y="3754844"/>
              <a:ext cx="138668" cy="140882"/>
            </a:xfrm>
            <a:custGeom>
              <a:avLst/>
              <a:gdLst/>
              <a:ahLst/>
              <a:cxnLst/>
              <a:rect l="0" t="0" r="0" b="0"/>
              <a:pathLst>
                <a:path w="138668" h="140882">
                  <a:moveTo>
                    <a:pt x="27860" y="55156"/>
                  </a:moveTo>
                  <a:lnTo>
                    <a:pt x="27860" y="55156"/>
                  </a:lnTo>
                  <a:lnTo>
                    <a:pt x="32916" y="55156"/>
                  </a:lnTo>
                  <a:lnTo>
                    <a:pt x="38221" y="57978"/>
                  </a:lnTo>
                  <a:lnTo>
                    <a:pt x="41117" y="60213"/>
                  </a:lnTo>
                  <a:lnTo>
                    <a:pt x="67521" y="63798"/>
                  </a:lnTo>
                  <a:lnTo>
                    <a:pt x="86648" y="63361"/>
                  </a:lnTo>
                  <a:lnTo>
                    <a:pt x="105950" y="57090"/>
                  </a:lnTo>
                  <a:lnTo>
                    <a:pt x="123670" y="52907"/>
                  </a:lnTo>
                  <a:lnTo>
                    <a:pt x="133942" y="47806"/>
                  </a:lnTo>
                  <a:lnTo>
                    <a:pt x="138509" y="42011"/>
                  </a:lnTo>
                  <a:lnTo>
                    <a:pt x="138667" y="37926"/>
                  </a:lnTo>
                  <a:lnTo>
                    <a:pt x="136021" y="27743"/>
                  </a:lnTo>
                  <a:lnTo>
                    <a:pt x="128583" y="15166"/>
                  </a:lnTo>
                  <a:lnTo>
                    <a:pt x="114619" y="4737"/>
                  </a:lnTo>
                  <a:lnTo>
                    <a:pt x="97076" y="0"/>
                  </a:lnTo>
                  <a:lnTo>
                    <a:pt x="56409" y="6382"/>
                  </a:lnTo>
                  <a:lnTo>
                    <a:pt x="45488" y="12664"/>
                  </a:lnTo>
                  <a:lnTo>
                    <a:pt x="27439" y="30924"/>
                  </a:lnTo>
                  <a:lnTo>
                    <a:pt x="11508" y="56443"/>
                  </a:lnTo>
                  <a:lnTo>
                    <a:pt x="1699" y="83397"/>
                  </a:lnTo>
                  <a:lnTo>
                    <a:pt x="0" y="105504"/>
                  </a:lnTo>
                  <a:lnTo>
                    <a:pt x="4553" y="127106"/>
                  </a:lnTo>
                  <a:lnTo>
                    <a:pt x="8089" y="131698"/>
                  </a:lnTo>
                  <a:lnTo>
                    <a:pt x="17662" y="136799"/>
                  </a:lnTo>
                  <a:lnTo>
                    <a:pt x="62318" y="140343"/>
                  </a:lnTo>
                  <a:lnTo>
                    <a:pt x="104060" y="14088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SMARTInkShape-6343">
              <a:extLst>
                <a:ext uri="{FF2B5EF4-FFF2-40B4-BE49-F238E27FC236}">
                  <a16:creationId xmlns:a16="http://schemas.microsoft.com/office/drawing/2014/main" id="{67A24C36-22A3-2B6D-4697-F7900EAD0A30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6343650" y="3765814"/>
              <a:ext cx="104776" cy="110862"/>
            </a:xfrm>
            <a:custGeom>
              <a:avLst/>
              <a:gdLst/>
              <a:ahLst/>
              <a:cxnLst/>
              <a:rect l="0" t="0" r="0" b="0"/>
              <a:pathLst>
                <a:path w="104776" h="110862">
                  <a:moveTo>
                    <a:pt x="104775" y="15611"/>
                  </a:moveTo>
                  <a:lnTo>
                    <a:pt x="104775" y="15611"/>
                  </a:lnTo>
                  <a:lnTo>
                    <a:pt x="104775" y="7410"/>
                  </a:lnTo>
                  <a:lnTo>
                    <a:pt x="99719" y="1422"/>
                  </a:lnTo>
                  <a:lnTo>
                    <a:pt x="97171" y="860"/>
                  </a:lnTo>
                  <a:lnTo>
                    <a:pt x="94414" y="1544"/>
                  </a:lnTo>
                  <a:lnTo>
                    <a:pt x="91518" y="3058"/>
                  </a:lnTo>
                  <a:lnTo>
                    <a:pt x="89587" y="3009"/>
                  </a:lnTo>
                  <a:lnTo>
                    <a:pt x="88300" y="1918"/>
                  </a:lnTo>
                  <a:lnTo>
                    <a:pt x="87442" y="132"/>
                  </a:lnTo>
                  <a:lnTo>
                    <a:pt x="85812" y="0"/>
                  </a:lnTo>
                  <a:lnTo>
                    <a:pt x="76124" y="5412"/>
                  </a:lnTo>
                  <a:lnTo>
                    <a:pt x="63072" y="5997"/>
                  </a:lnTo>
                  <a:lnTo>
                    <a:pt x="56960" y="8869"/>
                  </a:lnTo>
                  <a:lnTo>
                    <a:pt x="53848" y="11116"/>
                  </a:lnTo>
                  <a:lnTo>
                    <a:pt x="41250" y="27815"/>
                  </a:lnTo>
                  <a:lnTo>
                    <a:pt x="32801" y="33691"/>
                  </a:lnTo>
                  <a:lnTo>
                    <a:pt x="30454" y="38816"/>
                  </a:lnTo>
                  <a:lnTo>
                    <a:pt x="30885" y="41664"/>
                  </a:lnTo>
                  <a:lnTo>
                    <a:pt x="34188" y="47651"/>
                  </a:lnTo>
                  <a:lnTo>
                    <a:pt x="41997" y="56972"/>
                  </a:lnTo>
                  <a:lnTo>
                    <a:pt x="47946" y="60452"/>
                  </a:lnTo>
                  <a:lnTo>
                    <a:pt x="81680" y="72828"/>
                  </a:lnTo>
                  <a:lnTo>
                    <a:pt x="98311" y="85888"/>
                  </a:lnTo>
                  <a:lnTo>
                    <a:pt x="99407" y="88921"/>
                  </a:lnTo>
                  <a:lnTo>
                    <a:pt x="99080" y="92001"/>
                  </a:lnTo>
                  <a:lnTo>
                    <a:pt x="96007" y="99492"/>
                  </a:lnTo>
                  <a:lnTo>
                    <a:pt x="85361" y="105846"/>
                  </a:lnTo>
                  <a:lnTo>
                    <a:pt x="73858" y="109375"/>
                  </a:lnTo>
                  <a:lnTo>
                    <a:pt x="29637" y="110854"/>
                  </a:lnTo>
                  <a:lnTo>
                    <a:pt x="0" y="11086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SMARTInkShape-6344">
              <a:extLst>
                <a:ext uri="{FF2B5EF4-FFF2-40B4-BE49-F238E27FC236}">
                  <a16:creationId xmlns:a16="http://schemas.microsoft.com/office/drawing/2014/main" id="{317C8D29-BB83-2DE3-7CB0-134EDA9257D1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6498287" y="3652112"/>
              <a:ext cx="121589" cy="249014"/>
            </a:xfrm>
            <a:custGeom>
              <a:avLst/>
              <a:gdLst/>
              <a:ahLst/>
              <a:cxnLst/>
              <a:rect l="0" t="0" r="0" b="0"/>
              <a:pathLst>
                <a:path w="121589" h="249014">
                  <a:moveTo>
                    <a:pt x="35863" y="5488"/>
                  </a:moveTo>
                  <a:lnTo>
                    <a:pt x="35863" y="5488"/>
                  </a:lnTo>
                  <a:lnTo>
                    <a:pt x="45976" y="431"/>
                  </a:lnTo>
                  <a:lnTo>
                    <a:pt x="47897" y="0"/>
                  </a:lnTo>
                  <a:lnTo>
                    <a:pt x="48119" y="771"/>
                  </a:lnTo>
                  <a:lnTo>
                    <a:pt x="40871" y="19726"/>
                  </a:lnTo>
                  <a:lnTo>
                    <a:pt x="33700" y="58542"/>
                  </a:lnTo>
                  <a:lnTo>
                    <a:pt x="17680" y="104985"/>
                  </a:lnTo>
                  <a:lnTo>
                    <a:pt x="5311" y="147387"/>
                  </a:lnTo>
                  <a:lnTo>
                    <a:pt x="0" y="188408"/>
                  </a:lnTo>
                  <a:lnTo>
                    <a:pt x="3482" y="217261"/>
                  </a:lnTo>
                  <a:lnTo>
                    <a:pt x="11217" y="239215"/>
                  </a:lnTo>
                  <a:lnTo>
                    <a:pt x="15199" y="243856"/>
                  </a:lnTo>
                  <a:lnTo>
                    <a:pt x="25268" y="249013"/>
                  </a:lnTo>
                  <a:lnTo>
                    <a:pt x="36799" y="248482"/>
                  </a:lnTo>
                  <a:lnTo>
                    <a:pt x="81584" y="241218"/>
                  </a:lnTo>
                  <a:lnTo>
                    <a:pt x="121588" y="22456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SMARTInkShape-6345">
              <a:extLst>
                <a:ext uri="{FF2B5EF4-FFF2-40B4-BE49-F238E27FC236}">
                  <a16:creationId xmlns:a16="http://schemas.microsoft.com/office/drawing/2014/main" id="{2C28A90C-C6C3-17C4-5F96-899279F40F80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6543675" y="3790950"/>
              <a:ext cx="133351" cy="19051"/>
            </a:xfrm>
            <a:custGeom>
              <a:avLst/>
              <a:gdLst/>
              <a:ahLst/>
              <a:cxnLst/>
              <a:rect l="0" t="0" r="0" b="0"/>
              <a:pathLst>
                <a:path w="133351" h="19051">
                  <a:moveTo>
                    <a:pt x="0" y="19050"/>
                  </a:moveTo>
                  <a:lnTo>
                    <a:pt x="0" y="19050"/>
                  </a:lnTo>
                  <a:lnTo>
                    <a:pt x="10113" y="13993"/>
                  </a:lnTo>
                  <a:lnTo>
                    <a:pt x="48761" y="10408"/>
                  </a:lnTo>
                  <a:lnTo>
                    <a:pt x="87943" y="8728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6" name="SMARTInkShape-Group1099">
            <a:extLst>
              <a:ext uri="{FF2B5EF4-FFF2-40B4-BE49-F238E27FC236}">
                <a16:creationId xmlns:a16="http://schemas.microsoft.com/office/drawing/2014/main" id="{ADACE182-BAFB-8A8C-DF66-69BFD69FE1EE}"/>
              </a:ext>
            </a:extLst>
          </p:cNvPr>
          <p:cNvGrpSpPr/>
          <p:nvPr/>
        </p:nvGrpSpPr>
        <p:grpSpPr>
          <a:xfrm>
            <a:off x="5381625" y="3583117"/>
            <a:ext cx="266701" cy="322076"/>
            <a:chOff x="5381625" y="3583117"/>
            <a:chExt cx="266701" cy="322076"/>
          </a:xfrm>
        </p:grpSpPr>
        <p:sp>
          <p:nvSpPr>
            <p:cNvPr id="244" name="SMARTInkShape-6346">
              <a:extLst>
                <a:ext uri="{FF2B5EF4-FFF2-40B4-BE49-F238E27FC236}">
                  <a16:creationId xmlns:a16="http://schemas.microsoft.com/office/drawing/2014/main" id="{A80304DF-78AB-3C8B-6D15-D37526A57789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5382073" y="3583117"/>
              <a:ext cx="190053" cy="322076"/>
            </a:xfrm>
            <a:custGeom>
              <a:avLst/>
              <a:gdLst/>
              <a:ahLst/>
              <a:cxnLst/>
              <a:rect l="0" t="0" r="0" b="0"/>
              <a:pathLst>
                <a:path w="190053" h="322076">
                  <a:moveTo>
                    <a:pt x="75752" y="17333"/>
                  </a:moveTo>
                  <a:lnTo>
                    <a:pt x="75752" y="17333"/>
                  </a:lnTo>
                  <a:lnTo>
                    <a:pt x="80808" y="12276"/>
                  </a:lnTo>
                  <a:lnTo>
                    <a:pt x="83291" y="6972"/>
                  </a:lnTo>
                  <a:lnTo>
                    <a:pt x="84884" y="0"/>
                  </a:lnTo>
                  <a:lnTo>
                    <a:pt x="84141" y="21435"/>
                  </a:lnTo>
                  <a:lnTo>
                    <a:pt x="72008" y="65498"/>
                  </a:lnTo>
                  <a:lnTo>
                    <a:pt x="59764" y="99794"/>
                  </a:lnTo>
                  <a:lnTo>
                    <a:pt x="51377" y="142660"/>
                  </a:lnTo>
                  <a:lnTo>
                    <a:pt x="45185" y="187198"/>
                  </a:lnTo>
                  <a:lnTo>
                    <a:pt x="36528" y="230711"/>
                  </a:lnTo>
                  <a:lnTo>
                    <a:pt x="19949" y="273069"/>
                  </a:lnTo>
                  <a:lnTo>
                    <a:pt x="7209" y="310809"/>
                  </a:lnTo>
                  <a:lnTo>
                    <a:pt x="0" y="321470"/>
                  </a:lnTo>
                  <a:lnTo>
                    <a:pt x="31163" y="322075"/>
                  </a:lnTo>
                  <a:lnTo>
                    <a:pt x="60281" y="316634"/>
                  </a:lnTo>
                  <a:lnTo>
                    <a:pt x="107620" y="320452"/>
                  </a:lnTo>
                  <a:lnTo>
                    <a:pt x="133878" y="316461"/>
                  </a:lnTo>
                  <a:lnTo>
                    <a:pt x="160708" y="318924"/>
                  </a:lnTo>
                  <a:lnTo>
                    <a:pt x="190052" y="31260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SMARTInkShape-6347">
              <a:extLst>
                <a:ext uri="{FF2B5EF4-FFF2-40B4-BE49-F238E27FC236}">
                  <a16:creationId xmlns:a16="http://schemas.microsoft.com/office/drawing/2014/main" id="{56461467-617B-2834-EE76-3E5230039193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5381625" y="3733800"/>
              <a:ext cx="266701" cy="28576"/>
            </a:xfrm>
            <a:custGeom>
              <a:avLst/>
              <a:gdLst/>
              <a:ahLst/>
              <a:cxnLst/>
              <a:rect l="0" t="0" r="0" b="0"/>
              <a:pathLst>
                <a:path w="266701" h="28576">
                  <a:moveTo>
                    <a:pt x="0" y="28575"/>
                  </a:moveTo>
                  <a:lnTo>
                    <a:pt x="0" y="28575"/>
                  </a:lnTo>
                  <a:lnTo>
                    <a:pt x="9721" y="27517"/>
                  </a:lnTo>
                  <a:lnTo>
                    <a:pt x="53961" y="20374"/>
                  </a:lnTo>
                  <a:lnTo>
                    <a:pt x="94893" y="14386"/>
                  </a:lnTo>
                  <a:lnTo>
                    <a:pt x="135435" y="10485"/>
                  </a:lnTo>
                  <a:lnTo>
                    <a:pt x="176369" y="9715"/>
                  </a:lnTo>
                  <a:lnTo>
                    <a:pt x="222953" y="8474"/>
                  </a:lnTo>
                  <a:lnTo>
                    <a:pt x="256380" y="589"/>
                  </a:lnTo>
                  <a:lnTo>
                    <a:pt x="2667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0" name="SMARTInkShape-Group1100">
            <a:extLst>
              <a:ext uri="{FF2B5EF4-FFF2-40B4-BE49-F238E27FC236}">
                <a16:creationId xmlns:a16="http://schemas.microsoft.com/office/drawing/2014/main" id="{177E6B41-1C14-5693-EECC-B57ADE4DD05D}"/>
              </a:ext>
            </a:extLst>
          </p:cNvPr>
          <p:cNvGrpSpPr/>
          <p:nvPr/>
        </p:nvGrpSpPr>
        <p:grpSpPr>
          <a:xfrm>
            <a:off x="4362450" y="3852706"/>
            <a:ext cx="561976" cy="188822"/>
            <a:chOff x="4362450" y="3852706"/>
            <a:chExt cx="561976" cy="188822"/>
          </a:xfrm>
        </p:grpSpPr>
        <p:sp>
          <p:nvSpPr>
            <p:cNvPr id="247" name="SMARTInkShape-6348">
              <a:extLst>
                <a:ext uri="{FF2B5EF4-FFF2-40B4-BE49-F238E27FC236}">
                  <a16:creationId xmlns:a16="http://schemas.microsoft.com/office/drawing/2014/main" id="{D46AFDF9-C6F6-9811-05F9-DC64856D6315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4362450" y="3857625"/>
              <a:ext cx="114301" cy="183903"/>
            </a:xfrm>
            <a:custGeom>
              <a:avLst/>
              <a:gdLst/>
              <a:ahLst/>
              <a:cxnLst/>
              <a:rect l="0" t="0" r="0" b="0"/>
              <a:pathLst>
                <a:path w="114301" h="183903">
                  <a:moveTo>
                    <a:pt x="0" y="9525"/>
                  </a:moveTo>
                  <a:lnTo>
                    <a:pt x="0" y="9525"/>
                  </a:lnTo>
                  <a:lnTo>
                    <a:pt x="9132" y="393"/>
                  </a:lnTo>
                  <a:lnTo>
                    <a:pt x="9522" y="45060"/>
                  </a:lnTo>
                  <a:lnTo>
                    <a:pt x="9525" y="88536"/>
                  </a:lnTo>
                  <a:lnTo>
                    <a:pt x="10583" y="112357"/>
                  </a:lnTo>
                  <a:lnTo>
                    <a:pt x="20284" y="154986"/>
                  </a:lnTo>
                  <a:lnTo>
                    <a:pt x="28771" y="168013"/>
                  </a:lnTo>
                  <a:lnTo>
                    <a:pt x="45450" y="182191"/>
                  </a:lnTo>
                  <a:lnTo>
                    <a:pt x="51465" y="183902"/>
                  </a:lnTo>
                  <a:lnTo>
                    <a:pt x="77581" y="181570"/>
                  </a:lnTo>
                  <a:lnTo>
                    <a:pt x="87750" y="175595"/>
                  </a:lnTo>
                  <a:lnTo>
                    <a:pt x="93425" y="171038"/>
                  </a:lnTo>
                  <a:lnTo>
                    <a:pt x="106468" y="144399"/>
                  </a:lnTo>
                  <a:lnTo>
                    <a:pt x="112753" y="109505"/>
                  </a:lnTo>
                  <a:lnTo>
                    <a:pt x="113841" y="71839"/>
                  </a:lnTo>
                  <a:lnTo>
                    <a:pt x="114259" y="25187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SMARTInkShape-6349">
              <a:extLst>
                <a:ext uri="{FF2B5EF4-FFF2-40B4-BE49-F238E27FC236}">
                  <a16:creationId xmlns:a16="http://schemas.microsoft.com/office/drawing/2014/main" id="{55094D3F-7D1F-97A2-887C-0E5EC4B490F9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4562475" y="3852706"/>
              <a:ext cx="121899" cy="166845"/>
            </a:xfrm>
            <a:custGeom>
              <a:avLst/>
              <a:gdLst/>
              <a:ahLst/>
              <a:cxnLst/>
              <a:rect l="0" t="0" r="0" b="0"/>
              <a:pathLst>
                <a:path w="121899" h="166845">
                  <a:moveTo>
                    <a:pt x="76200" y="43019"/>
                  </a:moveTo>
                  <a:lnTo>
                    <a:pt x="76200" y="43019"/>
                  </a:lnTo>
                  <a:lnTo>
                    <a:pt x="90351" y="29927"/>
                  </a:lnTo>
                  <a:lnTo>
                    <a:pt x="97659" y="26617"/>
                  </a:lnTo>
                  <a:lnTo>
                    <a:pt x="104434" y="19501"/>
                  </a:lnTo>
                  <a:lnTo>
                    <a:pt x="112351" y="7799"/>
                  </a:lnTo>
                  <a:lnTo>
                    <a:pt x="110885" y="5781"/>
                  </a:lnTo>
                  <a:lnTo>
                    <a:pt x="103609" y="716"/>
                  </a:lnTo>
                  <a:lnTo>
                    <a:pt x="98706" y="0"/>
                  </a:lnTo>
                  <a:lnTo>
                    <a:pt x="81693" y="4050"/>
                  </a:lnTo>
                  <a:lnTo>
                    <a:pt x="45631" y="22979"/>
                  </a:lnTo>
                  <a:lnTo>
                    <a:pt x="16814" y="54030"/>
                  </a:lnTo>
                  <a:lnTo>
                    <a:pt x="15443" y="57768"/>
                  </a:lnTo>
                  <a:lnTo>
                    <a:pt x="15588" y="61318"/>
                  </a:lnTo>
                  <a:lnTo>
                    <a:pt x="18571" y="68085"/>
                  </a:lnTo>
                  <a:lnTo>
                    <a:pt x="23422" y="74621"/>
                  </a:lnTo>
                  <a:lnTo>
                    <a:pt x="37162" y="84250"/>
                  </a:lnTo>
                  <a:lnTo>
                    <a:pt x="70864" y="96816"/>
                  </a:lnTo>
                  <a:lnTo>
                    <a:pt x="88142" y="100234"/>
                  </a:lnTo>
                  <a:lnTo>
                    <a:pt x="100435" y="107479"/>
                  </a:lnTo>
                  <a:lnTo>
                    <a:pt x="117322" y="122521"/>
                  </a:lnTo>
                  <a:lnTo>
                    <a:pt x="120934" y="128800"/>
                  </a:lnTo>
                  <a:lnTo>
                    <a:pt x="121898" y="131957"/>
                  </a:lnTo>
                  <a:lnTo>
                    <a:pt x="120424" y="135119"/>
                  </a:lnTo>
                  <a:lnTo>
                    <a:pt x="113142" y="141455"/>
                  </a:lnTo>
                  <a:lnTo>
                    <a:pt x="67254" y="157321"/>
                  </a:lnTo>
                  <a:lnTo>
                    <a:pt x="27789" y="165590"/>
                  </a:lnTo>
                  <a:lnTo>
                    <a:pt x="0" y="16684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SMARTInkShape-6350">
              <a:extLst>
                <a:ext uri="{FF2B5EF4-FFF2-40B4-BE49-F238E27FC236}">
                  <a16:creationId xmlns:a16="http://schemas.microsoft.com/office/drawing/2014/main" id="{7B617403-D819-1BB4-5235-3BFFBF710382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4731657" y="3897999"/>
              <a:ext cx="192769" cy="140007"/>
            </a:xfrm>
            <a:custGeom>
              <a:avLst/>
              <a:gdLst/>
              <a:ahLst/>
              <a:cxnLst/>
              <a:rect l="0" t="0" r="0" b="0"/>
              <a:pathLst>
                <a:path w="192769" h="140007">
                  <a:moveTo>
                    <a:pt x="21318" y="92976"/>
                  </a:moveTo>
                  <a:lnTo>
                    <a:pt x="21318" y="92976"/>
                  </a:lnTo>
                  <a:lnTo>
                    <a:pt x="63512" y="83275"/>
                  </a:lnTo>
                  <a:lnTo>
                    <a:pt x="92682" y="73264"/>
                  </a:lnTo>
                  <a:lnTo>
                    <a:pt x="138317" y="42165"/>
                  </a:lnTo>
                  <a:lnTo>
                    <a:pt x="148177" y="32648"/>
                  </a:lnTo>
                  <a:lnTo>
                    <a:pt x="149282" y="28415"/>
                  </a:lnTo>
                  <a:lnTo>
                    <a:pt x="147688" y="18069"/>
                  </a:lnTo>
                  <a:lnTo>
                    <a:pt x="140630" y="9237"/>
                  </a:lnTo>
                  <a:lnTo>
                    <a:pt x="130437" y="2842"/>
                  </a:lnTo>
                  <a:lnTo>
                    <a:pt x="118852" y="0"/>
                  </a:lnTo>
                  <a:lnTo>
                    <a:pt x="95372" y="3456"/>
                  </a:lnTo>
                  <a:lnTo>
                    <a:pt x="65540" y="15164"/>
                  </a:lnTo>
                  <a:lnTo>
                    <a:pt x="39360" y="32996"/>
                  </a:lnTo>
                  <a:lnTo>
                    <a:pt x="13611" y="63092"/>
                  </a:lnTo>
                  <a:lnTo>
                    <a:pt x="2723" y="82869"/>
                  </a:lnTo>
                  <a:lnTo>
                    <a:pt x="0" y="102242"/>
                  </a:lnTo>
                  <a:lnTo>
                    <a:pt x="756" y="111854"/>
                  </a:lnTo>
                  <a:lnTo>
                    <a:pt x="3376" y="119319"/>
                  </a:lnTo>
                  <a:lnTo>
                    <a:pt x="11934" y="130437"/>
                  </a:lnTo>
                  <a:lnTo>
                    <a:pt x="22792" y="136083"/>
                  </a:lnTo>
                  <a:lnTo>
                    <a:pt x="65296" y="140006"/>
                  </a:lnTo>
                  <a:lnTo>
                    <a:pt x="83973" y="139366"/>
                  </a:lnTo>
                  <a:lnTo>
                    <a:pt x="126818" y="127320"/>
                  </a:lnTo>
                  <a:lnTo>
                    <a:pt x="171264" y="114237"/>
                  </a:lnTo>
                  <a:lnTo>
                    <a:pt x="178978" y="111950"/>
                  </a:lnTo>
                  <a:lnTo>
                    <a:pt x="192768" y="10250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4" name="SMARTInkShape-Group1101">
            <a:extLst>
              <a:ext uri="{FF2B5EF4-FFF2-40B4-BE49-F238E27FC236}">
                <a16:creationId xmlns:a16="http://schemas.microsoft.com/office/drawing/2014/main" id="{DAFEB21C-A7A3-359B-1B02-0084092BEFB7}"/>
              </a:ext>
            </a:extLst>
          </p:cNvPr>
          <p:cNvGrpSpPr/>
          <p:nvPr/>
        </p:nvGrpSpPr>
        <p:grpSpPr>
          <a:xfrm>
            <a:off x="3571875" y="3810000"/>
            <a:ext cx="455210" cy="323851"/>
            <a:chOff x="3571875" y="3810000"/>
            <a:chExt cx="455210" cy="323851"/>
          </a:xfrm>
        </p:grpSpPr>
        <p:sp>
          <p:nvSpPr>
            <p:cNvPr id="251" name="SMARTInkShape-6351">
              <a:extLst>
                <a:ext uri="{FF2B5EF4-FFF2-40B4-BE49-F238E27FC236}">
                  <a16:creationId xmlns:a16="http://schemas.microsoft.com/office/drawing/2014/main" id="{9C3F9635-94DB-8B35-3746-7473654DBB72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3571875" y="3924307"/>
              <a:ext cx="371476" cy="19044"/>
            </a:xfrm>
            <a:custGeom>
              <a:avLst/>
              <a:gdLst/>
              <a:ahLst/>
              <a:cxnLst/>
              <a:rect l="0" t="0" r="0" b="0"/>
              <a:pathLst>
                <a:path w="371476" h="19044">
                  <a:moveTo>
                    <a:pt x="0" y="9518"/>
                  </a:moveTo>
                  <a:lnTo>
                    <a:pt x="0" y="9518"/>
                  </a:lnTo>
                  <a:lnTo>
                    <a:pt x="46969" y="4461"/>
                  </a:lnTo>
                  <a:lnTo>
                    <a:pt x="86118" y="1317"/>
                  </a:lnTo>
                  <a:lnTo>
                    <a:pt x="132605" y="255"/>
                  </a:lnTo>
                  <a:lnTo>
                    <a:pt x="171112" y="71"/>
                  </a:lnTo>
                  <a:lnTo>
                    <a:pt x="218622" y="16"/>
                  </a:lnTo>
                  <a:lnTo>
                    <a:pt x="255277" y="0"/>
                  </a:lnTo>
                  <a:lnTo>
                    <a:pt x="292479" y="1053"/>
                  </a:lnTo>
                  <a:lnTo>
                    <a:pt x="334508" y="7532"/>
                  </a:lnTo>
                  <a:lnTo>
                    <a:pt x="352760" y="11752"/>
                  </a:lnTo>
                  <a:lnTo>
                    <a:pt x="371475" y="1904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SMARTInkShape-6352">
              <a:extLst>
                <a:ext uri="{FF2B5EF4-FFF2-40B4-BE49-F238E27FC236}">
                  <a16:creationId xmlns:a16="http://schemas.microsoft.com/office/drawing/2014/main" id="{C9FF9DD4-F87B-F537-8D01-5523067AF6AD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3623969" y="4000500"/>
              <a:ext cx="328907" cy="28576"/>
            </a:xfrm>
            <a:custGeom>
              <a:avLst/>
              <a:gdLst/>
              <a:ahLst/>
              <a:cxnLst/>
              <a:rect l="0" t="0" r="0" b="0"/>
              <a:pathLst>
                <a:path w="328907" h="28576">
                  <a:moveTo>
                    <a:pt x="5056" y="0"/>
                  </a:moveTo>
                  <a:lnTo>
                    <a:pt x="5056" y="0"/>
                  </a:lnTo>
                  <a:lnTo>
                    <a:pt x="0" y="0"/>
                  </a:lnTo>
                  <a:lnTo>
                    <a:pt x="43494" y="0"/>
                  </a:lnTo>
                  <a:lnTo>
                    <a:pt x="80180" y="0"/>
                  </a:lnTo>
                  <a:lnTo>
                    <a:pt x="124093" y="1058"/>
                  </a:lnTo>
                  <a:lnTo>
                    <a:pt x="167444" y="6546"/>
                  </a:lnTo>
                  <a:lnTo>
                    <a:pt x="214876" y="14189"/>
                  </a:lnTo>
                  <a:lnTo>
                    <a:pt x="254727" y="21232"/>
                  </a:lnTo>
                  <a:lnTo>
                    <a:pt x="288564" y="27608"/>
                  </a:lnTo>
                  <a:lnTo>
                    <a:pt x="328906" y="285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SMARTInkShape-6353">
              <a:extLst>
                <a:ext uri="{FF2B5EF4-FFF2-40B4-BE49-F238E27FC236}">
                  <a16:creationId xmlns:a16="http://schemas.microsoft.com/office/drawing/2014/main" id="{F1AB7611-8992-4AB5-B282-BEB5E6FA2584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3823562" y="3810000"/>
              <a:ext cx="203523" cy="323851"/>
            </a:xfrm>
            <a:custGeom>
              <a:avLst/>
              <a:gdLst/>
              <a:ahLst/>
              <a:cxnLst/>
              <a:rect l="0" t="0" r="0" b="0"/>
              <a:pathLst>
                <a:path w="203523" h="323851">
                  <a:moveTo>
                    <a:pt x="5488" y="28575"/>
                  </a:moveTo>
                  <a:lnTo>
                    <a:pt x="5488" y="28575"/>
                  </a:lnTo>
                  <a:lnTo>
                    <a:pt x="432" y="28575"/>
                  </a:lnTo>
                  <a:lnTo>
                    <a:pt x="0" y="27517"/>
                  </a:lnTo>
                  <a:lnTo>
                    <a:pt x="4090" y="18214"/>
                  </a:lnTo>
                  <a:lnTo>
                    <a:pt x="5488" y="0"/>
                  </a:lnTo>
                  <a:lnTo>
                    <a:pt x="21735" y="15188"/>
                  </a:lnTo>
                  <a:lnTo>
                    <a:pt x="53537" y="32861"/>
                  </a:lnTo>
                  <a:lnTo>
                    <a:pt x="100806" y="61398"/>
                  </a:lnTo>
                  <a:lnTo>
                    <a:pt x="146181" y="83115"/>
                  </a:lnTo>
                  <a:lnTo>
                    <a:pt x="175919" y="97909"/>
                  </a:lnTo>
                  <a:lnTo>
                    <a:pt x="198795" y="117430"/>
                  </a:lnTo>
                  <a:lnTo>
                    <a:pt x="202527" y="123805"/>
                  </a:lnTo>
                  <a:lnTo>
                    <a:pt x="203522" y="126986"/>
                  </a:lnTo>
                  <a:lnTo>
                    <a:pt x="203127" y="130166"/>
                  </a:lnTo>
                  <a:lnTo>
                    <a:pt x="199867" y="136521"/>
                  </a:lnTo>
                  <a:lnTo>
                    <a:pt x="162941" y="183463"/>
                  </a:lnTo>
                  <a:lnTo>
                    <a:pt x="119712" y="219685"/>
                  </a:lnTo>
                  <a:lnTo>
                    <a:pt x="77627" y="260198"/>
                  </a:lnTo>
                  <a:lnTo>
                    <a:pt x="32735" y="296996"/>
                  </a:lnTo>
                  <a:lnTo>
                    <a:pt x="15013" y="3238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3" name="SMARTInkShape-Group1102">
            <a:extLst>
              <a:ext uri="{FF2B5EF4-FFF2-40B4-BE49-F238E27FC236}">
                <a16:creationId xmlns:a16="http://schemas.microsoft.com/office/drawing/2014/main" id="{B51C8907-5D24-BD43-3C63-E50D7435580E}"/>
              </a:ext>
            </a:extLst>
          </p:cNvPr>
          <p:cNvGrpSpPr/>
          <p:nvPr/>
        </p:nvGrpSpPr>
        <p:grpSpPr>
          <a:xfrm>
            <a:off x="1876425" y="3884057"/>
            <a:ext cx="1314451" cy="237691"/>
            <a:chOff x="1876425" y="3884057"/>
            <a:chExt cx="1314451" cy="237691"/>
          </a:xfrm>
        </p:grpSpPr>
        <p:sp>
          <p:nvSpPr>
            <p:cNvPr id="255" name="SMARTInkShape-6354">
              <a:extLst>
                <a:ext uri="{FF2B5EF4-FFF2-40B4-BE49-F238E27FC236}">
                  <a16:creationId xmlns:a16="http://schemas.microsoft.com/office/drawing/2014/main" id="{BE360CB6-73A6-EAE4-755E-C4CDFA70ED7E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1876425" y="3962908"/>
              <a:ext cx="114301" cy="158840"/>
            </a:xfrm>
            <a:custGeom>
              <a:avLst/>
              <a:gdLst/>
              <a:ahLst/>
              <a:cxnLst/>
              <a:rect l="0" t="0" r="0" b="0"/>
              <a:pathLst>
                <a:path w="114301" h="158840">
                  <a:moveTo>
                    <a:pt x="0" y="18542"/>
                  </a:moveTo>
                  <a:lnTo>
                    <a:pt x="0" y="18542"/>
                  </a:lnTo>
                  <a:lnTo>
                    <a:pt x="17334" y="1209"/>
                  </a:lnTo>
                  <a:lnTo>
                    <a:pt x="16848" y="636"/>
                  </a:lnTo>
                  <a:lnTo>
                    <a:pt x="13485" y="0"/>
                  </a:lnTo>
                  <a:lnTo>
                    <a:pt x="11106" y="1948"/>
                  </a:lnTo>
                  <a:lnTo>
                    <a:pt x="5642" y="9756"/>
                  </a:lnTo>
                  <a:lnTo>
                    <a:pt x="1672" y="31108"/>
                  </a:lnTo>
                  <a:lnTo>
                    <a:pt x="330" y="72255"/>
                  </a:lnTo>
                  <a:lnTo>
                    <a:pt x="147" y="88628"/>
                  </a:lnTo>
                  <a:lnTo>
                    <a:pt x="10156" y="114803"/>
                  </a:lnTo>
                  <a:lnTo>
                    <a:pt x="26528" y="137610"/>
                  </a:lnTo>
                  <a:lnTo>
                    <a:pt x="49841" y="152717"/>
                  </a:lnTo>
                  <a:lnTo>
                    <a:pt x="66744" y="158839"/>
                  </a:lnTo>
                  <a:lnTo>
                    <a:pt x="70954" y="157582"/>
                  </a:lnTo>
                  <a:lnTo>
                    <a:pt x="78455" y="150540"/>
                  </a:lnTo>
                  <a:lnTo>
                    <a:pt x="88627" y="134676"/>
                  </a:lnTo>
                  <a:lnTo>
                    <a:pt x="101546" y="95144"/>
                  </a:lnTo>
                  <a:lnTo>
                    <a:pt x="112412" y="49221"/>
                  </a:lnTo>
                  <a:lnTo>
                    <a:pt x="114300" y="901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SMARTInkShape-6355">
              <a:extLst>
                <a:ext uri="{FF2B5EF4-FFF2-40B4-BE49-F238E27FC236}">
                  <a16:creationId xmlns:a16="http://schemas.microsoft.com/office/drawing/2014/main" id="{5540D793-7E67-C4D5-DFC5-2AEE26F07795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2047875" y="3986720"/>
              <a:ext cx="228601" cy="127244"/>
            </a:xfrm>
            <a:custGeom>
              <a:avLst/>
              <a:gdLst/>
              <a:ahLst/>
              <a:cxnLst/>
              <a:rect l="0" t="0" r="0" b="0"/>
              <a:pathLst>
                <a:path w="228601" h="127244">
                  <a:moveTo>
                    <a:pt x="0" y="61405"/>
                  </a:moveTo>
                  <a:lnTo>
                    <a:pt x="0" y="61405"/>
                  </a:lnTo>
                  <a:lnTo>
                    <a:pt x="0" y="39946"/>
                  </a:lnTo>
                  <a:lnTo>
                    <a:pt x="1058" y="37574"/>
                  </a:lnTo>
                  <a:lnTo>
                    <a:pt x="2822" y="35993"/>
                  </a:lnTo>
                  <a:lnTo>
                    <a:pt x="5057" y="34938"/>
                  </a:lnTo>
                  <a:lnTo>
                    <a:pt x="6546" y="33177"/>
                  </a:lnTo>
                  <a:lnTo>
                    <a:pt x="11759" y="22747"/>
                  </a:lnTo>
                  <a:lnTo>
                    <a:pt x="17926" y="16707"/>
                  </a:lnTo>
                  <a:lnTo>
                    <a:pt x="45138" y="1047"/>
                  </a:lnTo>
                  <a:lnTo>
                    <a:pt x="50200" y="0"/>
                  </a:lnTo>
                  <a:lnTo>
                    <a:pt x="54634" y="360"/>
                  </a:lnTo>
                  <a:lnTo>
                    <a:pt x="74409" y="8542"/>
                  </a:lnTo>
                  <a:lnTo>
                    <a:pt x="78181" y="13463"/>
                  </a:lnTo>
                  <a:lnTo>
                    <a:pt x="83490" y="33442"/>
                  </a:lnTo>
                  <a:lnTo>
                    <a:pt x="85638" y="77614"/>
                  </a:lnTo>
                  <a:lnTo>
                    <a:pt x="85722" y="123846"/>
                  </a:lnTo>
                  <a:lnTo>
                    <a:pt x="85724" y="127243"/>
                  </a:lnTo>
                  <a:lnTo>
                    <a:pt x="90781" y="122776"/>
                  </a:lnTo>
                  <a:lnTo>
                    <a:pt x="93264" y="114787"/>
                  </a:lnTo>
                  <a:lnTo>
                    <a:pt x="95426" y="105239"/>
                  </a:lnTo>
                  <a:lnTo>
                    <a:pt x="99914" y="97467"/>
                  </a:lnTo>
                  <a:lnTo>
                    <a:pt x="105437" y="93307"/>
                  </a:lnTo>
                  <a:lnTo>
                    <a:pt x="108391" y="92198"/>
                  </a:lnTo>
                  <a:lnTo>
                    <a:pt x="155462" y="48789"/>
                  </a:lnTo>
                  <a:lnTo>
                    <a:pt x="187586" y="17752"/>
                  </a:lnTo>
                  <a:lnTo>
                    <a:pt x="196927" y="14957"/>
                  </a:lnTo>
                  <a:lnTo>
                    <a:pt x="217197" y="13826"/>
                  </a:lnTo>
                  <a:lnTo>
                    <a:pt x="217823" y="14869"/>
                  </a:lnTo>
                  <a:lnTo>
                    <a:pt x="227262" y="61981"/>
                  </a:lnTo>
                  <a:lnTo>
                    <a:pt x="228600" y="10903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SMARTInkShape-6356">
              <a:extLst>
                <a:ext uri="{FF2B5EF4-FFF2-40B4-BE49-F238E27FC236}">
                  <a16:creationId xmlns:a16="http://schemas.microsoft.com/office/drawing/2014/main" id="{7B7B7237-0B57-3650-ABED-86DA6FD5C875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2343150" y="3884057"/>
              <a:ext cx="14752" cy="230744"/>
            </a:xfrm>
            <a:custGeom>
              <a:avLst/>
              <a:gdLst/>
              <a:ahLst/>
              <a:cxnLst/>
              <a:rect l="0" t="0" r="0" b="0"/>
              <a:pathLst>
                <a:path w="14752" h="230744">
                  <a:moveTo>
                    <a:pt x="0" y="21193"/>
                  </a:moveTo>
                  <a:lnTo>
                    <a:pt x="0" y="21193"/>
                  </a:lnTo>
                  <a:lnTo>
                    <a:pt x="5056" y="16136"/>
                  </a:lnTo>
                  <a:lnTo>
                    <a:pt x="7539" y="8010"/>
                  </a:lnTo>
                  <a:lnTo>
                    <a:pt x="8201" y="2879"/>
                  </a:lnTo>
                  <a:lnTo>
                    <a:pt x="9701" y="517"/>
                  </a:lnTo>
                  <a:lnTo>
                    <a:pt x="11758" y="0"/>
                  </a:lnTo>
                  <a:lnTo>
                    <a:pt x="14189" y="715"/>
                  </a:lnTo>
                  <a:lnTo>
                    <a:pt x="14751" y="3308"/>
                  </a:lnTo>
                  <a:lnTo>
                    <a:pt x="10123" y="50820"/>
                  </a:lnTo>
                  <a:lnTo>
                    <a:pt x="8644" y="90061"/>
                  </a:lnTo>
                  <a:lnTo>
                    <a:pt x="2021" y="129537"/>
                  </a:lnTo>
                  <a:lnTo>
                    <a:pt x="599" y="165125"/>
                  </a:lnTo>
                  <a:lnTo>
                    <a:pt x="119" y="210021"/>
                  </a:lnTo>
                  <a:lnTo>
                    <a:pt x="0" y="23074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SMARTInkShape-6357">
              <a:extLst>
                <a:ext uri="{FF2B5EF4-FFF2-40B4-BE49-F238E27FC236}">
                  <a16:creationId xmlns:a16="http://schemas.microsoft.com/office/drawing/2014/main" id="{2B0702AE-0CC0-CDA5-E5AD-62783C8BA5FA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2362337" y="3972158"/>
              <a:ext cx="123689" cy="112581"/>
            </a:xfrm>
            <a:custGeom>
              <a:avLst/>
              <a:gdLst/>
              <a:ahLst/>
              <a:cxnLst/>
              <a:rect l="0" t="0" r="0" b="0"/>
              <a:pathLst>
                <a:path w="123689" h="112581">
                  <a:moveTo>
                    <a:pt x="95113" y="18817"/>
                  </a:moveTo>
                  <a:lnTo>
                    <a:pt x="95113" y="18817"/>
                  </a:lnTo>
                  <a:lnTo>
                    <a:pt x="103314" y="2415"/>
                  </a:lnTo>
                  <a:lnTo>
                    <a:pt x="101638" y="1532"/>
                  </a:lnTo>
                  <a:lnTo>
                    <a:pt x="78007" y="0"/>
                  </a:lnTo>
                  <a:lnTo>
                    <a:pt x="68813" y="2693"/>
                  </a:lnTo>
                  <a:lnTo>
                    <a:pt x="61199" y="6359"/>
                  </a:lnTo>
                  <a:lnTo>
                    <a:pt x="48846" y="10540"/>
                  </a:lnTo>
                  <a:lnTo>
                    <a:pt x="12065" y="35725"/>
                  </a:lnTo>
                  <a:lnTo>
                    <a:pt x="5125" y="42289"/>
                  </a:lnTo>
                  <a:lnTo>
                    <a:pt x="2202" y="47946"/>
                  </a:lnTo>
                  <a:lnTo>
                    <a:pt x="0" y="72794"/>
                  </a:lnTo>
                  <a:lnTo>
                    <a:pt x="2746" y="77379"/>
                  </a:lnTo>
                  <a:lnTo>
                    <a:pt x="13132" y="88946"/>
                  </a:lnTo>
                  <a:lnTo>
                    <a:pt x="32370" y="98275"/>
                  </a:lnTo>
                  <a:lnTo>
                    <a:pt x="72676" y="109048"/>
                  </a:lnTo>
                  <a:lnTo>
                    <a:pt x="96932" y="112580"/>
                  </a:lnTo>
                  <a:lnTo>
                    <a:pt x="123688" y="10454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SMARTInkShape-6358">
              <a:extLst>
                <a:ext uri="{FF2B5EF4-FFF2-40B4-BE49-F238E27FC236}">
                  <a16:creationId xmlns:a16="http://schemas.microsoft.com/office/drawing/2014/main" id="{E14F6388-63D0-4184-7479-91A21F04D803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2514600" y="3968909"/>
              <a:ext cx="123826" cy="124636"/>
            </a:xfrm>
            <a:custGeom>
              <a:avLst/>
              <a:gdLst/>
              <a:ahLst/>
              <a:cxnLst/>
              <a:rect l="0" t="0" r="0" b="0"/>
              <a:pathLst>
                <a:path w="123826" h="124636">
                  <a:moveTo>
                    <a:pt x="0" y="50641"/>
                  </a:moveTo>
                  <a:lnTo>
                    <a:pt x="0" y="50641"/>
                  </a:lnTo>
                  <a:lnTo>
                    <a:pt x="8663" y="28887"/>
                  </a:lnTo>
                  <a:lnTo>
                    <a:pt x="30591" y="1785"/>
                  </a:lnTo>
                  <a:lnTo>
                    <a:pt x="33094" y="79"/>
                  </a:lnTo>
                  <a:lnTo>
                    <a:pt x="34763" y="0"/>
                  </a:lnTo>
                  <a:lnTo>
                    <a:pt x="35875" y="1005"/>
                  </a:lnTo>
                  <a:lnTo>
                    <a:pt x="37441" y="12533"/>
                  </a:lnTo>
                  <a:lnTo>
                    <a:pt x="30474" y="51894"/>
                  </a:lnTo>
                  <a:lnTo>
                    <a:pt x="22279" y="96315"/>
                  </a:lnTo>
                  <a:lnTo>
                    <a:pt x="18948" y="111681"/>
                  </a:lnTo>
                  <a:lnTo>
                    <a:pt x="10975" y="124635"/>
                  </a:lnTo>
                  <a:lnTo>
                    <a:pt x="12991" y="123039"/>
                  </a:lnTo>
                  <a:lnTo>
                    <a:pt x="15011" y="121131"/>
                  </a:lnTo>
                  <a:lnTo>
                    <a:pt x="37009" y="77878"/>
                  </a:lnTo>
                  <a:lnTo>
                    <a:pt x="61795" y="41910"/>
                  </a:lnTo>
                  <a:lnTo>
                    <a:pt x="84985" y="22184"/>
                  </a:lnTo>
                  <a:lnTo>
                    <a:pt x="99499" y="15398"/>
                  </a:lnTo>
                  <a:lnTo>
                    <a:pt x="107017" y="13811"/>
                  </a:lnTo>
                  <a:lnTo>
                    <a:pt x="110503" y="15504"/>
                  </a:lnTo>
                  <a:lnTo>
                    <a:pt x="117198" y="23030"/>
                  </a:lnTo>
                  <a:lnTo>
                    <a:pt x="118349" y="29059"/>
                  </a:lnTo>
                  <a:lnTo>
                    <a:pt x="114630" y="71250"/>
                  </a:lnTo>
                  <a:lnTo>
                    <a:pt x="115401" y="100588"/>
                  </a:lnTo>
                  <a:lnTo>
                    <a:pt x="123825" y="11731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SMARTInkShape-6359">
              <a:extLst>
                <a:ext uri="{FF2B5EF4-FFF2-40B4-BE49-F238E27FC236}">
                  <a16:creationId xmlns:a16="http://schemas.microsoft.com/office/drawing/2014/main" id="{DDC0946F-446E-2FD6-35DF-5688CDD299FC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2714821" y="3972386"/>
              <a:ext cx="66313" cy="107193"/>
            </a:xfrm>
            <a:custGeom>
              <a:avLst/>
              <a:gdLst/>
              <a:ahLst/>
              <a:cxnLst/>
              <a:rect l="0" t="0" r="0" b="0"/>
              <a:pathLst>
                <a:path w="66313" h="107193">
                  <a:moveTo>
                    <a:pt x="56954" y="28114"/>
                  </a:moveTo>
                  <a:lnTo>
                    <a:pt x="56954" y="28114"/>
                  </a:lnTo>
                  <a:lnTo>
                    <a:pt x="62010" y="18001"/>
                  </a:lnTo>
                  <a:lnTo>
                    <a:pt x="62442" y="15022"/>
                  </a:lnTo>
                  <a:lnTo>
                    <a:pt x="61671" y="13036"/>
                  </a:lnTo>
                  <a:lnTo>
                    <a:pt x="60099" y="11712"/>
                  </a:lnTo>
                  <a:lnTo>
                    <a:pt x="58352" y="7419"/>
                  </a:lnTo>
                  <a:lnTo>
                    <a:pt x="57886" y="4792"/>
                  </a:lnTo>
                  <a:lnTo>
                    <a:pt x="56517" y="3041"/>
                  </a:lnTo>
                  <a:lnTo>
                    <a:pt x="52173" y="1095"/>
                  </a:lnTo>
                  <a:lnTo>
                    <a:pt x="43779" y="0"/>
                  </a:lnTo>
                  <a:lnTo>
                    <a:pt x="41820" y="904"/>
                  </a:lnTo>
                  <a:lnTo>
                    <a:pt x="40515" y="2566"/>
                  </a:lnTo>
                  <a:lnTo>
                    <a:pt x="39644" y="4732"/>
                  </a:lnTo>
                  <a:lnTo>
                    <a:pt x="38006" y="6176"/>
                  </a:lnTo>
                  <a:lnTo>
                    <a:pt x="19743" y="13740"/>
                  </a:lnTo>
                  <a:lnTo>
                    <a:pt x="11135" y="22078"/>
                  </a:lnTo>
                  <a:lnTo>
                    <a:pt x="4840" y="32840"/>
                  </a:lnTo>
                  <a:lnTo>
                    <a:pt x="799" y="59817"/>
                  </a:lnTo>
                  <a:lnTo>
                    <a:pt x="0" y="90350"/>
                  </a:lnTo>
                  <a:lnTo>
                    <a:pt x="2051" y="96063"/>
                  </a:lnTo>
                  <a:lnTo>
                    <a:pt x="9975" y="105233"/>
                  </a:lnTo>
                  <a:lnTo>
                    <a:pt x="12935" y="107044"/>
                  </a:lnTo>
                  <a:lnTo>
                    <a:pt x="14908" y="107192"/>
                  </a:lnTo>
                  <a:lnTo>
                    <a:pt x="16223" y="106232"/>
                  </a:lnTo>
                  <a:lnTo>
                    <a:pt x="32485" y="103635"/>
                  </a:lnTo>
                  <a:lnTo>
                    <a:pt x="46986" y="96850"/>
                  </a:lnTo>
                  <a:lnTo>
                    <a:pt x="50308" y="96163"/>
                  </a:lnTo>
                  <a:lnTo>
                    <a:pt x="56823" y="86933"/>
                  </a:lnTo>
                  <a:lnTo>
                    <a:pt x="64572" y="65250"/>
                  </a:lnTo>
                  <a:lnTo>
                    <a:pt x="66312" y="39127"/>
                  </a:lnTo>
                  <a:lnTo>
                    <a:pt x="63582" y="30186"/>
                  </a:lnTo>
                  <a:lnTo>
                    <a:pt x="47429" y="906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SMARTInkShape-6360">
              <a:extLst>
                <a:ext uri="{FF2B5EF4-FFF2-40B4-BE49-F238E27FC236}">
                  <a16:creationId xmlns:a16="http://schemas.microsoft.com/office/drawing/2014/main" id="{0C3E1B3E-53E0-D3AE-E746-63D166C20C8E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2809875" y="3962400"/>
              <a:ext cx="171451" cy="111724"/>
            </a:xfrm>
            <a:custGeom>
              <a:avLst/>
              <a:gdLst/>
              <a:ahLst/>
              <a:cxnLst/>
              <a:rect l="0" t="0" r="0" b="0"/>
              <a:pathLst>
                <a:path w="171451" h="111724">
                  <a:moveTo>
                    <a:pt x="0" y="47625"/>
                  </a:moveTo>
                  <a:lnTo>
                    <a:pt x="0" y="47625"/>
                  </a:lnTo>
                  <a:lnTo>
                    <a:pt x="7538" y="29725"/>
                  </a:lnTo>
                  <a:lnTo>
                    <a:pt x="9515" y="1495"/>
                  </a:lnTo>
                  <a:lnTo>
                    <a:pt x="2977" y="14446"/>
                  </a:lnTo>
                  <a:lnTo>
                    <a:pt x="588" y="33937"/>
                  </a:lnTo>
                  <a:lnTo>
                    <a:pt x="77" y="75848"/>
                  </a:lnTo>
                  <a:lnTo>
                    <a:pt x="1081" y="96322"/>
                  </a:lnTo>
                  <a:lnTo>
                    <a:pt x="5067" y="105604"/>
                  </a:lnTo>
                  <a:lnTo>
                    <a:pt x="7611" y="108503"/>
                  </a:lnTo>
                  <a:lnTo>
                    <a:pt x="13260" y="111723"/>
                  </a:lnTo>
                  <a:lnTo>
                    <a:pt x="16249" y="111524"/>
                  </a:lnTo>
                  <a:lnTo>
                    <a:pt x="31471" y="106422"/>
                  </a:lnTo>
                  <a:lnTo>
                    <a:pt x="36856" y="105873"/>
                  </a:lnTo>
                  <a:lnTo>
                    <a:pt x="40446" y="104448"/>
                  </a:lnTo>
                  <a:lnTo>
                    <a:pt x="42839" y="102441"/>
                  </a:lnTo>
                  <a:lnTo>
                    <a:pt x="60087" y="80988"/>
                  </a:lnTo>
                  <a:lnTo>
                    <a:pt x="76651" y="38009"/>
                  </a:lnTo>
                  <a:lnTo>
                    <a:pt x="85194" y="20159"/>
                  </a:lnTo>
                  <a:lnTo>
                    <a:pt x="85567" y="24435"/>
                  </a:lnTo>
                  <a:lnTo>
                    <a:pt x="86774" y="58729"/>
                  </a:lnTo>
                  <a:lnTo>
                    <a:pt x="93326" y="77844"/>
                  </a:lnTo>
                  <a:lnTo>
                    <a:pt x="98981" y="86808"/>
                  </a:lnTo>
                  <a:lnTo>
                    <a:pt x="105022" y="91498"/>
                  </a:lnTo>
                  <a:lnTo>
                    <a:pt x="108115" y="92749"/>
                  </a:lnTo>
                  <a:lnTo>
                    <a:pt x="117195" y="91316"/>
                  </a:lnTo>
                  <a:lnTo>
                    <a:pt x="122580" y="89453"/>
                  </a:lnTo>
                  <a:lnTo>
                    <a:pt x="131386" y="81737"/>
                  </a:lnTo>
                  <a:lnTo>
                    <a:pt x="137769" y="71253"/>
                  </a:lnTo>
                  <a:lnTo>
                    <a:pt x="147511" y="44453"/>
                  </a:lnTo>
                  <a:lnTo>
                    <a:pt x="157655" y="23755"/>
                  </a:lnTo>
                  <a:lnTo>
                    <a:pt x="161085" y="14791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SMARTInkShape-6361">
              <a:extLst>
                <a:ext uri="{FF2B5EF4-FFF2-40B4-BE49-F238E27FC236}">
                  <a16:creationId xmlns:a16="http://schemas.microsoft.com/office/drawing/2014/main" id="{1528B35C-2334-DE9E-727F-FA1A86E44058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3000375" y="3943365"/>
              <a:ext cx="190501" cy="142861"/>
            </a:xfrm>
            <a:custGeom>
              <a:avLst/>
              <a:gdLst/>
              <a:ahLst/>
              <a:cxnLst/>
              <a:rect l="0" t="0" r="0" b="0"/>
              <a:pathLst>
                <a:path w="190501" h="142861">
                  <a:moveTo>
                    <a:pt x="0" y="38085"/>
                  </a:moveTo>
                  <a:lnTo>
                    <a:pt x="0" y="38085"/>
                  </a:lnTo>
                  <a:lnTo>
                    <a:pt x="13257" y="16626"/>
                  </a:lnTo>
                  <a:lnTo>
                    <a:pt x="22390" y="6562"/>
                  </a:lnTo>
                  <a:lnTo>
                    <a:pt x="28648" y="2908"/>
                  </a:lnTo>
                  <a:lnTo>
                    <a:pt x="37913" y="370"/>
                  </a:lnTo>
                  <a:lnTo>
                    <a:pt x="52240" y="0"/>
                  </a:lnTo>
                  <a:lnTo>
                    <a:pt x="53877" y="3170"/>
                  </a:lnTo>
                  <a:lnTo>
                    <a:pt x="55695" y="15159"/>
                  </a:lnTo>
                  <a:lnTo>
                    <a:pt x="48821" y="58955"/>
                  </a:lnTo>
                  <a:lnTo>
                    <a:pt x="39529" y="104332"/>
                  </a:lnTo>
                  <a:lnTo>
                    <a:pt x="35913" y="112683"/>
                  </a:lnTo>
                  <a:lnTo>
                    <a:pt x="28703" y="123617"/>
                  </a:lnTo>
                  <a:lnTo>
                    <a:pt x="33669" y="118696"/>
                  </a:lnTo>
                  <a:lnTo>
                    <a:pt x="36131" y="113423"/>
                  </a:lnTo>
                  <a:lnTo>
                    <a:pt x="36787" y="110535"/>
                  </a:lnTo>
                  <a:lnTo>
                    <a:pt x="38284" y="108611"/>
                  </a:lnTo>
                  <a:lnTo>
                    <a:pt x="42767" y="106471"/>
                  </a:lnTo>
                  <a:lnTo>
                    <a:pt x="44386" y="103784"/>
                  </a:lnTo>
                  <a:lnTo>
                    <a:pt x="47724" y="90948"/>
                  </a:lnTo>
                  <a:lnTo>
                    <a:pt x="57797" y="76592"/>
                  </a:lnTo>
                  <a:lnTo>
                    <a:pt x="98822" y="29067"/>
                  </a:lnTo>
                  <a:lnTo>
                    <a:pt x="125171" y="7238"/>
                  </a:lnTo>
                  <a:lnTo>
                    <a:pt x="127897" y="5878"/>
                  </a:lnTo>
                  <a:lnTo>
                    <a:pt x="129715" y="6031"/>
                  </a:lnTo>
                  <a:lnTo>
                    <a:pt x="130926" y="7190"/>
                  </a:lnTo>
                  <a:lnTo>
                    <a:pt x="132273" y="11301"/>
                  </a:lnTo>
                  <a:lnTo>
                    <a:pt x="133287" y="55210"/>
                  </a:lnTo>
                  <a:lnTo>
                    <a:pt x="138388" y="80083"/>
                  </a:lnTo>
                  <a:lnTo>
                    <a:pt x="155739" y="120420"/>
                  </a:lnTo>
                  <a:lnTo>
                    <a:pt x="164820" y="130417"/>
                  </a:lnTo>
                  <a:lnTo>
                    <a:pt x="174853" y="137330"/>
                  </a:lnTo>
                  <a:lnTo>
                    <a:pt x="190500" y="14286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6" name="SMARTInkShape-Group1103">
            <a:extLst>
              <a:ext uri="{FF2B5EF4-FFF2-40B4-BE49-F238E27FC236}">
                <a16:creationId xmlns:a16="http://schemas.microsoft.com/office/drawing/2014/main" id="{8675A28C-1765-F069-9337-3D4E8767F538}"/>
              </a:ext>
            </a:extLst>
          </p:cNvPr>
          <p:cNvGrpSpPr/>
          <p:nvPr/>
        </p:nvGrpSpPr>
        <p:grpSpPr>
          <a:xfrm>
            <a:off x="1220524" y="3905378"/>
            <a:ext cx="367786" cy="209423"/>
            <a:chOff x="1220524" y="3905378"/>
            <a:chExt cx="367786" cy="209423"/>
          </a:xfrm>
        </p:grpSpPr>
        <p:sp>
          <p:nvSpPr>
            <p:cNvPr id="264" name="SMARTInkShape-6362">
              <a:extLst>
                <a:ext uri="{FF2B5EF4-FFF2-40B4-BE49-F238E27FC236}">
                  <a16:creationId xmlns:a16="http://schemas.microsoft.com/office/drawing/2014/main" id="{EF57CF36-980D-6320-DDA9-7104A5452AE8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1220524" y="4010153"/>
              <a:ext cx="360627" cy="43461"/>
            </a:xfrm>
            <a:custGeom>
              <a:avLst/>
              <a:gdLst/>
              <a:ahLst/>
              <a:cxnLst/>
              <a:rect l="0" t="0" r="0" b="0"/>
              <a:pathLst>
                <a:path w="360627" h="43461">
                  <a:moveTo>
                    <a:pt x="8201" y="37972"/>
                  </a:moveTo>
                  <a:lnTo>
                    <a:pt x="8201" y="37972"/>
                  </a:lnTo>
                  <a:lnTo>
                    <a:pt x="3144" y="43029"/>
                  </a:lnTo>
                  <a:lnTo>
                    <a:pt x="1655" y="43460"/>
                  </a:lnTo>
                  <a:lnTo>
                    <a:pt x="662" y="42689"/>
                  </a:lnTo>
                  <a:lnTo>
                    <a:pt x="0" y="41116"/>
                  </a:lnTo>
                  <a:lnTo>
                    <a:pt x="2734" y="40068"/>
                  </a:lnTo>
                  <a:lnTo>
                    <a:pt x="32756" y="32742"/>
                  </a:lnTo>
                  <a:lnTo>
                    <a:pt x="55098" y="25064"/>
                  </a:lnTo>
                  <a:lnTo>
                    <a:pt x="101112" y="17313"/>
                  </a:lnTo>
                  <a:lnTo>
                    <a:pt x="141089" y="10960"/>
                  </a:lnTo>
                  <a:lnTo>
                    <a:pt x="179560" y="3160"/>
                  </a:lnTo>
                  <a:lnTo>
                    <a:pt x="223377" y="522"/>
                  </a:lnTo>
                  <a:lnTo>
                    <a:pt x="267193" y="0"/>
                  </a:lnTo>
                  <a:lnTo>
                    <a:pt x="310381" y="7502"/>
                  </a:lnTo>
                  <a:lnTo>
                    <a:pt x="360626" y="1892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SMARTInkShape-6363">
              <a:extLst>
                <a:ext uri="{FF2B5EF4-FFF2-40B4-BE49-F238E27FC236}">
                  <a16:creationId xmlns:a16="http://schemas.microsoft.com/office/drawing/2014/main" id="{CCA8C0BC-2503-CE0C-6464-87DAC14E7F86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1458779" y="3905378"/>
              <a:ext cx="129531" cy="209423"/>
            </a:xfrm>
            <a:custGeom>
              <a:avLst/>
              <a:gdLst/>
              <a:ahLst/>
              <a:cxnLst/>
              <a:rect l="0" t="0" r="0" b="0"/>
              <a:pathLst>
                <a:path w="129531" h="209423">
                  <a:moveTo>
                    <a:pt x="36646" y="37972"/>
                  </a:moveTo>
                  <a:lnTo>
                    <a:pt x="36646" y="37972"/>
                  </a:lnTo>
                  <a:lnTo>
                    <a:pt x="0" y="1326"/>
                  </a:lnTo>
                  <a:lnTo>
                    <a:pt x="573" y="841"/>
                  </a:lnTo>
                  <a:lnTo>
                    <a:pt x="6875" y="0"/>
                  </a:lnTo>
                  <a:lnTo>
                    <a:pt x="48744" y="27322"/>
                  </a:lnTo>
                  <a:lnTo>
                    <a:pt x="93434" y="50295"/>
                  </a:lnTo>
                  <a:lnTo>
                    <a:pt x="115518" y="70902"/>
                  </a:lnTo>
                  <a:lnTo>
                    <a:pt x="123912" y="82946"/>
                  </a:lnTo>
                  <a:lnTo>
                    <a:pt x="129530" y="106684"/>
                  </a:lnTo>
                  <a:lnTo>
                    <a:pt x="125200" y="121780"/>
                  </a:lnTo>
                  <a:lnTo>
                    <a:pt x="115162" y="135545"/>
                  </a:lnTo>
                  <a:lnTo>
                    <a:pt x="73797" y="168035"/>
                  </a:lnTo>
                  <a:lnTo>
                    <a:pt x="27626" y="192980"/>
                  </a:lnTo>
                  <a:lnTo>
                    <a:pt x="20568" y="197847"/>
                  </a:lnTo>
                  <a:lnTo>
                    <a:pt x="19577" y="199589"/>
                  </a:lnTo>
                  <a:lnTo>
                    <a:pt x="17596" y="20942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7" name="SMARTInkShape-6364">
            <a:extLst>
              <a:ext uri="{FF2B5EF4-FFF2-40B4-BE49-F238E27FC236}">
                <a16:creationId xmlns:a16="http://schemas.microsoft.com/office/drawing/2014/main" id="{1B9491E3-27BD-F1E0-656A-E7D13037739E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642798" y="3867150"/>
            <a:ext cx="347803" cy="243308"/>
          </a:xfrm>
          <a:custGeom>
            <a:avLst/>
            <a:gdLst/>
            <a:ahLst/>
            <a:cxnLst/>
            <a:rect l="0" t="0" r="0" b="0"/>
            <a:pathLst>
              <a:path w="347803" h="243308">
                <a:moveTo>
                  <a:pt x="33477" y="76200"/>
                </a:moveTo>
                <a:lnTo>
                  <a:pt x="33477" y="76200"/>
                </a:lnTo>
                <a:lnTo>
                  <a:pt x="33477" y="71143"/>
                </a:lnTo>
                <a:lnTo>
                  <a:pt x="38534" y="57886"/>
                </a:lnTo>
                <a:lnTo>
                  <a:pt x="46735" y="45609"/>
                </a:lnTo>
                <a:lnTo>
                  <a:pt x="60924" y="35268"/>
                </a:lnTo>
                <a:lnTo>
                  <a:pt x="78533" y="30558"/>
                </a:lnTo>
                <a:lnTo>
                  <a:pt x="88074" y="32279"/>
                </a:lnTo>
                <a:lnTo>
                  <a:pt x="92100" y="34219"/>
                </a:lnTo>
                <a:lnTo>
                  <a:pt x="99396" y="42020"/>
                </a:lnTo>
                <a:lnTo>
                  <a:pt x="114869" y="63820"/>
                </a:lnTo>
                <a:lnTo>
                  <a:pt x="121771" y="103085"/>
                </a:lnTo>
                <a:lnTo>
                  <a:pt x="124577" y="120957"/>
                </a:lnTo>
                <a:lnTo>
                  <a:pt x="119474" y="163416"/>
                </a:lnTo>
                <a:lnTo>
                  <a:pt x="118197" y="191618"/>
                </a:lnTo>
                <a:lnTo>
                  <a:pt x="111614" y="211057"/>
                </a:lnTo>
                <a:lnTo>
                  <a:pt x="105952" y="220098"/>
                </a:lnTo>
                <a:lnTo>
                  <a:pt x="99907" y="224821"/>
                </a:lnTo>
                <a:lnTo>
                  <a:pt x="93693" y="227979"/>
                </a:lnTo>
                <a:lnTo>
                  <a:pt x="76599" y="242724"/>
                </a:lnTo>
                <a:lnTo>
                  <a:pt x="73866" y="243307"/>
                </a:lnTo>
                <a:lnTo>
                  <a:pt x="70987" y="242638"/>
                </a:lnTo>
                <a:lnTo>
                  <a:pt x="68008" y="241134"/>
                </a:lnTo>
                <a:lnTo>
                  <a:pt x="48020" y="236603"/>
                </a:lnTo>
                <a:lnTo>
                  <a:pt x="36060" y="228276"/>
                </a:lnTo>
                <a:lnTo>
                  <a:pt x="29333" y="220342"/>
                </a:lnTo>
                <a:lnTo>
                  <a:pt x="9346" y="182236"/>
                </a:lnTo>
                <a:lnTo>
                  <a:pt x="0" y="146216"/>
                </a:lnTo>
                <a:lnTo>
                  <a:pt x="6442" y="101241"/>
                </a:lnTo>
                <a:lnTo>
                  <a:pt x="22963" y="65977"/>
                </a:lnTo>
                <a:lnTo>
                  <a:pt x="50588" y="42950"/>
                </a:lnTo>
                <a:lnTo>
                  <a:pt x="85815" y="23810"/>
                </a:lnTo>
                <a:lnTo>
                  <a:pt x="123538" y="13169"/>
                </a:lnTo>
                <a:lnTo>
                  <a:pt x="170612" y="1944"/>
                </a:lnTo>
                <a:lnTo>
                  <a:pt x="214950" y="256"/>
                </a:lnTo>
                <a:lnTo>
                  <a:pt x="261285" y="23"/>
                </a:lnTo>
                <a:lnTo>
                  <a:pt x="307447" y="0"/>
                </a:lnTo>
                <a:lnTo>
                  <a:pt x="311374" y="0"/>
                </a:lnTo>
                <a:lnTo>
                  <a:pt x="318559" y="2822"/>
                </a:lnTo>
                <a:lnTo>
                  <a:pt x="347802" y="1905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1" name="SMARTInkShape-Group1105">
            <a:extLst>
              <a:ext uri="{FF2B5EF4-FFF2-40B4-BE49-F238E27FC236}">
                <a16:creationId xmlns:a16="http://schemas.microsoft.com/office/drawing/2014/main" id="{895DD409-D016-81ED-A496-E619B373E3FE}"/>
              </a:ext>
            </a:extLst>
          </p:cNvPr>
          <p:cNvGrpSpPr/>
          <p:nvPr/>
        </p:nvGrpSpPr>
        <p:grpSpPr>
          <a:xfrm>
            <a:off x="3314700" y="2847975"/>
            <a:ext cx="428626" cy="256222"/>
            <a:chOff x="3314700" y="2847975"/>
            <a:chExt cx="428626" cy="256222"/>
          </a:xfrm>
        </p:grpSpPr>
        <p:sp>
          <p:nvSpPr>
            <p:cNvPr id="268" name="SMARTInkShape-6365">
              <a:extLst>
                <a:ext uri="{FF2B5EF4-FFF2-40B4-BE49-F238E27FC236}">
                  <a16:creationId xmlns:a16="http://schemas.microsoft.com/office/drawing/2014/main" id="{8C80C1D1-A2F4-2D0E-6D32-00EF2BB979AF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3314700" y="2933739"/>
              <a:ext cx="146125" cy="170458"/>
            </a:xfrm>
            <a:custGeom>
              <a:avLst/>
              <a:gdLst/>
              <a:ahLst/>
              <a:cxnLst/>
              <a:rect l="0" t="0" r="0" b="0"/>
              <a:pathLst>
                <a:path w="146125" h="170458">
                  <a:moveTo>
                    <a:pt x="9525" y="38061"/>
                  </a:moveTo>
                  <a:lnTo>
                    <a:pt x="9525" y="38061"/>
                  </a:lnTo>
                  <a:lnTo>
                    <a:pt x="14581" y="33005"/>
                  </a:lnTo>
                  <a:lnTo>
                    <a:pt x="56046" y="12235"/>
                  </a:lnTo>
                  <a:lnTo>
                    <a:pt x="98720" y="2189"/>
                  </a:lnTo>
                  <a:lnTo>
                    <a:pt x="140496" y="0"/>
                  </a:lnTo>
                  <a:lnTo>
                    <a:pt x="141289" y="1045"/>
                  </a:lnTo>
                  <a:lnTo>
                    <a:pt x="142666" y="8165"/>
                  </a:lnTo>
                  <a:lnTo>
                    <a:pt x="117335" y="40043"/>
                  </a:lnTo>
                  <a:lnTo>
                    <a:pt x="104359" y="47056"/>
                  </a:lnTo>
                  <a:lnTo>
                    <a:pt x="57950" y="66589"/>
                  </a:lnTo>
                  <a:lnTo>
                    <a:pt x="41159" y="73325"/>
                  </a:lnTo>
                  <a:lnTo>
                    <a:pt x="36965" y="74270"/>
                  </a:lnTo>
                  <a:lnTo>
                    <a:pt x="34168" y="75959"/>
                  </a:lnTo>
                  <a:lnTo>
                    <a:pt x="32303" y="78143"/>
                  </a:lnTo>
                  <a:lnTo>
                    <a:pt x="29312" y="84196"/>
                  </a:lnTo>
                  <a:lnTo>
                    <a:pt x="58299" y="77354"/>
                  </a:lnTo>
                  <a:lnTo>
                    <a:pt x="65775" y="79514"/>
                  </a:lnTo>
                  <a:lnTo>
                    <a:pt x="69250" y="81571"/>
                  </a:lnTo>
                  <a:lnTo>
                    <a:pt x="84253" y="84467"/>
                  </a:lnTo>
                  <a:lnTo>
                    <a:pt x="107228" y="86504"/>
                  </a:lnTo>
                  <a:lnTo>
                    <a:pt x="131543" y="98912"/>
                  </a:lnTo>
                  <a:lnTo>
                    <a:pt x="140661" y="107792"/>
                  </a:lnTo>
                  <a:lnTo>
                    <a:pt x="144575" y="113124"/>
                  </a:lnTo>
                  <a:lnTo>
                    <a:pt x="146124" y="119852"/>
                  </a:lnTo>
                  <a:lnTo>
                    <a:pt x="145025" y="135796"/>
                  </a:lnTo>
                  <a:lnTo>
                    <a:pt x="142191" y="142376"/>
                  </a:lnTo>
                  <a:lnTo>
                    <a:pt x="133399" y="152510"/>
                  </a:lnTo>
                  <a:lnTo>
                    <a:pt x="111492" y="164165"/>
                  </a:lnTo>
                  <a:lnTo>
                    <a:pt x="69127" y="170457"/>
                  </a:lnTo>
                  <a:lnTo>
                    <a:pt x="54006" y="169929"/>
                  </a:lnTo>
                  <a:lnTo>
                    <a:pt x="9445" y="162731"/>
                  </a:lnTo>
                  <a:lnTo>
                    <a:pt x="0" y="16188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SMARTInkShape-6366">
              <a:extLst>
                <a:ext uri="{FF2B5EF4-FFF2-40B4-BE49-F238E27FC236}">
                  <a16:creationId xmlns:a16="http://schemas.microsoft.com/office/drawing/2014/main" id="{3129321C-4A57-1652-AF48-3F6594EB2743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3553026" y="2905125"/>
              <a:ext cx="102803" cy="144879"/>
            </a:xfrm>
            <a:custGeom>
              <a:avLst/>
              <a:gdLst/>
              <a:ahLst/>
              <a:cxnLst/>
              <a:rect l="0" t="0" r="0" b="0"/>
              <a:pathLst>
                <a:path w="102803" h="144879">
                  <a:moveTo>
                    <a:pt x="56949" y="0"/>
                  </a:moveTo>
                  <a:lnTo>
                    <a:pt x="56949" y="0"/>
                  </a:lnTo>
                  <a:lnTo>
                    <a:pt x="46836" y="0"/>
                  </a:lnTo>
                  <a:lnTo>
                    <a:pt x="42798" y="2117"/>
                  </a:lnTo>
                  <a:lnTo>
                    <a:pt x="7540" y="39724"/>
                  </a:lnTo>
                  <a:lnTo>
                    <a:pt x="3239" y="49758"/>
                  </a:lnTo>
                  <a:lnTo>
                    <a:pt x="0" y="87144"/>
                  </a:lnTo>
                  <a:lnTo>
                    <a:pt x="3108" y="90904"/>
                  </a:lnTo>
                  <a:lnTo>
                    <a:pt x="15028" y="97905"/>
                  </a:lnTo>
                  <a:lnTo>
                    <a:pt x="34532" y="102740"/>
                  </a:lnTo>
                  <a:lnTo>
                    <a:pt x="77864" y="109653"/>
                  </a:lnTo>
                  <a:lnTo>
                    <a:pt x="89957" y="112923"/>
                  </a:lnTo>
                  <a:lnTo>
                    <a:pt x="98597" y="118949"/>
                  </a:lnTo>
                  <a:lnTo>
                    <a:pt x="101917" y="124480"/>
                  </a:lnTo>
                  <a:lnTo>
                    <a:pt x="102802" y="127437"/>
                  </a:lnTo>
                  <a:lnTo>
                    <a:pt x="102335" y="130466"/>
                  </a:lnTo>
                  <a:lnTo>
                    <a:pt x="98993" y="136654"/>
                  </a:lnTo>
                  <a:lnTo>
                    <a:pt x="88335" y="140110"/>
                  </a:lnTo>
                  <a:lnTo>
                    <a:pt x="67307" y="144878"/>
                  </a:lnTo>
                  <a:lnTo>
                    <a:pt x="18849" y="1428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SMARTInkShape-6367">
              <a:extLst>
                <a:ext uri="{FF2B5EF4-FFF2-40B4-BE49-F238E27FC236}">
                  <a16:creationId xmlns:a16="http://schemas.microsoft.com/office/drawing/2014/main" id="{EB1D220A-FFD4-9EE9-8441-405FC93601ED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3581400" y="2847975"/>
              <a:ext cx="161926" cy="76201"/>
            </a:xfrm>
            <a:custGeom>
              <a:avLst/>
              <a:gdLst/>
              <a:ahLst/>
              <a:cxnLst/>
              <a:rect l="0" t="0" r="0" b="0"/>
              <a:pathLst>
                <a:path w="161926" h="76201">
                  <a:moveTo>
                    <a:pt x="0" y="76200"/>
                  </a:moveTo>
                  <a:lnTo>
                    <a:pt x="0" y="76200"/>
                  </a:lnTo>
                  <a:lnTo>
                    <a:pt x="20722" y="58300"/>
                  </a:lnTo>
                  <a:lnTo>
                    <a:pt x="35773" y="50788"/>
                  </a:lnTo>
                  <a:lnTo>
                    <a:pt x="55397" y="43193"/>
                  </a:lnTo>
                  <a:lnTo>
                    <a:pt x="75551" y="28410"/>
                  </a:lnTo>
                  <a:lnTo>
                    <a:pt x="88772" y="15842"/>
                  </a:lnTo>
                  <a:lnTo>
                    <a:pt x="127485" y="1879"/>
                  </a:lnTo>
                  <a:lnTo>
                    <a:pt x="1619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5" name="SMARTInkShape-Group1106">
            <a:extLst>
              <a:ext uri="{FF2B5EF4-FFF2-40B4-BE49-F238E27FC236}">
                <a16:creationId xmlns:a16="http://schemas.microsoft.com/office/drawing/2014/main" id="{92033E08-A0BA-547B-40C3-AA5A0464997A}"/>
              </a:ext>
            </a:extLst>
          </p:cNvPr>
          <p:cNvGrpSpPr/>
          <p:nvPr/>
        </p:nvGrpSpPr>
        <p:grpSpPr>
          <a:xfrm>
            <a:off x="2733675" y="2902394"/>
            <a:ext cx="238126" cy="383732"/>
            <a:chOff x="2733675" y="2902394"/>
            <a:chExt cx="238126" cy="383732"/>
          </a:xfrm>
        </p:grpSpPr>
        <p:sp>
          <p:nvSpPr>
            <p:cNvPr id="272" name="SMARTInkShape-6368">
              <a:extLst>
                <a:ext uri="{FF2B5EF4-FFF2-40B4-BE49-F238E27FC236}">
                  <a16:creationId xmlns:a16="http://schemas.microsoft.com/office/drawing/2014/main" id="{0C25CDFF-483D-829D-FCD5-08AB20312FC6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2752725" y="3000550"/>
              <a:ext cx="219076" cy="9351"/>
            </a:xfrm>
            <a:custGeom>
              <a:avLst/>
              <a:gdLst/>
              <a:ahLst/>
              <a:cxnLst/>
              <a:rect l="0" t="0" r="0" b="0"/>
              <a:pathLst>
                <a:path w="219076" h="9351">
                  <a:moveTo>
                    <a:pt x="0" y="9350"/>
                  </a:moveTo>
                  <a:lnTo>
                    <a:pt x="0" y="9350"/>
                  </a:lnTo>
                  <a:lnTo>
                    <a:pt x="44240" y="6528"/>
                  </a:lnTo>
                  <a:lnTo>
                    <a:pt x="90113" y="1149"/>
                  </a:lnTo>
                  <a:lnTo>
                    <a:pt x="134659" y="0"/>
                  </a:lnTo>
                  <a:lnTo>
                    <a:pt x="181148" y="906"/>
                  </a:lnTo>
                  <a:lnTo>
                    <a:pt x="219075" y="93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SMARTInkShape-6369">
              <a:extLst>
                <a:ext uri="{FF2B5EF4-FFF2-40B4-BE49-F238E27FC236}">
                  <a16:creationId xmlns:a16="http://schemas.microsoft.com/office/drawing/2014/main" id="{F370CC8A-35F3-9997-D63D-5C7FB4A73477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2733675" y="3095625"/>
              <a:ext cx="219076" cy="19051"/>
            </a:xfrm>
            <a:custGeom>
              <a:avLst/>
              <a:gdLst/>
              <a:ahLst/>
              <a:cxnLst/>
              <a:rect l="0" t="0" r="0" b="0"/>
              <a:pathLst>
                <a:path w="219076" h="19051">
                  <a:moveTo>
                    <a:pt x="0" y="19050"/>
                  </a:moveTo>
                  <a:lnTo>
                    <a:pt x="0" y="19050"/>
                  </a:lnTo>
                  <a:lnTo>
                    <a:pt x="45664" y="16228"/>
                  </a:lnTo>
                  <a:lnTo>
                    <a:pt x="87925" y="10849"/>
                  </a:lnTo>
                  <a:lnTo>
                    <a:pt x="131863" y="9786"/>
                  </a:lnTo>
                  <a:lnTo>
                    <a:pt x="178486" y="9577"/>
                  </a:lnTo>
                  <a:lnTo>
                    <a:pt x="196802" y="8490"/>
                  </a:lnTo>
                  <a:lnTo>
                    <a:pt x="2190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SMARTInkShape-6370">
              <a:extLst>
                <a:ext uri="{FF2B5EF4-FFF2-40B4-BE49-F238E27FC236}">
                  <a16:creationId xmlns:a16="http://schemas.microsoft.com/office/drawing/2014/main" id="{BE67C9EB-1871-AC93-E224-20CDB44A46B9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2752725" y="2902394"/>
              <a:ext cx="200026" cy="383732"/>
            </a:xfrm>
            <a:custGeom>
              <a:avLst/>
              <a:gdLst/>
              <a:ahLst/>
              <a:cxnLst/>
              <a:rect l="0" t="0" r="0" b="0"/>
              <a:pathLst>
                <a:path w="200026" h="383732">
                  <a:moveTo>
                    <a:pt x="200025" y="12256"/>
                  </a:moveTo>
                  <a:lnTo>
                    <a:pt x="200025" y="12256"/>
                  </a:lnTo>
                  <a:lnTo>
                    <a:pt x="194969" y="2143"/>
                  </a:lnTo>
                  <a:lnTo>
                    <a:pt x="191363" y="222"/>
                  </a:lnTo>
                  <a:lnTo>
                    <a:pt x="186842" y="0"/>
                  </a:lnTo>
                  <a:lnTo>
                    <a:pt x="181711" y="910"/>
                  </a:lnTo>
                  <a:lnTo>
                    <a:pt x="170366" y="10389"/>
                  </a:lnTo>
                  <a:lnTo>
                    <a:pt x="159327" y="25184"/>
                  </a:lnTo>
                  <a:lnTo>
                    <a:pt x="129250" y="72684"/>
                  </a:lnTo>
                  <a:lnTo>
                    <a:pt x="111909" y="100011"/>
                  </a:lnTo>
                  <a:lnTo>
                    <a:pt x="93210" y="143812"/>
                  </a:lnTo>
                  <a:lnTo>
                    <a:pt x="74503" y="188408"/>
                  </a:lnTo>
                  <a:lnTo>
                    <a:pt x="59559" y="229320"/>
                  </a:lnTo>
                  <a:lnTo>
                    <a:pt x="36288" y="270629"/>
                  </a:lnTo>
                  <a:lnTo>
                    <a:pt x="22494" y="308826"/>
                  </a:lnTo>
                  <a:lnTo>
                    <a:pt x="9578" y="350395"/>
                  </a:lnTo>
                  <a:lnTo>
                    <a:pt x="0" y="38373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6" name="SMARTInkShape-6371">
            <a:extLst>
              <a:ext uri="{FF2B5EF4-FFF2-40B4-BE49-F238E27FC236}">
                <a16:creationId xmlns:a16="http://schemas.microsoft.com/office/drawing/2014/main" id="{8C9B2E72-7E06-0EC3-CE41-78CBF06A4862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1885950" y="3021482"/>
            <a:ext cx="495301" cy="321794"/>
          </a:xfrm>
          <a:custGeom>
            <a:avLst/>
            <a:gdLst/>
            <a:ahLst/>
            <a:cxnLst/>
            <a:rect l="0" t="0" r="0" b="0"/>
            <a:pathLst>
              <a:path w="495301" h="321794">
                <a:moveTo>
                  <a:pt x="0" y="321793"/>
                </a:moveTo>
                <a:lnTo>
                  <a:pt x="0" y="321793"/>
                </a:lnTo>
                <a:lnTo>
                  <a:pt x="13257" y="282021"/>
                </a:lnTo>
                <a:lnTo>
                  <a:pt x="46549" y="235848"/>
                </a:lnTo>
                <a:lnTo>
                  <a:pt x="79233" y="194960"/>
                </a:lnTo>
                <a:lnTo>
                  <a:pt x="117463" y="148158"/>
                </a:lnTo>
                <a:lnTo>
                  <a:pt x="159102" y="102776"/>
                </a:lnTo>
                <a:lnTo>
                  <a:pt x="195805" y="57084"/>
                </a:lnTo>
                <a:lnTo>
                  <a:pt x="216402" y="24664"/>
                </a:lnTo>
                <a:lnTo>
                  <a:pt x="230748" y="11975"/>
                </a:lnTo>
                <a:lnTo>
                  <a:pt x="237154" y="0"/>
                </a:lnTo>
                <a:lnTo>
                  <a:pt x="236419" y="373"/>
                </a:lnTo>
                <a:lnTo>
                  <a:pt x="232781" y="3609"/>
                </a:lnTo>
                <a:lnTo>
                  <a:pt x="230458" y="11397"/>
                </a:lnTo>
                <a:lnTo>
                  <a:pt x="225941" y="51557"/>
                </a:lnTo>
                <a:lnTo>
                  <a:pt x="219979" y="94648"/>
                </a:lnTo>
                <a:lnTo>
                  <a:pt x="222076" y="129895"/>
                </a:lnTo>
                <a:lnTo>
                  <a:pt x="227312" y="176761"/>
                </a:lnTo>
                <a:lnTo>
                  <a:pt x="233275" y="201798"/>
                </a:lnTo>
                <a:lnTo>
                  <a:pt x="241745" y="217565"/>
                </a:lnTo>
                <a:lnTo>
                  <a:pt x="245829" y="220558"/>
                </a:lnTo>
                <a:lnTo>
                  <a:pt x="256013" y="223883"/>
                </a:lnTo>
                <a:lnTo>
                  <a:pt x="261692" y="222653"/>
                </a:lnTo>
                <a:lnTo>
                  <a:pt x="283193" y="208293"/>
                </a:lnTo>
                <a:lnTo>
                  <a:pt x="287220" y="204851"/>
                </a:lnTo>
                <a:lnTo>
                  <a:pt x="314937" y="160252"/>
                </a:lnTo>
                <a:lnTo>
                  <a:pt x="334789" y="121844"/>
                </a:lnTo>
                <a:lnTo>
                  <a:pt x="348902" y="82624"/>
                </a:lnTo>
                <a:lnTo>
                  <a:pt x="361881" y="43676"/>
                </a:lnTo>
                <a:lnTo>
                  <a:pt x="368633" y="28780"/>
                </a:lnTo>
                <a:lnTo>
                  <a:pt x="371425" y="17197"/>
                </a:lnTo>
                <a:lnTo>
                  <a:pt x="371460" y="22110"/>
                </a:lnTo>
                <a:lnTo>
                  <a:pt x="363934" y="62665"/>
                </a:lnTo>
                <a:lnTo>
                  <a:pt x="362342" y="109976"/>
                </a:lnTo>
                <a:lnTo>
                  <a:pt x="363086" y="156441"/>
                </a:lnTo>
                <a:lnTo>
                  <a:pt x="370636" y="186369"/>
                </a:lnTo>
                <a:lnTo>
                  <a:pt x="380274" y="201985"/>
                </a:lnTo>
                <a:lnTo>
                  <a:pt x="397601" y="217620"/>
                </a:lnTo>
                <a:lnTo>
                  <a:pt x="415542" y="222577"/>
                </a:lnTo>
                <a:lnTo>
                  <a:pt x="495300" y="217018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3" name="SMARTInkShape-Group1108">
            <a:extLst>
              <a:ext uri="{FF2B5EF4-FFF2-40B4-BE49-F238E27FC236}">
                <a16:creationId xmlns:a16="http://schemas.microsoft.com/office/drawing/2014/main" id="{0764F814-915C-2026-3595-A8166A266BE4}"/>
              </a:ext>
            </a:extLst>
          </p:cNvPr>
          <p:cNvGrpSpPr/>
          <p:nvPr/>
        </p:nvGrpSpPr>
        <p:grpSpPr>
          <a:xfrm>
            <a:off x="819150" y="2971800"/>
            <a:ext cx="638176" cy="352214"/>
            <a:chOff x="819150" y="2971800"/>
            <a:chExt cx="638176" cy="352214"/>
          </a:xfrm>
        </p:grpSpPr>
        <p:sp>
          <p:nvSpPr>
            <p:cNvPr id="277" name="SMARTInkShape-6372">
              <a:extLst>
                <a:ext uri="{FF2B5EF4-FFF2-40B4-BE49-F238E27FC236}">
                  <a16:creationId xmlns:a16="http://schemas.microsoft.com/office/drawing/2014/main" id="{1EB4A204-9F41-9A34-CEBB-A7D06E4FD11C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819150" y="2971800"/>
              <a:ext cx="38101" cy="295276"/>
            </a:xfrm>
            <a:custGeom>
              <a:avLst/>
              <a:gdLst/>
              <a:ahLst/>
              <a:cxnLst/>
              <a:rect l="0" t="0" r="0" b="0"/>
              <a:pathLst>
                <a:path w="38101" h="295276">
                  <a:moveTo>
                    <a:pt x="38100" y="0"/>
                  </a:moveTo>
                  <a:lnTo>
                    <a:pt x="38100" y="0"/>
                  </a:lnTo>
                  <a:lnTo>
                    <a:pt x="38100" y="14189"/>
                  </a:lnTo>
                  <a:lnTo>
                    <a:pt x="29163" y="49917"/>
                  </a:lnTo>
                  <a:lnTo>
                    <a:pt x="27778" y="61344"/>
                  </a:lnTo>
                  <a:lnTo>
                    <a:pt x="18897" y="101689"/>
                  </a:lnTo>
                  <a:lnTo>
                    <a:pt x="12772" y="139256"/>
                  </a:lnTo>
                  <a:lnTo>
                    <a:pt x="7344" y="184768"/>
                  </a:lnTo>
                  <a:lnTo>
                    <a:pt x="2176" y="213496"/>
                  </a:lnTo>
                  <a:lnTo>
                    <a:pt x="430" y="256073"/>
                  </a:lnTo>
                  <a:lnTo>
                    <a:pt x="0" y="2952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SMARTInkShape-6373">
              <a:extLst>
                <a:ext uri="{FF2B5EF4-FFF2-40B4-BE49-F238E27FC236}">
                  <a16:creationId xmlns:a16="http://schemas.microsoft.com/office/drawing/2014/main" id="{649DBC71-F2C7-5722-D715-FB13F6816FB4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1000125" y="2986506"/>
              <a:ext cx="19051" cy="318670"/>
            </a:xfrm>
            <a:custGeom>
              <a:avLst/>
              <a:gdLst/>
              <a:ahLst/>
              <a:cxnLst/>
              <a:rect l="0" t="0" r="0" b="0"/>
              <a:pathLst>
                <a:path w="19051" h="318670">
                  <a:moveTo>
                    <a:pt x="19050" y="23394"/>
                  </a:moveTo>
                  <a:lnTo>
                    <a:pt x="19050" y="23394"/>
                  </a:lnTo>
                  <a:lnTo>
                    <a:pt x="19050" y="0"/>
                  </a:lnTo>
                  <a:lnTo>
                    <a:pt x="19050" y="1708"/>
                  </a:lnTo>
                  <a:lnTo>
                    <a:pt x="13993" y="8619"/>
                  </a:lnTo>
                  <a:lnTo>
                    <a:pt x="10113" y="54623"/>
                  </a:lnTo>
                  <a:lnTo>
                    <a:pt x="9699" y="96500"/>
                  </a:lnTo>
                  <a:lnTo>
                    <a:pt x="9577" y="137836"/>
                  </a:lnTo>
                  <a:lnTo>
                    <a:pt x="9540" y="174778"/>
                  </a:lnTo>
                  <a:lnTo>
                    <a:pt x="9530" y="214651"/>
                  </a:lnTo>
                  <a:lnTo>
                    <a:pt x="8467" y="256131"/>
                  </a:lnTo>
                  <a:lnTo>
                    <a:pt x="883" y="302848"/>
                  </a:lnTo>
                  <a:lnTo>
                    <a:pt x="0" y="31866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SMARTInkShape-6374">
              <a:extLst>
                <a:ext uri="{FF2B5EF4-FFF2-40B4-BE49-F238E27FC236}">
                  <a16:creationId xmlns:a16="http://schemas.microsoft.com/office/drawing/2014/main" id="{57F32E48-8439-6CF6-D866-F3B9D0A60786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819150" y="3171825"/>
              <a:ext cx="219076" cy="28576"/>
            </a:xfrm>
            <a:custGeom>
              <a:avLst/>
              <a:gdLst/>
              <a:ahLst/>
              <a:cxnLst/>
              <a:rect l="0" t="0" r="0" b="0"/>
              <a:pathLst>
                <a:path w="219076" h="28576">
                  <a:moveTo>
                    <a:pt x="0" y="28575"/>
                  </a:moveTo>
                  <a:lnTo>
                    <a:pt x="0" y="28575"/>
                  </a:lnTo>
                  <a:lnTo>
                    <a:pt x="16267" y="27517"/>
                  </a:lnTo>
                  <a:lnTo>
                    <a:pt x="63094" y="20374"/>
                  </a:lnTo>
                  <a:lnTo>
                    <a:pt x="103009" y="11707"/>
                  </a:lnTo>
                  <a:lnTo>
                    <a:pt x="138018" y="2626"/>
                  </a:lnTo>
                  <a:lnTo>
                    <a:pt x="180016" y="519"/>
                  </a:lnTo>
                  <a:lnTo>
                    <a:pt x="2190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SMARTInkShape-6375">
              <a:extLst>
                <a:ext uri="{FF2B5EF4-FFF2-40B4-BE49-F238E27FC236}">
                  <a16:creationId xmlns:a16="http://schemas.microsoft.com/office/drawing/2014/main" id="{0565F4AB-B2A0-B206-5334-405C543AAD17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1067094" y="3201844"/>
              <a:ext cx="171157" cy="122170"/>
            </a:xfrm>
            <a:custGeom>
              <a:avLst/>
              <a:gdLst/>
              <a:ahLst/>
              <a:cxnLst/>
              <a:rect l="0" t="0" r="0" b="0"/>
              <a:pathLst>
                <a:path w="171157" h="122170">
                  <a:moveTo>
                    <a:pt x="85431" y="27131"/>
                  </a:moveTo>
                  <a:lnTo>
                    <a:pt x="85431" y="27131"/>
                  </a:lnTo>
                  <a:lnTo>
                    <a:pt x="85431" y="12666"/>
                  </a:lnTo>
                  <a:lnTo>
                    <a:pt x="84373" y="11137"/>
                  </a:lnTo>
                  <a:lnTo>
                    <a:pt x="82609" y="10119"/>
                  </a:lnTo>
                  <a:lnTo>
                    <a:pt x="80374" y="9439"/>
                  </a:lnTo>
                  <a:lnTo>
                    <a:pt x="78885" y="7928"/>
                  </a:lnTo>
                  <a:lnTo>
                    <a:pt x="77230" y="3428"/>
                  </a:lnTo>
                  <a:lnTo>
                    <a:pt x="75730" y="1803"/>
                  </a:lnTo>
                  <a:lnTo>
                    <a:pt x="71242" y="0"/>
                  </a:lnTo>
                  <a:lnTo>
                    <a:pt x="57708" y="4040"/>
                  </a:lnTo>
                  <a:lnTo>
                    <a:pt x="11022" y="44555"/>
                  </a:lnTo>
                  <a:lnTo>
                    <a:pt x="4735" y="56394"/>
                  </a:lnTo>
                  <a:lnTo>
                    <a:pt x="148" y="83505"/>
                  </a:lnTo>
                  <a:lnTo>
                    <a:pt x="0" y="86939"/>
                  </a:lnTo>
                  <a:lnTo>
                    <a:pt x="2659" y="93576"/>
                  </a:lnTo>
                  <a:lnTo>
                    <a:pt x="12989" y="106461"/>
                  </a:lnTo>
                  <a:lnTo>
                    <a:pt x="15970" y="107534"/>
                  </a:lnTo>
                  <a:lnTo>
                    <a:pt x="19015" y="107191"/>
                  </a:lnTo>
                  <a:lnTo>
                    <a:pt x="25221" y="103988"/>
                  </a:lnTo>
                  <a:lnTo>
                    <a:pt x="58711" y="72807"/>
                  </a:lnTo>
                  <a:lnTo>
                    <a:pt x="62972" y="65776"/>
                  </a:lnTo>
                  <a:lnTo>
                    <a:pt x="66322" y="55881"/>
                  </a:lnTo>
                  <a:lnTo>
                    <a:pt x="65311" y="70949"/>
                  </a:lnTo>
                  <a:lnTo>
                    <a:pt x="58179" y="100491"/>
                  </a:lnTo>
                  <a:lnTo>
                    <a:pt x="60266" y="110183"/>
                  </a:lnTo>
                  <a:lnTo>
                    <a:pt x="62305" y="114249"/>
                  </a:lnTo>
                  <a:lnTo>
                    <a:pt x="65780" y="116959"/>
                  </a:lnTo>
                  <a:lnTo>
                    <a:pt x="79726" y="120775"/>
                  </a:lnTo>
                  <a:lnTo>
                    <a:pt x="102854" y="122169"/>
                  </a:lnTo>
                  <a:lnTo>
                    <a:pt x="143621" y="111992"/>
                  </a:lnTo>
                  <a:lnTo>
                    <a:pt x="171156" y="10333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SMARTInkShape-6376">
              <a:extLst>
                <a:ext uri="{FF2B5EF4-FFF2-40B4-BE49-F238E27FC236}">
                  <a16:creationId xmlns:a16="http://schemas.microsoft.com/office/drawing/2014/main" id="{7487C34C-C0EF-F116-6BA7-FBF0975AC2DD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1457325" y="3133725"/>
              <a:ext cx="1" cy="9526"/>
            </a:xfrm>
            <a:custGeom>
              <a:avLst/>
              <a:gdLst/>
              <a:ahLst/>
              <a:cxnLst/>
              <a:rect l="0" t="0" r="0" b="0"/>
              <a:pathLst>
                <a:path w="1" h="9526">
                  <a:moveTo>
                    <a:pt x="0" y="9525"/>
                  </a:moveTo>
                  <a:lnTo>
                    <a:pt x="0" y="952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SMARTInkShape-6377">
              <a:extLst>
                <a:ext uri="{FF2B5EF4-FFF2-40B4-BE49-F238E27FC236}">
                  <a16:creationId xmlns:a16="http://schemas.microsoft.com/office/drawing/2014/main" id="{2F8A9434-3F84-F8B3-CA5F-26E6FB68C79B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1457325" y="3238500"/>
              <a:ext cx="1" cy="9526"/>
            </a:xfrm>
            <a:custGeom>
              <a:avLst/>
              <a:gdLst/>
              <a:ahLst/>
              <a:cxnLst/>
              <a:rect l="0" t="0" r="0" b="0"/>
              <a:pathLst>
                <a:path w="1" h="9526">
                  <a:moveTo>
                    <a:pt x="0" y="0"/>
                  </a:moveTo>
                  <a:lnTo>
                    <a:pt x="0" y="0"/>
                  </a:lnTo>
                  <a:lnTo>
                    <a:pt x="0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7" name="SMARTInkShape-Group1109">
            <a:extLst>
              <a:ext uri="{FF2B5EF4-FFF2-40B4-BE49-F238E27FC236}">
                <a16:creationId xmlns:a16="http://schemas.microsoft.com/office/drawing/2014/main" id="{870FC819-39F8-EA0B-0E20-1435B60345BA}"/>
              </a:ext>
            </a:extLst>
          </p:cNvPr>
          <p:cNvGrpSpPr/>
          <p:nvPr/>
        </p:nvGrpSpPr>
        <p:grpSpPr>
          <a:xfrm>
            <a:off x="3009900" y="2181225"/>
            <a:ext cx="495301" cy="234679"/>
            <a:chOff x="3009900" y="2181225"/>
            <a:chExt cx="495301" cy="234679"/>
          </a:xfrm>
        </p:grpSpPr>
        <p:sp>
          <p:nvSpPr>
            <p:cNvPr id="284" name="SMARTInkShape-6378">
              <a:extLst>
                <a:ext uri="{FF2B5EF4-FFF2-40B4-BE49-F238E27FC236}">
                  <a16:creationId xmlns:a16="http://schemas.microsoft.com/office/drawing/2014/main" id="{9B32A04F-C616-60A2-883E-48F5B9A373D4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3009900" y="2239815"/>
              <a:ext cx="152353" cy="176089"/>
            </a:xfrm>
            <a:custGeom>
              <a:avLst/>
              <a:gdLst/>
              <a:ahLst/>
              <a:cxnLst/>
              <a:rect l="0" t="0" r="0" b="0"/>
              <a:pathLst>
                <a:path w="152353" h="176089">
                  <a:moveTo>
                    <a:pt x="19050" y="17610"/>
                  </a:moveTo>
                  <a:lnTo>
                    <a:pt x="19050" y="17610"/>
                  </a:lnTo>
                  <a:lnTo>
                    <a:pt x="24106" y="12554"/>
                  </a:lnTo>
                  <a:lnTo>
                    <a:pt x="32233" y="10071"/>
                  </a:lnTo>
                  <a:lnTo>
                    <a:pt x="76384" y="0"/>
                  </a:lnTo>
                  <a:lnTo>
                    <a:pt x="121081" y="7730"/>
                  </a:lnTo>
                  <a:lnTo>
                    <a:pt x="121996" y="8907"/>
                  </a:lnTo>
                  <a:lnTo>
                    <a:pt x="124341" y="15619"/>
                  </a:lnTo>
                  <a:lnTo>
                    <a:pt x="131955" y="25410"/>
                  </a:lnTo>
                  <a:lnTo>
                    <a:pt x="131362" y="27043"/>
                  </a:lnTo>
                  <a:lnTo>
                    <a:pt x="126529" y="34399"/>
                  </a:lnTo>
                  <a:lnTo>
                    <a:pt x="125027" y="40241"/>
                  </a:lnTo>
                  <a:lnTo>
                    <a:pt x="123568" y="42222"/>
                  </a:lnTo>
                  <a:lnTo>
                    <a:pt x="121537" y="43543"/>
                  </a:lnTo>
                  <a:lnTo>
                    <a:pt x="119125" y="44424"/>
                  </a:lnTo>
                  <a:lnTo>
                    <a:pt x="117516" y="46069"/>
                  </a:lnTo>
                  <a:lnTo>
                    <a:pt x="112113" y="56314"/>
                  </a:lnTo>
                  <a:lnTo>
                    <a:pt x="109667" y="59287"/>
                  </a:lnTo>
                  <a:lnTo>
                    <a:pt x="104127" y="62592"/>
                  </a:lnTo>
                  <a:lnTo>
                    <a:pt x="98137" y="65119"/>
                  </a:lnTo>
                  <a:lnTo>
                    <a:pt x="72804" y="80320"/>
                  </a:lnTo>
                  <a:lnTo>
                    <a:pt x="64813" y="82523"/>
                  </a:lnTo>
                  <a:lnTo>
                    <a:pt x="62258" y="84169"/>
                  </a:lnTo>
                  <a:lnTo>
                    <a:pt x="60555" y="86324"/>
                  </a:lnTo>
                  <a:lnTo>
                    <a:pt x="59420" y="88819"/>
                  </a:lnTo>
                  <a:lnTo>
                    <a:pt x="57605" y="90483"/>
                  </a:lnTo>
                  <a:lnTo>
                    <a:pt x="52111" y="92824"/>
                  </a:lnTo>
                  <a:lnTo>
                    <a:pt x="52732" y="93153"/>
                  </a:lnTo>
                  <a:lnTo>
                    <a:pt x="54205" y="93372"/>
                  </a:lnTo>
                  <a:lnTo>
                    <a:pt x="55187" y="94576"/>
                  </a:lnTo>
                  <a:lnTo>
                    <a:pt x="57073" y="102931"/>
                  </a:lnTo>
                  <a:lnTo>
                    <a:pt x="73393" y="104370"/>
                  </a:lnTo>
                  <a:lnTo>
                    <a:pt x="85797" y="110869"/>
                  </a:lnTo>
                  <a:lnTo>
                    <a:pt x="121552" y="112826"/>
                  </a:lnTo>
                  <a:lnTo>
                    <a:pt x="133887" y="120394"/>
                  </a:lnTo>
                  <a:lnTo>
                    <a:pt x="136883" y="121058"/>
                  </a:lnTo>
                  <a:lnTo>
                    <a:pt x="150550" y="130469"/>
                  </a:lnTo>
                  <a:lnTo>
                    <a:pt x="151578" y="134092"/>
                  </a:lnTo>
                  <a:lnTo>
                    <a:pt x="152352" y="149206"/>
                  </a:lnTo>
                  <a:lnTo>
                    <a:pt x="147329" y="155497"/>
                  </a:lnTo>
                  <a:lnTo>
                    <a:pt x="134082" y="164064"/>
                  </a:lnTo>
                  <a:lnTo>
                    <a:pt x="106412" y="174544"/>
                  </a:lnTo>
                  <a:lnTo>
                    <a:pt x="91744" y="174495"/>
                  </a:lnTo>
                  <a:lnTo>
                    <a:pt x="75700" y="173062"/>
                  </a:lnTo>
                  <a:lnTo>
                    <a:pt x="53709" y="176088"/>
                  </a:lnTo>
                  <a:lnTo>
                    <a:pt x="6279" y="170459"/>
                  </a:lnTo>
                  <a:lnTo>
                    <a:pt x="4186" y="170309"/>
                  </a:lnTo>
                  <a:lnTo>
                    <a:pt x="2791" y="169151"/>
                  </a:lnTo>
                  <a:lnTo>
                    <a:pt x="0" y="16048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SMARTInkShape-6379">
              <a:extLst>
                <a:ext uri="{FF2B5EF4-FFF2-40B4-BE49-F238E27FC236}">
                  <a16:creationId xmlns:a16="http://schemas.microsoft.com/office/drawing/2014/main" id="{AF157E77-ECAD-D6AB-C984-A4FBB6ACAB93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3248025" y="2230566"/>
              <a:ext cx="117907" cy="150685"/>
            </a:xfrm>
            <a:custGeom>
              <a:avLst/>
              <a:gdLst/>
              <a:ahLst/>
              <a:cxnLst/>
              <a:rect l="0" t="0" r="0" b="0"/>
              <a:pathLst>
                <a:path w="117907" h="150685">
                  <a:moveTo>
                    <a:pt x="28575" y="17334"/>
                  </a:moveTo>
                  <a:lnTo>
                    <a:pt x="28575" y="17334"/>
                  </a:lnTo>
                  <a:lnTo>
                    <a:pt x="28575" y="12278"/>
                  </a:lnTo>
                  <a:lnTo>
                    <a:pt x="31397" y="6973"/>
                  </a:lnTo>
                  <a:lnTo>
                    <a:pt x="36776" y="0"/>
                  </a:lnTo>
                  <a:lnTo>
                    <a:pt x="32651" y="3849"/>
                  </a:lnTo>
                  <a:lnTo>
                    <a:pt x="30387" y="8871"/>
                  </a:lnTo>
                  <a:lnTo>
                    <a:pt x="15423" y="51555"/>
                  </a:lnTo>
                  <a:lnTo>
                    <a:pt x="14515" y="57081"/>
                  </a:lnTo>
                  <a:lnTo>
                    <a:pt x="18244" y="77040"/>
                  </a:lnTo>
                  <a:lnTo>
                    <a:pt x="20629" y="79363"/>
                  </a:lnTo>
                  <a:lnTo>
                    <a:pt x="28924" y="81944"/>
                  </a:lnTo>
                  <a:lnTo>
                    <a:pt x="39666" y="80269"/>
                  </a:lnTo>
                  <a:lnTo>
                    <a:pt x="57614" y="76198"/>
                  </a:lnTo>
                  <a:lnTo>
                    <a:pt x="100008" y="69918"/>
                  </a:lnTo>
                  <a:lnTo>
                    <a:pt x="109007" y="73513"/>
                  </a:lnTo>
                  <a:lnTo>
                    <a:pt x="116534" y="78639"/>
                  </a:lnTo>
                  <a:lnTo>
                    <a:pt x="117906" y="81487"/>
                  </a:lnTo>
                  <a:lnTo>
                    <a:pt x="117763" y="84444"/>
                  </a:lnTo>
                  <a:lnTo>
                    <a:pt x="109928" y="101852"/>
                  </a:lnTo>
                  <a:lnTo>
                    <a:pt x="96189" y="119517"/>
                  </a:lnTo>
                  <a:lnTo>
                    <a:pt x="84731" y="126248"/>
                  </a:lnTo>
                  <a:lnTo>
                    <a:pt x="41432" y="140066"/>
                  </a:lnTo>
                  <a:lnTo>
                    <a:pt x="30409" y="140673"/>
                  </a:lnTo>
                  <a:lnTo>
                    <a:pt x="26623" y="141894"/>
                  </a:lnTo>
                  <a:lnTo>
                    <a:pt x="24098" y="143765"/>
                  </a:lnTo>
                  <a:lnTo>
                    <a:pt x="22415" y="146071"/>
                  </a:lnTo>
                  <a:lnTo>
                    <a:pt x="20235" y="147609"/>
                  </a:lnTo>
                  <a:lnTo>
                    <a:pt x="0" y="15068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SMARTInkShape-6380">
              <a:extLst>
                <a:ext uri="{FF2B5EF4-FFF2-40B4-BE49-F238E27FC236}">
                  <a16:creationId xmlns:a16="http://schemas.microsoft.com/office/drawing/2014/main" id="{CE8B9B46-6D47-A704-BD16-C5E7AF7320B2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3314700" y="2181225"/>
              <a:ext cx="190501" cy="28576"/>
            </a:xfrm>
            <a:custGeom>
              <a:avLst/>
              <a:gdLst/>
              <a:ahLst/>
              <a:cxnLst/>
              <a:rect l="0" t="0" r="0" b="0"/>
              <a:pathLst>
                <a:path w="190501" h="28576">
                  <a:moveTo>
                    <a:pt x="0" y="28575"/>
                  </a:moveTo>
                  <a:lnTo>
                    <a:pt x="0" y="28575"/>
                  </a:lnTo>
                  <a:lnTo>
                    <a:pt x="5056" y="18462"/>
                  </a:lnTo>
                  <a:lnTo>
                    <a:pt x="16005" y="10675"/>
                  </a:lnTo>
                  <a:lnTo>
                    <a:pt x="37198" y="3163"/>
                  </a:lnTo>
                  <a:lnTo>
                    <a:pt x="79353" y="185"/>
                  </a:lnTo>
                  <a:lnTo>
                    <a:pt x="121469" y="37"/>
                  </a:lnTo>
                  <a:lnTo>
                    <a:pt x="166083" y="5"/>
                  </a:lnTo>
                  <a:lnTo>
                    <a:pt x="1905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0" name="SMARTInkShape-Group1110">
            <a:extLst>
              <a:ext uri="{FF2B5EF4-FFF2-40B4-BE49-F238E27FC236}">
                <a16:creationId xmlns:a16="http://schemas.microsoft.com/office/drawing/2014/main" id="{DB386782-12D1-86A3-2959-338F9E743C63}"/>
              </a:ext>
            </a:extLst>
          </p:cNvPr>
          <p:cNvGrpSpPr/>
          <p:nvPr/>
        </p:nvGrpSpPr>
        <p:grpSpPr>
          <a:xfrm>
            <a:off x="2486025" y="2286000"/>
            <a:ext cx="152401" cy="85726"/>
            <a:chOff x="2486025" y="2286000"/>
            <a:chExt cx="152401" cy="85726"/>
          </a:xfrm>
        </p:grpSpPr>
        <p:sp>
          <p:nvSpPr>
            <p:cNvPr id="288" name="SMARTInkShape-6381">
              <a:extLst>
                <a:ext uri="{FF2B5EF4-FFF2-40B4-BE49-F238E27FC236}">
                  <a16:creationId xmlns:a16="http://schemas.microsoft.com/office/drawing/2014/main" id="{F82C2EDA-4F74-F0FA-D734-EF27948271EF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2486025" y="2286000"/>
              <a:ext cx="114301" cy="9526"/>
            </a:xfrm>
            <a:custGeom>
              <a:avLst/>
              <a:gdLst/>
              <a:ahLst/>
              <a:cxnLst/>
              <a:rect l="0" t="0" r="0" b="0"/>
              <a:pathLst>
                <a:path w="114301" h="9526">
                  <a:moveTo>
                    <a:pt x="0" y="9525"/>
                  </a:moveTo>
                  <a:lnTo>
                    <a:pt x="0" y="9525"/>
                  </a:lnTo>
                  <a:lnTo>
                    <a:pt x="13257" y="9525"/>
                  </a:lnTo>
                  <a:lnTo>
                    <a:pt x="57420" y="588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SMARTInkShape-6382">
              <a:extLst>
                <a:ext uri="{FF2B5EF4-FFF2-40B4-BE49-F238E27FC236}">
                  <a16:creationId xmlns:a16="http://schemas.microsoft.com/office/drawing/2014/main" id="{F8C02DA4-E161-37F7-2C3F-F07E5903BCF9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2505075" y="2371725"/>
              <a:ext cx="133351" cy="1"/>
            </a:xfrm>
            <a:custGeom>
              <a:avLst/>
              <a:gdLst/>
              <a:ahLst/>
              <a:cxnLst/>
              <a:rect l="0" t="0" r="0" b="0"/>
              <a:pathLst>
                <a:path w="133351" h="1">
                  <a:moveTo>
                    <a:pt x="0" y="0"/>
                  </a:moveTo>
                  <a:lnTo>
                    <a:pt x="0" y="0"/>
                  </a:lnTo>
                  <a:lnTo>
                    <a:pt x="41418" y="0"/>
                  </a:lnTo>
                  <a:lnTo>
                    <a:pt x="88567" y="0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1" name="SMARTInkShape-6383">
            <a:extLst>
              <a:ext uri="{FF2B5EF4-FFF2-40B4-BE49-F238E27FC236}">
                <a16:creationId xmlns:a16="http://schemas.microsoft.com/office/drawing/2014/main" id="{4E2E4D4F-ECBD-4201-C341-0A5F3EF75592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1800225" y="2268147"/>
            <a:ext cx="419101" cy="284554"/>
          </a:xfrm>
          <a:custGeom>
            <a:avLst/>
            <a:gdLst/>
            <a:ahLst/>
            <a:cxnLst/>
            <a:rect l="0" t="0" r="0" b="0"/>
            <a:pathLst>
              <a:path w="419101" h="284554">
                <a:moveTo>
                  <a:pt x="0" y="284553"/>
                </a:moveTo>
                <a:lnTo>
                  <a:pt x="0" y="284553"/>
                </a:lnTo>
                <a:lnTo>
                  <a:pt x="0" y="256830"/>
                </a:lnTo>
                <a:lnTo>
                  <a:pt x="10113" y="234358"/>
                </a:lnTo>
                <a:lnTo>
                  <a:pt x="20722" y="222380"/>
                </a:lnTo>
                <a:lnTo>
                  <a:pt x="49962" y="194992"/>
                </a:lnTo>
                <a:lnTo>
                  <a:pt x="86326" y="151164"/>
                </a:lnTo>
                <a:lnTo>
                  <a:pt x="130210" y="106751"/>
                </a:lnTo>
                <a:lnTo>
                  <a:pt x="158380" y="63361"/>
                </a:lnTo>
                <a:lnTo>
                  <a:pt x="188492" y="19251"/>
                </a:lnTo>
                <a:lnTo>
                  <a:pt x="197747" y="2842"/>
                </a:lnTo>
                <a:lnTo>
                  <a:pt x="197448" y="1496"/>
                </a:lnTo>
                <a:lnTo>
                  <a:pt x="196190" y="598"/>
                </a:lnTo>
                <a:lnTo>
                  <a:pt x="194294" y="0"/>
                </a:lnTo>
                <a:lnTo>
                  <a:pt x="191971" y="659"/>
                </a:lnTo>
                <a:lnTo>
                  <a:pt x="186568" y="4214"/>
                </a:lnTo>
                <a:lnTo>
                  <a:pt x="171350" y="49231"/>
                </a:lnTo>
                <a:lnTo>
                  <a:pt x="164718" y="88181"/>
                </a:lnTo>
                <a:lnTo>
                  <a:pt x="165575" y="133235"/>
                </a:lnTo>
                <a:lnTo>
                  <a:pt x="175346" y="180697"/>
                </a:lnTo>
                <a:lnTo>
                  <a:pt x="198133" y="224702"/>
                </a:lnTo>
                <a:lnTo>
                  <a:pt x="201939" y="231952"/>
                </a:lnTo>
                <a:lnTo>
                  <a:pt x="206593" y="236786"/>
                </a:lnTo>
                <a:lnTo>
                  <a:pt x="217408" y="242156"/>
                </a:lnTo>
                <a:lnTo>
                  <a:pt x="221139" y="242530"/>
                </a:lnTo>
                <a:lnTo>
                  <a:pt x="223626" y="241721"/>
                </a:lnTo>
                <a:lnTo>
                  <a:pt x="228506" y="238000"/>
                </a:lnTo>
                <a:lnTo>
                  <a:pt x="254824" y="218894"/>
                </a:lnTo>
                <a:lnTo>
                  <a:pt x="278351" y="191251"/>
                </a:lnTo>
                <a:lnTo>
                  <a:pt x="295317" y="146136"/>
                </a:lnTo>
                <a:lnTo>
                  <a:pt x="307047" y="102665"/>
                </a:lnTo>
                <a:lnTo>
                  <a:pt x="317225" y="62973"/>
                </a:lnTo>
                <a:lnTo>
                  <a:pt x="331469" y="17733"/>
                </a:lnTo>
                <a:lnTo>
                  <a:pt x="332810" y="11115"/>
                </a:lnTo>
                <a:lnTo>
                  <a:pt x="332205" y="32750"/>
                </a:lnTo>
                <a:lnTo>
                  <a:pt x="325814" y="76691"/>
                </a:lnTo>
                <a:lnTo>
                  <a:pt x="324238" y="116024"/>
                </a:lnTo>
                <a:lnTo>
                  <a:pt x="331531" y="157268"/>
                </a:lnTo>
                <a:lnTo>
                  <a:pt x="346250" y="194779"/>
                </a:lnTo>
                <a:lnTo>
                  <a:pt x="352503" y="202320"/>
                </a:lnTo>
                <a:lnTo>
                  <a:pt x="355652" y="204331"/>
                </a:lnTo>
                <a:lnTo>
                  <a:pt x="370197" y="207161"/>
                </a:lnTo>
                <a:lnTo>
                  <a:pt x="419100" y="198828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8" name="SMARTInkShape-Group1112">
            <a:extLst>
              <a:ext uri="{FF2B5EF4-FFF2-40B4-BE49-F238E27FC236}">
                <a16:creationId xmlns:a16="http://schemas.microsoft.com/office/drawing/2014/main" id="{865B231F-5410-AB60-0300-58485F7F8FA5}"/>
              </a:ext>
            </a:extLst>
          </p:cNvPr>
          <p:cNvGrpSpPr/>
          <p:nvPr/>
        </p:nvGrpSpPr>
        <p:grpSpPr>
          <a:xfrm>
            <a:off x="819150" y="2276509"/>
            <a:ext cx="571501" cy="276192"/>
            <a:chOff x="819150" y="2276509"/>
            <a:chExt cx="571501" cy="276192"/>
          </a:xfrm>
        </p:grpSpPr>
        <p:sp>
          <p:nvSpPr>
            <p:cNvPr id="292" name="SMARTInkShape-6384">
              <a:extLst>
                <a:ext uri="{FF2B5EF4-FFF2-40B4-BE49-F238E27FC236}">
                  <a16:creationId xmlns:a16="http://schemas.microsoft.com/office/drawing/2014/main" id="{4D2D6F96-52AD-BBA7-6714-15DD49143415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819150" y="2276509"/>
              <a:ext cx="9526" cy="276192"/>
            </a:xfrm>
            <a:custGeom>
              <a:avLst/>
              <a:gdLst/>
              <a:ahLst/>
              <a:cxnLst/>
              <a:rect l="0" t="0" r="0" b="0"/>
              <a:pathLst>
                <a:path w="9526" h="276192">
                  <a:moveTo>
                    <a:pt x="0" y="9491"/>
                  </a:moveTo>
                  <a:lnTo>
                    <a:pt x="0" y="9491"/>
                  </a:lnTo>
                  <a:lnTo>
                    <a:pt x="5057" y="9491"/>
                  </a:lnTo>
                  <a:lnTo>
                    <a:pt x="6546" y="8433"/>
                  </a:lnTo>
                  <a:lnTo>
                    <a:pt x="7539" y="6669"/>
                  </a:lnTo>
                  <a:lnTo>
                    <a:pt x="9515" y="0"/>
                  </a:lnTo>
                  <a:lnTo>
                    <a:pt x="9525" y="44863"/>
                  </a:lnTo>
                  <a:lnTo>
                    <a:pt x="9525" y="82834"/>
                  </a:lnTo>
                  <a:lnTo>
                    <a:pt x="8467" y="121298"/>
                  </a:lnTo>
                  <a:lnTo>
                    <a:pt x="2979" y="161975"/>
                  </a:lnTo>
                  <a:lnTo>
                    <a:pt x="392" y="206731"/>
                  </a:lnTo>
                  <a:lnTo>
                    <a:pt x="77" y="251495"/>
                  </a:lnTo>
                  <a:lnTo>
                    <a:pt x="0" y="27619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" name="SMARTInkShape-6385">
              <a:extLst>
                <a:ext uri="{FF2B5EF4-FFF2-40B4-BE49-F238E27FC236}">
                  <a16:creationId xmlns:a16="http://schemas.microsoft.com/office/drawing/2014/main" id="{CC35A712-B8BF-8643-E0D1-70FE88E85054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1010158" y="2305442"/>
              <a:ext cx="18543" cy="190109"/>
            </a:xfrm>
            <a:custGeom>
              <a:avLst/>
              <a:gdLst/>
              <a:ahLst/>
              <a:cxnLst/>
              <a:rect l="0" t="0" r="0" b="0"/>
              <a:pathLst>
                <a:path w="18543" h="190109">
                  <a:moveTo>
                    <a:pt x="18542" y="9133"/>
                  </a:moveTo>
                  <a:lnTo>
                    <a:pt x="18542" y="9133"/>
                  </a:lnTo>
                  <a:lnTo>
                    <a:pt x="18542" y="0"/>
                  </a:lnTo>
                  <a:lnTo>
                    <a:pt x="18542" y="4781"/>
                  </a:lnTo>
                  <a:lnTo>
                    <a:pt x="8181" y="42466"/>
                  </a:lnTo>
                  <a:lnTo>
                    <a:pt x="1208" y="89448"/>
                  </a:lnTo>
                  <a:lnTo>
                    <a:pt x="0" y="131943"/>
                  </a:lnTo>
                  <a:lnTo>
                    <a:pt x="7098" y="175537"/>
                  </a:lnTo>
                  <a:lnTo>
                    <a:pt x="9017" y="19010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" name="SMARTInkShape-6386">
              <a:extLst>
                <a:ext uri="{FF2B5EF4-FFF2-40B4-BE49-F238E27FC236}">
                  <a16:creationId xmlns:a16="http://schemas.microsoft.com/office/drawing/2014/main" id="{371FEB2B-9C51-6FD0-E4B5-70D2CAC6D7D5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866775" y="2400300"/>
              <a:ext cx="133351" cy="19051"/>
            </a:xfrm>
            <a:custGeom>
              <a:avLst/>
              <a:gdLst/>
              <a:ahLst/>
              <a:cxnLst/>
              <a:rect l="0" t="0" r="0" b="0"/>
              <a:pathLst>
                <a:path w="133351" h="19051">
                  <a:moveTo>
                    <a:pt x="0" y="19050"/>
                  </a:moveTo>
                  <a:lnTo>
                    <a:pt x="0" y="19050"/>
                  </a:lnTo>
                  <a:lnTo>
                    <a:pt x="39724" y="19050"/>
                  </a:lnTo>
                  <a:lnTo>
                    <a:pt x="46936" y="16228"/>
                  </a:lnTo>
                  <a:lnTo>
                    <a:pt x="53669" y="12504"/>
                  </a:lnTo>
                  <a:lnTo>
                    <a:pt x="64467" y="10408"/>
                  </a:lnTo>
                  <a:lnTo>
                    <a:pt x="80602" y="8728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5" name="SMARTInkShape-6387">
              <a:extLst>
                <a:ext uri="{FF2B5EF4-FFF2-40B4-BE49-F238E27FC236}">
                  <a16:creationId xmlns:a16="http://schemas.microsoft.com/office/drawing/2014/main" id="{7F79AD90-A63E-27A0-2AC8-E55B7E286D7E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1154750" y="2415929"/>
              <a:ext cx="71557" cy="134223"/>
            </a:xfrm>
            <a:custGeom>
              <a:avLst/>
              <a:gdLst/>
              <a:ahLst/>
              <a:cxnLst/>
              <a:rect l="0" t="0" r="0" b="0"/>
              <a:pathLst>
                <a:path w="71557" h="134223">
                  <a:moveTo>
                    <a:pt x="35875" y="41521"/>
                  </a:moveTo>
                  <a:lnTo>
                    <a:pt x="35875" y="41521"/>
                  </a:lnTo>
                  <a:lnTo>
                    <a:pt x="35875" y="32112"/>
                  </a:lnTo>
                  <a:lnTo>
                    <a:pt x="9038" y="61659"/>
                  </a:lnTo>
                  <a:lnTo>
                    <a:pt x="5284" y="67647"/>
                  </a:lnTo>
                  <a:lnTo>
                    <a:pt x="0" y="91243"/>
                  </a:lnTo>
                  <a:lnTo>
                    <a:pt x="1586" y="106306"/>
                  </a:lnTo>
                  <a:lnTo>
                    <a:pt x="3491" y="113286"/>
                  </a:lnTo>
                  <a:lnTo>
                    <a:pt x="11252" y="123864"/>
                  </a:lnTo>
                  <a:lnTo>
                    <a:pt x="16284" y="128166"/>
                  </a:lnTo>
                  <a:lnTo>
                    <a:pt x="27521" y="132947"/>
                  </a:lnTo>
                  <a:lnTo>
                    <a:pt x="33481" y="134222"/>
                  </a:lnTo>
                  <a:lnTo>
                    <a:pt x="39570" y="132955"/>
                  </a:lnTo>
                  <a:lnTo>
                    <a:pt x="51981" y="125902"/>
                  </a:lnTo>
                  <a:lnTo>
                    <a:pt x="61731" y="112890"/>
                  </a:lnTo>
                  <a:lnTo>
                    <a:pt x="68533" y="96524"/>
                  </a:lnTo>
                  <a:lnTo>
                    <a:pt x="71556" y="78667"/>
                  </a:lnTo>
                  <a:lnTo>
                    <a:pt x="65893" y="35845"/>
                  </a:lnTo>
                  <a:lnTo>
                    <a:pt x="60505" y="19243"/>
                  </a:lnTo>
                  <a:lnTo>
                    <a:pt x="51761" y="7631"/>
                  </a:lnTo>
                  <a:lnTo>
                    <a:pt x="41877" y="0"/>
                  </a:lnTo>
                  <a:lnTo>
                    <a:pt x="26350" y="342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" name="SMARTInkShape-6388">
              <a:extLst>
                <a:ext uri="{FF2B5EF4-FFF2-40B4-BE49-F238E27FC236}">
                  <a16:creationId xmlns:a16="http://schemas.microsoft.com/office/drawing/2014/main" id="{65DC22FD-5198-6063-E212-246C9CCBD58C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1390650" y="2343150"/>
              <a:ext cx="1" cy="9526"/>
            </a:xfrm>
            <a:custGeom>
              <a:avLst/>
              <a:gdLst/>
              <a:ahLst/>
              <a:cxnLst/>
              <a:rect l="0" t="0" r="0" b="0"/>
              <a:pathLst>
                <a:path w="1" h="9526">
                  <a:moveTo>
                    <a:pt x="0" y="9525"/>
                  </a:moveTo>
                  <a:lnTo>
                    <a:pt x="0" y="952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" name="SMARTInkShape-6389">
              <a:extLst>
                <a:ext uri="{FF2B5EF4-FFF2-40B4-BE49-F238E27FC236}">
                  <a16:creationId xmlns:a16="http://schemas.microsoft.com/office/drawing/2014/main" id="{F1BE4579-148E-9CE2-24F3-CA2F110DDEB8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1371600" y="2447925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0" y="0"/>
                  </a:moveTo>
                  <a:lnTo>
                    <a:pt x="0" y="0"/>
                  </a:lnTo>
                  <a:lnTo>
                    <a:pt x="9525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9" name="SMARTInkShape-Group1113">
            <a:extLst>
              <a:ext uri="{FF2B5EF4-FFF2-40B4-BE49-F238E27FC236}">
                <a16:creationId xmlns:a16="http://schemas.microsoft.com/office/drawing/2014/main" id="{C0203F6B-3387-FFFB-8D5A-F0EE1CEFA37E}"/>
              </a:ext>
            </a:extLst>
          </p:cNvPr>
          <p:cNvGrpSpPr/>
          <p:nvPr/>
        </p:nvGrpSpPr>
        <p:grpSpPr>
          <a:xfrm>
            <a:off x="4683486" y="1381125"/>
            <a:ext cx="1348130" cy="390526"/>
            <a:chOff x="4683486" y="1381125"/>
            <a:chExt cx="1348130" cy="390526"/>
          </a:xfrm>
        </p:grpSpPr>
        <p:sp>
          <p:nvSpPr>
            <p:cNvPr id="299" name="SMARTInkShape-6390">
              <a:extLst>
                <a:ext uri="{FF2B5EF4-FFF2-40B4-BE49-F238E27FC236}">
                  <a16:creationId xmlns:a16="http://schemas.microsoft.com/office/drawing/2014/main" id="{E993B483-A433-1905-1150-36AB787A4344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4683486" y="1504950"/>
              <a:ext cx="193315" cy="108461"/>
            </a:xfrm>
            <a:custGeom>
              <a:avLst/>
              <a:gdLst/>
              <a:ahLst/>
              <a:cxnLst/>
              <a:rect l="0" t="0" r="0" b="0"/>
              <a:pathLst>
                <a:path w="193315" h="108461">
                  <a:moveTo>
                    <a:pt x="107589" y="0"/>
                  </a:moveTo>
                  <a:lnTo>
                    <a:pt x="107589" y="0"/>
                  </a:lnTo>
                  <a:lnTo>
                    <a:pt x="115790" y="0"/>
                  </a:lnTo>
                  <a:lnTo>
                    <a:pt x="111665" y="0"/>
                  </a:lnTo>
                  <a:lnTo>
                    <a:pt x="74219" y="13183"/>
                  </a:lnTo>
                  <a:lnTo>
                    <a:pt x="45137" y="29659"/>
                  </a:lnTo>
                  <a:lnTo>
                    <a:pt x="1768" y="68032"/>
                  </a:lnTo>
                  <a:lnTo>
                    <a:pt x="0" y="72871"/>
                  </a:lnTo>
                  <a:lnTo>
                    <a:pt x="857" y="83893"/>
                  </a:lnTo>
                  <a:lnTo>
                    <a:pt x="4766" y="93025"/>
                  </a:lnTo>
                  <a:lnTo>
                    <a:pt x="7290" y="96942"/>
                  </a:lnTo>
                  <a:lnTo>
                    <a:pt x="31068" y="107510"/>
                  </a:lnTo>
                  <a:lnTo>
                    <a:pt x="50298" y="108460"/>
                  </a:lnTo>
                  <a:lnTo>
                    <a:pt x="93567" y="105503"/>
                  </a:lnTo>
                  <a:lnTo>
                    <a:pt x="130363" y="104991"/>
                  </a:lnTo>
                  <a:lnTo>
                    <a:pt x="176489" y="98272"/>
                  </a:lnTo>
                  <a:lnTo>
                    <a:pt x="193314" y="952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0" name="SMARTInkShape-6391">
              <a:extLst>
                <a:ext uri="{FF2B5EF4-FFF2-40B4-BE49-F238E27FC236}">
                  <a16:creationId xmlns:a16="http://schemas.microsoft.com/office/drawing/2014/main" id="{51D7C70F-2CD9-CBF8-9D85-FD0EE364CF52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4920374" y="1533525"/>
              <a:ext cx="78245" cy="101993"/>
            </a:xfrm>
            <a:custGeom>
              <a:avLst/>
              <a:gdLst/>
              <a:ahLst/>
              <a:cxnLst/>
              <a:rect l="0" t="0" r="0" b="0"/>
              <a:pathLst>
                <a:path w="78245" h="101993">
                  <a:moveTo>
                    <a:pt x="70726" y="28575"/>
                  </a:moveTo>
                  <a:lnTo>
                    <a:pt x="70726" y="28575"/>
                  </a:lnTo>
                  <a:lnTo>
                    <a:pt x="70726" y="6185"/>
                  </a:lnTo>
                  <a:lnTo>
                    <a:pt x="69668" y="4123"/>
                  </a:lnTo>
                  <a:lnTo>
                    <a:pt x="67904" y="2749"/>
                  </a:lnTo>
                  <a:lnTo>
                    <a:pt x="63122" y="1222"/>
                  </a:lnTo>
                  <a:lnTo>
                    <a:pt x="43280" y="161"/>
                  </a:lnTo>
                  <a:lnTo>
                    <a:pt x="38670" y="2224"/>
                  </a:lnTo>
                  <a:lnTo>
                    <a:pt x="20303" y="21473"/>
                  </a:lnTo>
                  <a:lnTo>
                    <a:pt x="16566" y="28241"/>
                  </a:lnTo>
                  <a:lnTo>
                    <a:pt x="13846" y="34776"/>
                  </a:lnTo>
                  <a:lnTo>
                    <a:pt x="493" y="55837"/>
                  </a:lnTo>
                  <a:lnTo>
                    <a:pt x="0" y="70325"/>
                  </a:lnTo>
                  <a:lnTo>
                    <a:pt x="3308" y="85230"/>
                  </a:lnTo>
                  <a:lnTo>
                    <a:pt x="8307" y="95383"/>
                  </a:lnTo>
                  <a:lnTo>
                    <a:pt x="12180" y="98514"/>
                  </a:lnTo>
                  <a:lnTo>
                    <a:pt x="22129" y="101992"/>
                  </a:lnTo>
                  <a:lnTo>
                    <a:pt x="26686" y="101861"/>
                  </a:lnTo>
                  <a:lnTo>
                    <a:pt x="50018" y="91273"/>
                  </a:lnTo>
                  <a:lnTo>
                    <a:pt x="59053" y="82546"/>
                  </a:lnTo>
                  <a:lnTo>
                    <a:pt x="70090" y="62911"/>
                  </a:lnTo>
                  <a:lnTo>
                    <a:pt x="77239" y="39807"/>
                  </a:lnTo>
                  <a:lnTo>
                    <a:pt x="78244" y="32888"/>
                  </a:lnTo>
                  <a:lnTo>
                    <a:pt x="76796" y="27217"/>
                  </a:lnTo>
                  <a:lnTo>
                    <a:pt x="51676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1" name="SMARTInkShape-6392">
              <a:extLst>
                <a:ext uri="{FF2B5EF4-FFF2-40B4-BE49-F238E27FC236}">
                  <a16:creationId xmlns:a16="http://schemas.microsoft.com/office/drawing/2014/main" id="{96077215-CFDE-0393-C452-DE40DBCFB6E0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5029200" y="1514916"/>
              <a:ext cx="247520" cy="102222"/>
            </a:xfrm>
            <a:custGeom>
              <a:avLst/>
              <a:gdLst/>
              <a:ahLst/>
              <a:cxnLst/>
              <a:rect l="0" t="0" r="0" b="0"/>
              <a:pathLst>
                <a:path w="247520" h="102222">
                  <a:moveTo>
                    <a:pt x="0" y="66234"/>
                  </a:moveTo>
                  <a:lnTo>
                    <a:pt x="0" y="66234"/>
                  </a:lnTo>
                  <a:lnTo>
                    <a:pt x="20723" y="48334"/>
                  </a:lnTo>
                  <a:lnTo>
                    <a:pt x="50340" y="25026"/>
                  </a:lnTo>
                  <a:lnTo>
                    <a:pt x="54123" y="18639"/>
                  </a:lnTo>
                  <a:lnTo>
                    <a:pt x="55133" y="15454"/>
                  </a:lnTo>
                  <a:lnTo>
                    <a:pt x="56863" y="13331"/>
                  </a:lnTo>
                  <a:lnTo>
                    <a:pt x="63297" y="9284"/>
                  </a:lnTo>
                  <a:lnTo>
                    <a:pt x="66543" y="0"/>
                  </a:lnTo>
                  <a:lnTo>
                    <a:pt x="66675" y="19084"/>
                  </a:lnTo>
                  <a:lnTo>
                    <a:pt x="65616" y="22101"/>
                  </a:lnTo>
                  <a:lnTo>
                    <a:pt x="63853" y="24112"/>
                  </a:lnTo>
                  <a:lnTo>
                    <a:pt x="61619" y="25452"/>
                  </a:lnTo>
                  <a:lnTo>
                    <a:pt x="60130" y="27405"/>
                  </a:lnTo>
                  <a:lnTo>
                    <a:pt x="58474" y="32396"/>
                  </a:lnTo>
                  <a:lnTo>
                    <a:pt x="56354" y="44224"/>
                  </a:lnTo>
                  <a:lnTo>
                    <a:pt x="52210" y="50454"/>
                  </a:lnTo>
                  <a:lnTo>
                    <a:pt x="48532" y="76170"/>
                  </a:lnTo>
                  <a:lnTo>
                    <a:pt x="47660" y="102221"/>
                  </a:lnTo>
                  <a:lnTo>
                    <a:pt x="48707" y="101867"/>
                  </a:lnTo>
                  <a:lnTo>
                    <a:pt x="52693" y="98651"/>
                  </a:lnTo>
                  <a:lnTo>
                    <a:pt x="55169" y="93695"/>
                  </a:lnTo>
                  <a:lnTo>
                    <a:pt x="55829" y="90891"/>
                  </a:lnTo>
                  <a:lnTo>
                    <a:pt x="83020" y="44476"/>
                  </a:lnTo>
                  <a:lnTo>
                    <a:pt x="117061" y="6485"/>
                  </a:lnTo>
                  <a:lnTo>
                    <a:pt x="123641" y="2637"/>
                  </a:lnTo>
                  <a:lnTo>
                    <a:pt x="126877" y="1611"/>
                  </a:lnTo>
                  <a:lnTo>
                    <a:pt x="129035" y="3044"/>
                  </a:lnTo>
                  <a:lnTo>
                    <a:pt x="141382" y="31135"/>
                  </a:lnTo>
                  <a:lnTo>
                    <a:pt x="142864" y="73760"/>
                  </a:lnTo>
                  <a:lnTo>
                    <a:pt x="143926" y="73368"/>
                  </a:lnTo>
                  <a:lnTo>
                    <a:pt x="191358" y="30092"/>
                  </a:lnTo>
                  <a:lnTo>
                    <a:pt x="228375" y="2432"/>
                  </a:lnTo>
                  <a:lnTo>
                    <a:pt x="236198" y="127"/>
                  </a:lnTo>
                  <a:lnTo>
                    <a:pt x="240091" y="2634"/>
                  </a:lnTo>
                  <a:lnTo>
                    <a:pt x="242610" y="4784"/>
                  </a:lnTo>
                  <a:lnTo>
                    <a:pt x="245410" y="12817"/>
                  </a:lnTo>
                  <a:lnTo>
                    <a:pt x="247519" y="45551"/>
                  </a:lnTo>
                  <a:lnTo>
                    <a:pt x="228600" y="7575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2" name="SMARTInkShape-6393">
              <a:extLst>
                <a:ext uri="{FF2B5EF4-FFF2-40B4-BE49-F238E27FC236}">
                  <a16:creationId xmlns:a16="http://schemas.microsoft.com/office/drawing/2014/main" id="{261946A8-CEF2-6D59-539F-244E62F57809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5276850" y="1514475"/>
              <a:ext cx="55827" cy="257176"/>
            </a:xfrm>
            <a:custGeom>
              <a:avLst/>
              <a:gdLst/>
              <a:ahLst/>
              <a:cxnLst/>
              <a:rect l="0" t="0" r="0" b="0"/>
              <a:pathLst>
                <a:path w="55827" h="257176">
                  <a:moveTo>
                    <a:pt x="47625" y="0"/>
                  </a:moveTo>
                  <a:lnTo>
                    <a:pt x="47625" y="0"/>
                  </a:lnTo>
                  <a:lnTo>
                    <a:pt x="52681" y="5056"/>
                  </a:lnTo>
                  <a:lnTo>
                    <a:pt x="55164" y="13183"/>
                  </a:lnTo>
                  <a:lnTo>
                    <a:pt x="55826" y="18314"/>
                  </a:lnTo>
                  <a:lnTo>
                    <a:pt x="43776" y="64302"/>
                  </a:lnTo>
                  <a:lnTo>
                    <a:pt x="26129" y="109794"/>
                  </a:lnTo>
                  <a:lnTo>
                    <a:pt x="14804" y="147002"/>
                  </a:lnTo>
                  <a:lnTo>
                    <a:pt x="6580" y="170109"/>
                  </a:lnTo>
                  <a:lnTo>
                    <a:pt x="867" y="216847"/>
                  </a:lnTo>
                  <a:lnTo>
                    <a:pt x="0" y="2571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3" name="SMARTInkShape-6394">
              <a:extLst>
                <a:ext uri="{FF2B5EF4-FFF2-40B4-BE49-F238E27FC236}">
                  <a16:creationId xmlns:a16="http://schemas.microsoft.com/office/drawing/2014/main" id="{EBBEB6F8-AC43-E129-1D4D-F8FC778711F2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5305425" y="1516424"/>
              <a:ext cx="102893" cy="63876"/>
            </a:xfrm>
            <a:custGeom>
              <a:avLst/>
              <a:gdLst/>
              <a:ahLst/>
              <a:cxnLst/>
              <a:rect l="0" t="0" r="0" b="0"/>
              <a:pathLst>
                <a:path w="102893" h="63876">
                  <a:moveTo>
                    <a:pt x="38100" y="36151"/>
                  </a:moveTo>
                  <a:lnTo>
                    <a:pt x="38100" y="36151"/>
                  </a:lnTo>
                  <a:lnTo>
                    <a:pt x="72873" y="2436"/>
                  </a:lnTo>
                  <a:lnTo>
                    <a:pt x="79307" y="0"/>
                  </a:lnTo>
                  <a:lnTo>
                    <a:pt x="82505" y="409"/>
                  </a:lnTo>
                  <a:lnTo>
                    <a:pt x="88880" y="3685"/>
                  </a:lnTo>
                  <a:lnTo>
                    <a:pt x="98420" y="11480"/>
                  </a:lnTo>
                  <a:lnTo>
                    <a:pt x="101949" y="20247"/>
                  </a:lnTo>
                  <a:lnTo>
                    <a:pt x="102892" y="25548"/>
                  </a:lnTo>
                  <a:lnTo>
                    <a:pt x="101116" y="34261"/>
                  </a:lnTo>
                  <a:lnTo>
                    <a:pt x="91352" y="48478"/>
                  </a:lnTo>
                  <a:lnTo>
                    <a:pt x="77279" y="58265"/>
                  </a:lnTo>
                  <a:lnTo>
                    <a:pt x="32271" y="63875"/>
                  </a:lnTo>
                  <a:lnTo>
                    <a:pt x="18576" y="63290"/>
                  </a:lnTo>
                  <a:lnTo>
                    <a:pt x="0" y="5520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4" name="SMARTInkShape-6395">
              <a:extLst>
                <a:ext uri="{FF2B5EF4-FFF2-40B4-BE49-F238E27FC236}">
                  <a16:creationId xmlns:a16="http://schemas.microsoft.com/office/drawing/2014/main" id="{6040D891-A4E4-CF61-E7E6-0CBFA19B2260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5430083" y="1381125"/>
              <a:ext cx="46793" cy="266701"/>
            </a:xfrm>
            <a:custGeom>
              <a:avLst/>
              <a:gdLst/>
              <a:ahLst/>
              <a:cxnLst/>
              <a:rect l="0" t="0" r="0" b="0"/>
              <a:pathLst>
                <a:path w="46793" h="266701">
                  <a:moveTo>
                    <a:pt x="46792" y="0"/>
                  </a:moveTo>
                  <a:lnTo>
                    <a:pt x="46792" y="0"/>
                  </a:lnTo>
                  <a:lnTo>
                    <a:pt x="33535" y="36628"/>
                  </a:lnTo>
                  <a:lnTo>
                    <a:pt x="24402" y="76352"/>
                  </a:lnTo>
                  <a:lnTo>
                    <a:pt x="20050" y="111523"/>
                  </a:lnTo>
                  <a:lnTo>
                    <a:pt x="8647" y="152165"/>
                  </a:lnTo>
                  <a:lnTo>
                    <a:pt x="1976" y="192665"/>
                  </a:lnTo>
                  <a:lnTo>
                    <a:pt x="0" y="231476"/>
                  </a:lnTo>
                  <a:lnTo>
                    <a:pt x="8692" y="2667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5" name="SMARTInkShape-6396">
              <a:extLst>
                <a:ext uri="{FF2B5EF4-FFF2-40B4-BE49-F238E27FC236}">
                  <a16:creationId xmlns:a16="http://schemas.microsoft.com/office/drawing/2014/main" id="{62516F34-81AA-E3F5-9F14-3E3C3188B7B2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5526290" y="1516342"/>
              <a:ext cx="122036" cy="93384"/>
            </a:xfrm>
            <a:custGeom>
              <a:avLst/>
              <a:gdLst/>
              <a:ahLst/>
              <a:cxnLst/>
              <a:rect l="0" t="0" r="0" b="0"/>
              <a:pathLst>
                <a:path w="122036" h="93384">
                  <a:moveTo>
                    <a:pt x="36310" y="36233"/>
                  </a:moveTo>
                  <a:lnTo>
                    <a:pt x="36310" y="36233"/>
                  </a:lnTo>
                  <a:lnTo>
                    <a:pt x="64611" y="35175"/>
                  </a:lnTo>
                  <a:lnTo>
                    <a:pt x="85031" y="28629"/>
                  </a:lnTo>
                  <a:lnTo>
                    <a:pt x="94299" y="22976"/>
                  </a:lnTo>
                  <a:lnTo>
                    <a:pt x="99125" y="16935"/>
                  </a:lnTo>
                  <a:lnTo>
                    <a:pt x="101841" y="7584"/>
                  </a:lnTo>
                  <a:lnTo>
                    <a:pt x="102222" y="4434"/>
                  </a:lnTo>
                  <a:lnTo>
                    <a:pt x="99302" y="2334"/>
                  </a:lnTo>
                  <a:lnTo>
                    <a:pt x="87589" y="0"/>
                  </a:lnTo>
                  <a:lnTo>
                    <a:pt x="74623" y="4607"/>
                  </a:lnTo>
                  <a:lnTo>
                    <a:pt x="31611" y="26440"/>
                  </a:lnTo>
                  <a:lnTo>
                    <a:pt x="23639" y="32939"/>
                  </a:lnTo>
                  <a:lnTo>
                    <a:pt x="895" y="64806"/>
                  </a:lnTo>
                  <a:lnTo>
                    <a:pt x="0" y="67982"/>
                  </a:lnTo>
                  <a:lnTo>
                    <a:pt x="461" y="71157"/>
                  </a:lnTo>
                  <a:lnTo>
                    <a:pt x="5985" y="83858"/>
                  </a:lnTo>
                  <a:lnTo>
                    <a:pt x="6568" y="87033"/>
                  </a:lnTo>
                  <a:lnTo>
                    <a:pt x="9073" y="89150"/>
                  </a:lnTo>
                  <a:lnTo>
                    <a:pt x="21655" y="92129"/>
                  </a:lnTo>
                  <a:lnTo>
                    <a:pt x="67085" y="93361"/>
                  </a:lnTo>
                  <a:lnTo>
                    <a:pt x="111558" y="93382"/>
                  </a:lnTo>
                  <a:lnTo>
                    <a:pt x="122035" y="9338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6" name="SMARTInkShape-6397">
              <a:extLst>
                <a:ext uri="{FF2B5EF4-FFF2-40B4-BE49-F238E27FC236}">
                  <a16:creationId xmlns:a16="http://schemas.microsoft.com/office/drawing/2014/main" id="{16056EE7-372A-B1E7-FDE5-532DAD3C0F7D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5701298" y="1390650"/>
              <a:ext cx="118478" cy="265522"/>
            </a:xfrm>
            <a:custGeom>
              <a:avLst/>
              <a:gdLst/>
              <a:ahLst/>
              <a:cxnLst/>
              <a:rect l="0" t="0" r="0" b="0"/>
              <a:pathLst>
                <a:path w="118478" h="265522">
                  <a:moveTo>
                    <a:pt x="70852" y="0"/>
                  </a:moveTo>
                  <a:lnTo>
                    <a:pt x="70852" y="0"/>
                  </a:lnTo>
                  <a:lnTo>
                    <a:pt x="70852" y="10113"/>
                  </a:lnTo>
                  <a:lnTo>
                    <a:pt x="49393" y="52981"/>
                  </a:lnTo>
                  <a:lnTo>
                    <a:pt x="37570" y="93133"/>
                  </a:lnTo>
                  <a:lnTo>
                    <a:pt x="28543" y="110184"/>
                  </a:lnTo>
                  <a:lnTo>
                    <a:pt x="17511" y="148476"/>
                  </a:lnTo>
                  <a:lnTo>
                    <a:pt x="7540" y="186045"/>
                  </a:lnTo>
                  <a:lnTo>
                    <a:pt x="0" y="216697"/>
                  </a:lnTo>
                  <a:lnTo>
                    <a:pt x="1615" y="232482"/>
                  </a:lnTo>
                  <a:lnTo>
                    <a:pt x="8683" y="246553"/>
                  </a:lnTo>
                  <a:lnTo>
                    <a:pt x="13531" y="253268"/>
                  </a:lnTo>
                  <a:lnTo>
                    <a:pt x="24562" y="260730"/>
                  </a:lnTo>
                  <a:lnTo>
                    <a:pt x="42673" y="264931"/>
                  </a:lnTo>
                  <a:lnTo>
                    <a:pt x="48891" y="265521"/>
                  </a:lnTo>
                  <a:lnTo>
                    <a:pt x="64268" y="260531"/>
                  </a:lnTo>
                  <a:lnTo>
                    <a:pt x="87951" y="251467"/>
                  </a:lnTo>
                  <a:lnTo>
                    <a:pt x="94951" y="250195"/>
                  </a:lnTo>
                  <a:lnTo>
                    <a:pt x="118477" y="2286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" name="SMARTInkShape-6398">
              <a:extLst>
                <a:ext uri="{FF2B5EF4-FFF2-40B4-BE49-F238E27FC236}">
                  <a16:creationId xmlns:a16="http://schemas.microsoft.com/office/drawing/2014/main" id="{A5037136-6051-16F5-2A65-BD1EB8FF1920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5743575" y="1533525"/>
              <a:ext cx="114301" cy="19051"/>
            </a:xfrm>
            <a:custGeom>
              <a:avLst/>
              <a:gdLst/>
              <a:ahLst/>
              <a:cxnLst/>
              <a:rect l="0" t="0" r="0" b="0"/>
              <a:pathLst>
                <a:path w="114301" h="19051">
                  <a:moveTo>
                    <a:pt x="0" y="19050"/>
                  </a:moveTo>
                  <a:lnTo>
                    <a:pt x="0" y="19050"/>
                  </a:lnTo>
                  <a:lnTo>
                    <a:pt x="5056" y="19050"/>
                  </a:lnTo>
                  <a:lnTo>
                    <a:pt x="45760" y="10849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" name="SMARTInkShape-6399">
              <a:extLst>
                <a:ext uri="{FF2B5EF4-FFF2-40B4-BE49-F238E27FC236}">
                  <a16:creationId xmlns:a16="http://schemas.microsoft.com/office/drawing/2014/main" id="{CA96A512-C61D-558A-D18F-02A7953E5C8D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5850479" y="1528558"/>
              <a:ext cx="181137" cy="138318"/>
            </a:xfrm>
            <a:custGeom>
              <a:avLst/>
              <a:gdLst/>
              <a:ahLst/>
              <a:cxnLst/>
              <a:rect l="0" t="0" r="0" b="0"/>
              <a:pathLst>
                <a:path w="181137" h="138318">
                  <a:moveTo>
                    <a:pt x="74071" y="14492"/>
                  </a:moveTo>
                  <a:lnTo>
                    <a:pt x="74071" y="14492"/>
                  </a:lnTo>
                  <a:lnTo>
                    <a:pt x="79127" y="19548"/>
                  </a:lnTo>
                  <a:lnTo>
                    <a:pt x="87254" y="22031"/>
                  </a:lnTo>
                  <a:lnTo>
                    <a:pt x="133316" y="23901"/>
                  </a:lnTo>
                  <a:lnTo>
                    <a:pt x="178442" y="7605"/>
                  </a:lnTo>
                  <a:lnTo>
                    <a:pt x="180694" y="5667"/>
                  </a:lnTo>
                  <a:lnTo>
                    <a:pt x="181136" y="3317"/>
                  </a:lnTo>
                  <a:lnTo>
                    <a:pt x="180373" y="692"/>
                  </a:lnTo>
                  <a:lnTo>
                    <a:pt x="176689" y="0"/>
                  </a:lnTo>
                  <a:lnTo>
                    <a:pt x="136742" y="5450"/>
                  </a:lnTo>
                  <a:lnTo>
                    <a:pt x="110985" y="13459"/>
                  </a:lnTo>
                  <a:lnTo>
                    <a:pt x="71014" y="37415"/>
                  </a:lnTo>
                  <a:lnTo>
                    <a:pt x="26436" y="73014"/>
                  </a:lnTo>
                  <a:lnTo>
                    <a:pt x="16563" y="82130"/>
                  </a:lnTo>
                  <a:lnTo>
                    <a:pt x="5056" y="103325"/>
                  </a:lnTo>
                  <a:lnTo>
                    <a:pt x="0" y="119600"/>
                  </a:lnTo>
                  <a:lnTo>
                    <a:pt x="350" y="123722"/>
                  </a:lnTo>
                  <a:lnTo>
                    <a:pt x="3559" y="131125"/>
                  </a:lnTo>
                  <a:lnTo>
                    <a:pt x="6954" y="133522"/>
                  </a:lnTo>
                  <a:lnTo>
                    <a:pt x="20789" y="136896"/>
                  </a:lnTo>
                  <a:lnTo>
                    <a:pt x="66969" y="138280"/>
                  </a:lnTo>
                  <a:lnTo>
                    <a:pt x="131221" y="13831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2" name="SMARTInkShape-Group1114">
            <a:extLst>
              <a:ext uri="{FF2B5EF4-FFF2-40B4-BE49-F238E27FC236}">
                <a16:creationId xmlns:a16="http://schemas.microsoft.com/office/drawing/2014/main" id="{04E01232-41D1-F874-D69A-3930835764E8}"/>
              </a:ext>
            </a:extLst>
          </p:cNvPr>
          <p:cNvGrpSpPr/>
          <p:nvPr/>
        </p:nvGrpSpPr>
        <p:grpSpPr>
          <a:xfrm>
            <a:off x="4081029" y="1409700"/>
            <a:ext cx="184319" cy="226598"/>
            <a:chOff x="4081029" y="1409700"/>
            <a:chExt cx="184319" cy="226598"/>
          </a:xfrm>
        </p:grpSpPr>
        <p:sp>
          <p:nvSpPr>
            <p:cNvPr id="310" name="SMARTInkShape-6400">
              <a:extLst>
                <a:ext uri="{FF2B5EF4-FFF2-40B4-BE49-F238E27FC236}">
                  <a16:creationId xmlns:a16="http://schemas.microsoft.com/office/drawing/2014/main" id="{3741E1A5-A449-FC59-C8A1-1DF3663A7658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4081029" y="1409700"/>
              <a:ext cx="119497" cy="226598"/>
            </a:xfrm>
            <a:custGeom>
              <a:avLst/>
              <a:gdLst/>
              <a:ahLst/>
              <a:cxnLst/>
              <a:rect l="0" t="0" r="0" b="0"/>
              <a:pathLst>
                <a:path w="119497" h="226598">
                  <a:moveTo>
                    <a:pt x="43296" y="0"/>
                  </a:moveTo>
                  <a:lnTo>
                    <a:pt x="43296" y="0"/>
                  </a:lnTo>
                  <a:lnTo>
                    <a:pt x="43296" y="5057"/>
                  </a:lnTo>
                  <a:lnTo>
                    <a:pt x="31537" y="46052"/>
                  </a:lnTo>
                  <a:lnTo>
                    <a:pt x="20630" y="85414"/>
                  </a:lnTo>
                  <a:lnTo>
                    <a:pt x="12677" y="125770"/>
                  </a:lnTo>
                  <a:lnTo>
                    <a:pt x="3031" y="167962"/>
                  </a:lnTo>
                  <a:lnTo>
                    <a:pt x="577" y="172300"/>
                  </a:lnTo>
                  <a:lnTo>
                    <a:pt x="0" y="176250"/>
                  </a:lnTo>
                  <a:lnTo>
                    <a:pt x="673" y="179942"/>
                  </a:lnTo>
                  <a:lnTo>
                    <a:pt x="3186" y="187924"/>
                  </a:lnTo>
                  <a:lnTo>
                    <a:pt x="4303" y="198527"/>
                  </a:lnTo>
                  <a:lnTo>
                    <a:pt x="6717" y="203260"/>
                  </a:lnTo>
                  <a:lnTo>
                    <a:pt x="26576" y="221840"/>
                  </a:lnTo>
                  <a:lnTo>
                    <a:pt x="33395" y="225595"/>
                  </a:lnTo>
                  <a:lnTo>
                    <a:pt x="36696" y="226597"/>
                  </a:lnTo>
                  <a:lnTo>
                    <a:pt x="82489" y="220223"/>
                  </a:lnTo>
                  <a:lnTo>
                    <a:pt x="119496" y="2190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1" name="SMARTInkShape-6401">
              <a:extLst>
                <a:ext uri="{FF2B5EF4-FFF2-40B4-BE49-F238E27FC236}">
                  <a16:creationId xmlns:a16="http://schemas.microsoft.com/office/drawing/2014/main" id="{8BB52A88-43AD-61AD-4E01-5428B8338A3C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4114800" y="1517683"/>
              <a:ext cx="150548" cy="105625"/>
            </a:xfrm>
            <a:custGeom>
              <a:avLst/>
              <a:gdLst/>
              <a:ahLst/>
              <a:cxnLst/>
              <a:rect l="0" t="0" r="0" b="0"/>
              <a:pathLst>
                <a:path w="150548" h="105625">
                  <a:moveTo>
                    <a:pt x="0" y="34892"/>
                  </a:moveTo>
                  <a:lnTo>
                    <a:pt x="0" y="34892"/>
                  </a:lnTo>
                  <a:lnTo>
                    <a:pt x="31084" y="32070"/>
                  </a:lnTo>
                  <a:lnTo>
                    <a:pt x="77083" y="25760"/>
                  </a:lnTo>
                  <a:lnTo>
                    <a:pt x="84706" y="22719"/>
                  </a:lnTo>
                  <a:lnTo>
                    <a:pt x="88221" y="20427"/>
                  </a:lnTo>
                  <a:lnTo>
                    <a:pt x="90564" y="19957"/>
                  </a:lnTo>
                  <a:lnTo>
                    <a:pt x="92126" y="20702"/>
                  </a:lnTo>
                  <a:lnTo>
                    <a:pt x="93167" y="22257"/>
                  </a:lnTo>
                  <a:lnTo>
                    <a:pt x="94633" y="29502"/>
                  </a:lnTo>
                  <a:lnTo>
                    <a:pt x="80025" y="72557"/>
                  </a:lnTo>
                  <a:lnTo>
                    <a:pt x="77900" y="82677"/>
                  </a:lnTo>
                  <a:lnTo>
                    <a:pt x="78392" y="86857"/>
                  </a:lnTo>
                  <a:lnTo>
                    <a:pt x="81760" y="94324"/>
                  </a:lnTo>
                  <a:lnTo>
                    <a:pt x="92429" y="101170"/>
                  </a:lnTo>
                  <a:lnTo>
                    <a:pt x="99719" y="104477"/>
                  </a:lnTo>
                  <a:lnTo>
                    <a:pt x="105638" y="105624"/>
                  </a:lnTo>
                  <a:lnTo>
                    <a:pt x="121221" y="102310"/>
                  </a:lnTo>
                  <a:lnTo>
                    <a:pt x="136854" y="88375"/>
                  </a:lnTo>
                  <a:lnTo>
                    <a:pt x="146147" y="74140"/>
                  </a:lnTo>
                  <a:lnTo>
                    <a:pt x="150547" y="56516"/>
                  </a:lnTo>
                  <a:lnTo>
                    <a:pt x="146795" y="27776"/>
                  </a:lnTo>
                  <a:lnTo>
                    <a:pt x="138980" y="7618"/>
                  </a:lnTo>
                  <a:lnTo>
                    <a:pt x="134986" y="4010"/>
                  </a:lnTo>
                  <a:lnTo>
                    <a:pt x="124905" y="0"/>
                  </a:lnTo>
                  <a:lnTo>
                    <a:pt x="102273" y="2799"/>
                  </a:lnTo>
                  <a:lnTo>
                    <a:pt x="57150" y="1584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9" name="SMARTInkShape-Group1115">
            <a:extLst>
              <a:ext uri="{FF2B5EF4-FFF2-40B4-BE49-F238E27FC236}">
                <a16:creationId xmlns:a16="http://schemas.microsoft.com/office/drawing/2014/main" id="{3DE1BBE8-546C-1C5A-1175-261AFF2E4B4B}"/>
              </a:ext>
            </a:extLst>
          </p:cNvPr>
          <p:cNvGrpSpPr/>
          <p:nvPr/>
        </p:nvGrpSpPr>
        <p:grpSpPr>
          <a:xfrm>
            <a:off x="2895600" y="1452720"/>
            <a:ext cx="781051" cy="289589"/>
            <a:chOff x="2895600" y="1452720"/>
            <a:chExt cx="781051" cy="289589"/>
          </a:xfrm>
        </p:grpSpPr>
        <p:sp>
          <p:nvSpPr>
            <p:cNvPr id="313" name="SMARTInkShape-6402">
              <a:extLst>
                <a:ext uri="{FF2B5EF4-FFF2-40B4-BE49-F238E27FC236}">
                  <a16:creationId xmlns:a16="http://schemas.microsoft.com/office/drawing/2014/main" id="{FCB30210-5028-ADEC-E844-DE095903EB27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2895600" y="1452720"/>
              <a:ext cx="161926" cy="289589"/>
            </a:xfrm>
            <a:custGeom>
              <a:avLst/>
              <a:gdLst/>
              <a:ahLst/>
              <a:cxnLst/>
              <a:rect l="0" t="0" r="0" b="0"/>
              <a:pathLst>
                <a:path w="161926" h="289589">
                  <a:moveTo>
                    <a:pt x="0" y="14130"/>
                  </a:moveTo>
                  <a:lnTo>
                    <a:pt x="0" y="14130"/>
                  </a:lnTo>
                  <a:lnTo>
                    <a:pt x="5056" y="9074"/>
                  </a:lnTo>
                  <a:lnTo>
                    <a:pt x="7538" y="3769"/>
                  </a:lnTo>
                  <a:lnTo>
                    <a:pt x="8200" y="873"/>
                  </a:lnTo>
                  <a:lnTo>
                    <a:pt x="8642" y="0"/>
                  </a:lnTo>
                  <a:lnTo>
                    <a:pt x="8936" y="477"/>
                  </a:lnTo>
                  <a:lnTo>
                    <a:pt x="14547" y="40991"/>
                  </a:lnTo>
                  <a:lnTo>
                    <a:pt x="18457" y="88210"/>
                  </a:lnTo>
                  <a:lnTo>
                    <a:pt x="16052" y="130624"/>
                  </a:lnTo>
                  <a:lnTo>
                    <a:pt x="14281" y="173883"/>
                  </a:lnTo>
                  <a:lnTo>
                    <a:pt x="18108" y="216313"/>
                  </a:lnTo>
                  <a:lnTo>
                    <a:pt x="21748" y="259242"/>
                  </a:lnTo>
                  <a:lnTo>
                    <a:pt x="27226" y="281622"/>
                  </a:lnTo>
                  <a:lnTo>
                    <a:pt x="29793" y="284533"/>
                  </a:lnTo>
                  <a:lnTo>
                    <a:pt x="38288" y="287767"/>
                  </a:lnTo>
                  <a:lnTo>
                    <a:pt x="54971" y="289588"/>
                  </a:lnTo>
                  <a:lnTo>
                    <a:pt x="102275" y="277030"/>
                  </a:lnTo>
                  <a:lnTo>
                    <a:pt x="161925" y="27130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4" name="SMARTInkShape-6403">
              <a:extLst>
                <a:ext uri="{FF2B5EF4-FFF2-40B4-BE49-F238E27FC236}">
                  <a16:creationId xmlns:a16="http://schemas.microsoft.com/office/drawing/2014/main" id="{70F6DD1A-E3D7-C6F7-7F2A-514F0790B857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2914650" y="1609725"/>
              <a:ext cx="133351" cy="38101"/>
            </a:xfrm>
            <a:custGeom>
              <a:avLst/>
              <a:gdLst/>
              <a:ahLst/>
              <a:cxnLst/>
              <a:rect l="0" t="0" r="0" b="0"/>
              <a:pathLst>
                <a:path w="133351" h="38101">
                  <a:moveTo>
                    <a:pt x="0" y="38100"/>
                  </a:moveTo>
                  <a:lnTo>
                    <a:pt x="0" y="38100"/>
                  </a:lnTo>
                  <a:lnTo>
                    <a:pt x="5056" y="33044"/>
                  </a:lnTo>
                  <a:lnTo>
                    <a:pt x="29338" y="22912"/>
                  </a:lnTo>
                  <a:lnTo>
                    <a:pt x="68693" y="11785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5" name="SMARTInkShape-6404">
              <a:extLst>
                <a:ext uri="{FF2B5EF4-FFF2-40B4-BE49-F238E27FC236}">
                  <a16:creationId xmlns:a16="http://schemas.microsoft.com/office/drawing/2014/main" id="{4CC6C513-4FD7-F3E4-D2E1-3D79A19F151A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3143250" y="1628775"/>
              <a:ext cx="9526" cy="104776"/>
            </a:xfrm>
            <a:custGeom>
              <a:avLst/>
              <a:gdLst/>
              <a:ahLst/>
              <a:cxnLst/>
              <a:rect l="0" t="0" r="0" b="0"/>
              <a:pathLst>
                <a:path w="9526" h="104776">
                  <a:moveTo>
                    <a:pt x="9525" y="0"/>
                  </a:moveTo>
                  <a:lnTo>
                    <a:pt x="9525" y="0"/>
                  </a:lnTo>
                  <a:lnTo>
                    <a:pt x="9525" y="30591"/>
                  </a:lnTo>
                  <a:lnTo>
                    <a:pt x="175" y="76012"/>
                  </a:lnTo>
                  <a:lnTo>
                    <a:pt x="0" y="1047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6" name="SMARTInkShape-6405">
              <a:extLst>
                <a:ext uri="{FF2B5EF4-FFF2-40B4-BE49-F238E27FC236}">
                  <a16:creationId xmlns:a16="http://schemas.microsoft.com/office/drawing/2014/main" id="{487D161F-5DC7-E6AE-CA7C-F88FE895CD23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3171825" y="1562100"/>
              <a:ext cx="9526" cy="19051"/>
            </a:xfrm>
            <a:custGeom>
              <a:avLst/>
              <a:gdLst/>
              <a:ahLst/>
              <a:cxnLst/>
              <a:rect l="0" t="0" r="0" b="0"/>
              <a:pathLst>
                <a:path w="9526" h="19051">
                  <a:moveTo>
                    <a:pt x="0" y="19050"/>
                  </a:moveTo>
                  <a:lnTo>
                    <a:pt x="0" y="1905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7" name="SMARTInkShape-6406">
              <a:extLst>
                <a:ext uri="{FF2B5EF4-FFF2-40B4-BE49-F238E27FC236}">
                  <a16:creationId xmlns:a16="http://schemas.microsoft.com/office/drawing/2014/main" id="{D8AA9655-5068-A48F-E4C0-5D74AE104657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3248025" y="1600925"/>
              <a:ext cx="257176" cy="138332"/>
            </a:xfrm>
            <a:custGeom>
              <a:avLst/>
              <a:gdLst/>
              <a:ahLst/>
              <a:cxnLst/>
              <a:rect l="0" t="0" r="0" b="0"/>
              <a:pathLst>
                <a:path w="257176" h="138332">
                  <a:moveTo>
                    <a:pt x="0" y="65950"/>
                  </a:moveTo>
                  <a:lnTo>
                    <a:pt x="0" y="65950"/>
                  </a:lnTo>
                  <a:lnTo>
                    <a:pt x="7539" y="48050"/>
                  </a:lnTo>
                  <a:lnTo>
                    <a:pt x="8201" y="44492"/>
                  </a:lnTo>
                  <a:lnTo>
                    <a:pt x="25810" y="21598"/>
                  </a:lnTo>
                  <a:lnTo>
                    <a:pt x="42179" y="5880"/>
                  </a:lnTo>
                  <a:lnTo>
                    <a:pt x="49790" y="2210"/>
                  </a:lnTo>
                  <a:lnTo>
                    <a:pt x="60026" y="145"/>
                  </a:lnTo>
                  <a:lnTo>
                    <a:pt x="66542" y="2484"/>
                  </a:lnTo>
                  <a:lnTo>
                    <a:pt x="69761" y="4589"/>
                  </a:lnTo>
                  <a:lnTo>
                    <a:pt x="71908" y="8109"/>
                  </a:lnTo>
                  <a:lnTo>
                    <a:pt x="74293" y="17665"/>
                  </a:lnTo>
                  <a:lnTo>
                    <a:pt x="65588" y="63237"/>
                  </a:lnTo>
                  <a:lnTo>
                    <a:pt x="53760" y="106101"/>
                  </a:lnTo>
                  <a:lnTo>
                    <a:pt x="48163" y="138010"/>
                  </a:lnTo>
                  <a:lnTo>
                    <a:pt x="49043" y="138331"/>
                  </a:lnTo>
                  <a:lnTo>
                    <a:pt x="52841" y="135867"/>
                  </a:lnTo>
                  <a:lnTo>
                    <a:pt x="80749" y="92717"/>
                  </a:lnTo>
                  <a:lnTo>
                    <a:pt x="116537" y="45879"/>
                  </a:lnTo>
                  <a:lnTo>
                    <a:pt x="128956" y="33662"/>
                  </a:lnTo>
                  <a:lnTo>
                    <a:pt x="140833" y="28615"/>
                  </a:lnTo>
                  <a:lnTo>
                    <a:pt x="150897" y="27917"/>
                  </a:lnTo>
                  <a:lnTo>
                    <a:pt x="157011" y="32926"/>
                  </a:lnTo>
                  <a:lnTo>
                    <a:pt x="159741" y="38220"/>
                  </a:lnTo>
                  <a:lnTo>
                    <a:pt x="161278" y="55617"/>
                  </a:lnTo>
                  <a:lnTo>
                    <a:pt x="161887" y="101594"/>
                  </a:lnTo>
                  <a:lnTo>
                    <a:pt x="161913" y="110025"/>
                  </a:lnTo>
                  <a:lnTo>
                    <a:pt x="162976" y="109092"/>
                  </a:lnTo>
                  <a:lnTo>
                    <a:pt x="188761" y="67302"/>
                  </a:lnTo>
                  <a:lnTo>
                    <a:pt x="220824" y="21579"/>
                  </a:lnTo>
                  <a:lnTo>
                    <a:pt x="246663" y="0"/>
                  </a:lnTo>
                  <a:lnTo>
                    <a:pt x="252414" y="9603"/>
                  </a:lnTo>
                  <a:lnTo>
                    <a:pt x="255764" y="25854"/>
                  </a:lnTo>
                  <a:lnTo>
                    <a:pt x="255838" y="51366"/>
                  </a:lnTo>
                  <a:lnTo>
                    <a:pt x="251605" y="76798"/>
                  </a:lnTo>
                  <a:lnTo>
                    <a:pt x="257175" y="1231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8" name="SMARTInkShape-6407">
              <a:extLst>
                <a:ext uri="{FF2B5EF4-FFF2-40B4-BE49-F238E27FC236}">
                  <a16:creationId xmlns:a16="http://schemas.microsoft.com/office/drawing/2014/main" id="{CB4C52F9-F599-411A-43A0-25F13426C3DF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3565121" y="1615016"/>
              <a:ext cx="111530" cy="97043"/>
            </a:xfrm>
            <a:custGeom>
              <a:avLst/>
              <a:gdLst/>
              <a:ahLst/>
              <a:cxnLst/>
              <a:rect l="0" t="0" r="0" b="0"/>
              <a:pathLst>
                <a:path w="111530" h="97043">
                  <a:moveTo>
                    <a:pt x="35329" y="61384"/>
                  </a:moveTo>
                  <a:lnTo>
                    <a:pt x="35329" y="61384"/>
                  </a:lnTo>
                  <a:lnTo>
                    <a:pt x="76273" y="23262"/>
                  </a:lnTo>
                  <a:lnTo>
                    <a:pt x="85277" y="16924"/>
                  </a:lnTo>
                  <a:lnTo>
                    <a:pt x="89278" y="10580"/>
                  </a:lnTo>
                  <a:lnTo>
                    <a:pt x="89287" y="7406"/>
                  </a:lnTo>
                  <a:lnTo>
                    <a:pt x="86474" y="1058"/>
                  </a:lnTo>
                  <a:lnTo>
                    <a:pt x="82126" y="0"/>
                  </a:lnTo>
                  <a:lnTo>
                    <a:pt x="52335" y="5906"/>
                  </a:lnTo>
                  <a:lnTo>
                    <a:pt x="35479" y="12386"/>
                  </a:lnTo>
                  <a:lnTo>
                    <a:pt x="20932" y="22321"/>
                  </a:lnTo>
                  <a:lnTo>
                    <a:pt x="10233" y="36614"/>
                  </a:lnTo>
                  <a:lnTo>
                    <a:pt x="1082" y="59689"/>
                  </a:lnTo>
                  <a:lnTo>
                    <a:pt x="0" y="72272"/>
                  </a:lnTo>
                  <a:lnTo>
                    <a:pt x="3047" y="81393"/>
                  </a:lnTo>
                  <a:lnTo>
                    <a:pt x="13573" y="88974"/>
                  </a:lnTo>
                  <a:lnTo>
                    <a:pt x="34527" y="96370"/>
                  </a:lnTo>
                  <a:lnTo>
                    <a:pt x="48731" y="97042"/>
                  </a:lnTo>
                  <a:lnTo>
                    <a:pt x="92989" y="91101"/>
                  </a:lnTo>
                  <a:lnTo>
                    <a:pt x="99169" y="89662"/>
                  </a:lnTo>
                  <a:lnTo>
                    <a:pt x="111529" y="8043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4" name="SMARTInkShape-Group1116">
            <a:extLst>
              <a:ext uri="{FF2B5EF4-FFF2-40B4-BE49-F238E27FC236}">
                <a16:creationId xmlns:a16="http://schemas.microsoft.com/office/drawing/2014/main" id="{E811ED97-6895-1BE7-DBBF-10A881D79118}"/>
              </a:ext>
            </a:extLst>
          </p:cNvPr>
          <p:cNvGrpSpPr/>
          <p:nvPr/>
        </p:nvGrpSpPr>
        <p:grpSpPr>
          <a:xfrm>
            <a:off x="1829242" y="1514510"/>
            <a:ext cx="723459" cy="341166"/>
            <a:chOff x="1829242" y="1514510"/>
            <a:chExt cx="723459" cy="341166"/>
          </a:xfrm>
        </p:grpSpPr>
        <p:sp>
          <p:nvSpPr>
            <p:cNvPr id="320" name="SMARTInkShape-6408">
              <a:extLst>
                <a:ext uri="{FF2B5EF4-FFF2-40B4-BE49-F238E27FC236}">
                  <a16:creationId xmlns:a16="http://schemas.microsoft.com/office/drawing/2014/main" id="{48F537DB-2335-E1FC-1D47-A33F41119882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2114550" y="1592163"/>
              <a:ext cx="123826" cy="110263"/>
            </a:xfrm>
            <a:custGeom>
              <a:avLst/>
              <a:gdLst/>
              <a:ahLst/>
              <a:cxnLst/>
              <a:rect l="0" t="0" r="0" b="0"/>
              <a:pathLst>
                <a:path w="123826" h="110263">
                  <a:moveTo>
                    <a:pt x="0" y="46137"/>
                  </a:moveTo>
                  <a:lnTo>
                    <a:pt x="0" y="46137"/>
                  </a:lnTo>
                  <a:lnTo>
                    <a:pt x="5057" y="41081"/>
                  </a:lnTo>
                  <a:lnTo>
                    <a:pt x="7539" y="35776"/>
                  </a:lnTo>
                  <a:lnTo>
                    <a:pt x="9409" y="14338"/>
                  </a:lnTo>
                  <a:lnTo>
                    <a:pt x="10506" y="12238"/>
                  </a:lnTo>
                  <a:lnTo>
                    <a:pt x="12296" y="10837"/>
                  </a:lnTo>
                  <a:lnTo>
                    <a:pt x="14547" y="9904"/>
                  </a:lnTo>
                  <a:lnTo>
                    <a:pt x="16048" y="8223"/>
                  </a:lnTo>
                  <a:lnTo>
                    <a:pt x="18654" y="0"/>
                  </a:lnTo>
                  <a:lnTo>
                    <a:pt x="19027" y="8300"/>
                  </a:lnTo>
                  <a:lnTo>
                    <a:pt x="20106" y="31818"/>
                  </a:lnTo>
                  <a:lnTo>
                    <a:pt x="29809" y="75045"/>
                  </a:lnTo>
                  <a:lnTo>
                    <a:pt x="49917" y="104206"/>
                  </a:lnTo>
                  <a:lnTo>
                    <a:pt x="56758" y="108987"/>
                  </a:lnTo>
                  <a:lnTo>
                    <a:pt x="60064" y="110262"/>
                  </a:lnTo>
                  <a:lnTo>
                    <a:pt x="63326" y="110054"/>
                  </a:lnTo>
                  <a:lnTo>
                    <a:pt x="69772" y="107000"/>
                  </a:lnTo>
                  <a:lnTo>
                    <a:pt x="79352" y="89218"/>
                  </a:lnTo>
                  <a:lnTo>
                    <a:pt x="87708" y="66261"/>
                  </a:lnTo>
                  <a:lnTo>
                    <a:pt x="102919" y="42907"/>
                  </a:lnTo>
                  <a:lnTo>
                    <a:pt x="123825" y="2708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1" name="SMARTInkShape-6409">
              <a:extLst>
                <a:ext uri="{FF2B5EF4-FFF2-40B4-BE49-F238E27FC236}">
                  <a16:creationId xmlns:a16="http://schemas.microsoft.com/office/drawing/2014/main" id="{78F5A2EA-4730-2B98-5DDE-7BFF064A1552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2286316" y="1590792"/>
              <a:ext cx="133035" cy="264884"/>
            </a:xfrm>
            <a:custGeom>
              <a:avLst/>
              <a:gdLst/>
              <a:ahLst/>
              <a:cxnLst/>
              <a:rect l="0" t="0" r="0" b="0"/>
              <a:pathLst>
                <a:path w="133035" h="264884">
                  <a:moveTo>
                    <a:pt x="75884" y="37983"/>
                  </a:moveTo>
                  <a:lnTo>
                    <a:pt x="75884" y="37983"/>
                  </a:lnTo>
                  <a:lnTo>
                    <a:pt x="75884" y="10745"/>
                  </a:lnTo>
                  <a:lnTo>
                    <a:pt x="74826" y="10300"/>
                  </a:lnTo>
                  <a:lnTo>
                    <a:pt x="67683" y="9525"/>
                  </a:lnTo>
                  <a:lnTo>
                    <a:pt x="66948" y="6638"/>
                  </a:lnTo>
                  <a:lnTo>
                    <a:pt x="66751" y="4386"/>
                  </a:lnTo>
                  <a:lnTo>
                    <a:pt x="65563" y="2885"/>
                  </a:lnTo>
                  <a:lnTo>
                    <a:pt x="61419" y="1217"/>
                  </a:lnTo>
                  <a:lnTo>
                    <a:pt x="43979" y="0"/>
                  </a:lnTo>
                  <a:lnTo>
                    <a:pt x="29507" y="4974"/>
                  </a:lnTo>
                  <a:lnTo>
                    <a:pt x="11813" y="18207"/>
                  </a:lnTo>
                  <a:lnTo>
                    <a:pt x="5075" y="29546"/>
                  </a:lnTo>
                  <a:lnTo>
                    <a:pt x="394" y="59293"/>
                  </a:lnTo>
                  <a:lnTo>
                    <a:pt x="0" y="67915"/>
                  </a:lnTo>
                  <a:lnTo>
                    <a:pt x="2011" y="70638"/>
                  </a:lnTo>
                  <a:lnTo>
                    <a:pt x="9890" y="73663"/>
                  </a:lnTo>
                  <a:lnTo>
                    <a:pt x="21170" y="75366"/>
                  </a:lnTo>
                  <a:lnTo>
                    <a:pt x="36272" y="70814"/>
                  </a:lnTo>
                  <a:lnTo>
                    <a:pt x="52733" y="59794"/>
                  </a:lnTo>
                  <a:lnTo>
                    <a:pt x="65765" y="48049"/>
                  </a:lnTo>
                  <a:lnTo>
                    <a:pt x="74545" y="93283"/>
                  </a:lnTo>
                  <a:lnTo>
                    <a:pt x="75619" y="138355"/>
                  </a:lnTo>
                  <a:lnTo>
                    <a:pt x="75832" y="175481"/>
                  </a:lnTo>
                  <a:lnTo>
                    <a:pt x="75874" y="217896"/>
                  </a:lnTo>
                  <a:lnTo>
                    <a:pt x="67682" y="260845"/>
                  </a:lnTo>
                  <a:lnTo>
                    <a:pt x="66182" y="262758"/>
                  </a:lnTo>
                  <a:lnTo>
                    <a:pt x="61694" y="264883"/>
                  </a:lnTo>
                  <a:lnTo>
                    <a:pt x="59016" y="264391"/>
                  </a:lnTo>
                  <a:lnTo>
                    <a:pt x="53218" y="261023"/>
                  </a:lnTo>
                  <a:lnTo>
                    <a:pt x="40872" y="235028"/>
                  </a:lnTo>
                  <a:lnTo>
                    <a:pt x="33525" y="209608"/>
                  </a:lnTo>
                  <a:lnTo>
                    <a:pt x="35186" y="195047"/>
                  </a:lnTo>
                  <a:lnTo>
                    <a:pt x="42070" y="174949"/>
                  </a:lnTo>
                  <a:lnTo>
                    <a:pt x="47803" y="167649"/>
                  </a:lnTo>
                  <a:lnTo>
                    <a:pt x="85056" y="147720"/>
                  </a:lnTo>
                  <a:lnTo>
                    <a:pt x="133034" y="14275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2" name="SMARTInkShape-6410">
              <a:extLst>
                <a:ext uri="{FF2B5EF4-FFF2-40B4-BE49-F238E27FC236}">
                  <a16:creationId xmlns:a16="http://schemas.microsoft.com/office/drawing/2014/main" id="{3CD7C873-29BF-4CDC-7341-E364809EE082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2514600" y="1752600"/>
              <a:ext cx="38101" cy="19051"/>
            </a:xfrm>
            <a:custGeom>
              <a:avLst/>
              <a:gdLst/>
              <a:ahLst/>
              <a:cxnLst/>
              <a:rect l="0" t="0" r="0" b="0"/>
              <a:pathLst>
                <a:path w="38101" h="19051">
                  <a:moveTo>
                    <a:pt x="0" y="19050"/>
                  </a:moveTo>
                  <a:lnTo>
                    <a:pt x="0" y="19050"/>
                  </a:lnTo>
                  <a:lnTo>
                    <a:pt x="8201" y="10849"/>
                  </a:lnTo>
                  <a:lnTo>
                    <a:pt x="16868" y="8728"/>
                  </a:lnTo>
                  <a:lnTo>
                    <a:pt x="25694" y="3057"/>
                  </a:lnTo>
                  <a:lnTo>
                    <a:pt x="381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3" name="SMARTInkShape-6411">
              <a:extLst>
                <a:ext uri="{FF2B5EF4-FFF2-40B4-BE49-F238E27FC236}">
                  <a16:creationId xmlns:a16="http://schemas.microsoft.com/office/drawing/2014/main" id="{BCD0324C-2812-FC86-8D51-DAA2E16B39F0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1829242" y="1514510"/>
              <a:ext cx="256734" cy="206685"/>
            </a:xfrm>
            <a:custGeom>
              <a:avLst/>
              <a:gdLst/>
              <a:ahLst/>
              <a:cxnLst/>
              <a:rect l="0" t="0" r="0" b="0"/>
              <a:pathLst>
                <a:path w="256734" h="206685">
                  <a:moveTo>
                    <a:pt x="132908" y="57115"/>
                  </a:moveTo>
                  <a:lnTo>
                    <a:pt x="132908" y="57115"/>
                  </a:lnTo>
                  <a:lnTo>
                    <a:pt x="141109" y="48914"/>
                  </a:lnTo>
                  <a:lnTo>
                    <a:pt x="142317" y="39505"/>
                  </a:lnTo>
                  <a:lnTo>
                    <a:pt x="142430" y="23913"/>
                  </a:lnTo>
                  <a:lnTo>
                    <a:pt x="141373" y="22280"/>
                  </a:lnTo>
                  <a:lnTo>
                    <a:pt x="139610" y="21192"/>
                  </a:lnTo>
                  <a:lnTo>
                    <a:pt x="137375" y="20466"/>
                  </a:lnTo>
                  <a:lnTo>
                    <a:pt x="135886" y="18924"/>
                  </a:lnTo>
                  <a:lnTo>
                    <a:pt x="133300" y="10941"/>
                  </a:lnTo>
                  <a:lnTo>
                    <a:pt x="130260" y="10135"/>
                  </a:lnTo>
                  <a:lnTo>
                    <a:pt x="127968" y="9920"/>
                  </a:lnTo>
                  <a:lnTo>
                    <a:pt x="126440" y="8718"/>
                  </a:lnTo>
                  <a:lnTo>
                    <a:pt x="124741" y="4561"/>
                  </a:lnTo>
                  <a:lnTo>
                    <a:pt x="123230" y="3029"/>
                  </a:lnTo>
                  <a:lnTo>
                    <a:pt x="118730" y="1327"/>
                  </a:lnTo>
                  <a:lnTo>
                    <a:pt x="91594" y="0"/>
                  </a:lnTo>
                  <a:lnTo>
                    <a:pt x="85266" y="2803"/>
                  </a:lnTo>
                  <a:lnTo>
                    <a:pt x="49799" y="27413"/>
                  </a:lnTo>
                  <a:lnTo>
                    <a:pt x="28896" y="57385"/>
                  </a:lnTo>
                  <a:lnTo>
                    <a:pt x="13417" y="88901"/>
                  </a:lnTo>
                  <a:lnTo>
                    <a:pt x="1798" y="133317"/>
                  </a:lnTo>
                  <a:lnTo>
                    <a:pt x="0" y="158715"/>
                  </a:lnTo>
                  <a:lnTo>
                    <a:pt x="4746" y="182822"/>
                  </a:lnTo>
                  <a:lnTo>
                    <a:pt x="12854" y="199960"/>
                  </a:lnTo>
                  <a:lnTo>
                    <a:pt x="16889" y="203145"/>
                  </a:lnTo>
                  <a:lnTo>
                    <a:pt x="27016" y="206684"/>
                  </a:lnTo>
                  <a:lnTo>
                    <a:pt x="31622" y="206569"/>
                  </a:lnTo>
                  <a:lnTo>
                    <a:pt x="39561" y="203620"/>
                  </a:lnTo>
                  <a:lnTo>
                    <a:pt x="55038" y="190952"/>
                  </a:lnTo>
                  <a:lnTo>
                    <a:pt x="83564" y="147103"/>
                  </a:lnTo>
                  <a:lnTo>
                    <a:pt x="109801" y="100460"/>
                  </a:lnTo>
                  <a:lnTo>
                    <a:pt x="112055" y="97546"/>
                  </a:lnTo>
                  <a:lnTo>
                    <a:pt x="112656" y="98886"/>
                  </a:lnTo>
                  <a:lnTo>
                    <a:pt x="118868" y="141968"/>
                  </a:lnTo>
                  <a:lnTo>
                    <a:pt x="122045" y="166100"/>
                  </a:lnTo>
                  <a:lnTo>
                    <a:pt x="124608" y="172105"/>
                  </a:lnTo>
                  <a:lnTo>
                    <a:pt x="133100" y="181599"/>
                  </a:lnTo>
                  <a:lnTo>
                    <a:pt x="141107" y="186525"/>
                  </a:lnTo>
                  <a:lnTo>
                    <a:pt x="151565" y="189297"/>
                  </a:lnTo>
                  <a:lnTo>
                    <a:pt x="159524" y="190235"/>
                  </a:lnTo>
                  <a:lnTo>
                    <a:pt x="171586" y="182896"/>
                  </a:lnTo>
                  <a:lnTo>
                    <a:pt x="189171" y="175875"/>
                  </a:lnTo>
                  <a:lnTo>
                    <a:pt x="233947" y="152757"/>
                  </a:lnTo>
                  <a:lnTo>
                    <a:pt x="244588" y="144799"/>
                  </a:lnTo>
                  <a:lnTo>
                    <a:pt x="256733" y="14284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8" name="SMARTInkShape-Group1117">
            <a:extLst>
              <a:ext uri="{FF2B5EF4-FFF2-40B4-BE49-F238E27FC236}">
                <a16:creationId xmlns:a16="http://schemas.microsoft.com/office/drawing/2014/main" id="{3C6641A2-EC3E-FD91-DA76-B114E7FAB792}"/>
              </a:ext>
            </a:extLst>
          </p:cNvPr>
          <p:cNvGrpSpPr/>
          <p:nvPr/>
        </p:nvGrpSpPr>
        <p:grpSpPr>
          <a:xfrm>
            <a:off x="742950" y="1485954"/>
            <a:ext cx="666751" cy="323797"/>
            <a:chOff x="742950" y="1485954"/>
            <a:chExt cx="666751" cy="323797"/>
          </a:xfrm>
        </p:grpSpPr>
        <p:sp>
          <p:nvSpPr>
            <p:cNvPr id="325" name="SMARTInkShape-6412">
              <a:extLst>
                <a:ext uri="{FF2B5EF4-FFF2-40B4-BE49-F238E27FC236}">
                  <a16:creationId xmlns:a16="http://schemas.microsoft.com/office/drawing/2014/main" id="{9B242BB9-E9E7-DAB8-8CFE-CCF9E681C8AD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742950" y="1485954"/>
              <a:ext cx="504826" cy="323797"/>
            </a:xfrm>
            <a:custGeom>
              <a:avLst/>
              <a:gdLst/>
              <a:ahLst/>
              <a:cxnLst/>
              <a:rect l="0" t="0" r="0" b="0"/>
              <a:pathLst>
                <a:path w="504826" h="323797">
                  <a:moveTo>
                    <a:pt x="0" y="323796"/>
                  </a:moveTo>
                  <a:lnTo>
                    <a:pt x="0" y="323796"/>
                  </a:lnTo>
                  <a:lnTo>
                    <a:pt x="5057" y="323796"/>
                  </a:lnTo>
                  <a:lnTo>
                    <a:pt x="6546" y="322738"/>
                  </a:lnTo>
                  <a:lnTo>
                    <a:pt x="7539" y="320974"/>
                  </a:lnTo>
                  <a:lnTo>
                    <a:pt x="22666" y="288148"/>
                  </a:lnTo>
                  <a:lnTo>
                    <a:pt x="57716" y="247563"/>
                  </a:lnTo>
                  <a:lnTo>
                    <a:pt x="86217" y="200698"/>
                  </a:lnTo>
                  <a:lnTo>
                    <a:pt x="121046" y="153246"/>
                  </a:lnTo>
                  <a:lnTo>
                    <a:pt x="150170" y="111503"/>
                  </a:lnTo>
                  <a:lnTo>
                    <a:pt x="164086" y="87680"/>
                  </a:lnTo>
                  <a:lnTo>
                    <a:pt x="178793" y="64394"/>
                  </a:lnTo>
                  <a:lnTo>
                    <a:pt x="198016" y="18130"/>
                  </a:lnTo>
                  <a:lnTo>
                    <a:pt x="199430" y="6980"/>
                  </a:lnTo>
                  <a:lnTo>
                    <a:pt x="200687" y="4635"/>
                  </a:lnTo>
                  <a:lnTo>
                    <a:pt x="202583" y="3072"/>
                  </a:lnTo>
                  <a:lnTo>
                    <a:pt x="204905" y="2030"/>
                  </a:lnTo>
                  <a:lnTo>
                    <a:pt x="205395" y="1335"/>
                  </a:lnTo>
                  <a:lnTo>
                    <a:pt x="204663" y="872"/>
                  </a:lnTo>
                  <a:lnTo>
                    <a:pt x="203117" y="564"/>
                  </a:lnTo>
                  <a:lnTo>
                    <a:pt x="203145" y="358"/>
                  </a:lnTo>
                  <a:lnTo>
                    <a:pt x="208497" y="0"/>
                  </a:lnTo>
                  <a:lnTo>
                    <a:pt x="201873" y="23498"/>
                  </a:lnTo>
                  <a:lnTo>
                    <a:pt x="195333" y="63042"/>
                  </a:lnTo>
                  <a:lnTo>
                    <a:pt x="183850" y="110560"/>
                  </a:lnTo>
                  <a:lnTo>
                    <a:pt x="174213" y="154440"/>
                  </a:lnTo>
                  <a:lnTo>
                    <a:pt x="171996" y="198503"/>
                  </a:lnTo>
                  <a:lnTo>
                    <a:pt x="174515" y="212724"/>
                  </a:lnTo>
                  <a:lnTo>
                    <a:pt x="180220" y="223631"/>
                  </a:lnTo>
                  <a:lnTo>
                    <a:pt x="206219" y="256369"/>
                  </a:lnTo>
                  <a:lnTo>
                    <a:pt x="207329" y="259794"/>
                  </a:lnTo>
                  <a:lnTo>
                    <a:pt x="212303" y="261020"/>
                  </a:lnTo>
                  <a:lnTo>
                    <a:pt x="229118" y="259559"/>
                  </a:lnTo>
                  <a:lnTo>
                    <a:pt x="245058" y="252560"/>
                  </a:lnTo>
                  <a:lnTo>
                    <a:pt x="283747" y="225661"/>
                  </a:lnTo>
                  <a:lnTo>
                    <a:pt x="287590" y="221331"/>
                  </a:lnTo>
                  <a:lnTo>
                    <a:pt x="308009" y="180685"/>
                  </a:lnTo>
                  <a:lnTo>
                    <a:pt x="336180" y="136457"/>
                  </a:lnTo>
                  <a:lnTo>
                    <a:pt x="352376" y="89641"/>
                  </a:lnTo>
                  <a:lnTo>
                    <a:pt x="369985" y="49687"/>
                  </a:lnTo>
                  <a:lnTo>
                    <a:pt x="369424" y="48981"/>
                  </a:lnTo>
                  <a:lnTo>
                    <a:pt x="365977" y="48198"/>
                  </a:lnTo>
                  <a:lnTo>
                    <a:pt x="364635" y="49047"/>
                  </a:lnTo>
                  <a:lnTo>
                    <a:pt x="363740" y="50672"/>
                  </a:lnTo>
                  <a:lnTo>
                    <a:pt x="362480" y="60837"/>
                  </a:lnTo>
                  <a:lnTo>
                    <a:pt x="361981" y="101765"/>
                  </a:lnTo>
                  <a:lnTo>
                    <a:pt x="361953" y="147866"/>
                  </a:lnTo>
                  <a:lnTo>
                    <a:pt x="370613" y="188464"/>
                  </a:lnTo>
                  <a:lnTo>
                    <a:pt x="391609" y="225332"/>
                  </a:lnTo>
                  <a:lnTo>
                    <a:pt x="416725" y="254494"/>
                  </a:lnTo>
                  <a:lnTo>
                    <a:pt x="428509" y="256343"/>
                  </a:lnTo>
                  <a:lnTo>
                    <a:pt x="468490" y="257101"/>
                  </a:lnTo>
                  <a:lnTo>
                    <a:pt x="484064" y="252058"/>
                  </a:lnTo>
                  <a:lnTo>
                    <a:pt x="504825" y="23807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6" name="SMARTInkShape-6413">
              <a:extLst>
                <a:ext uri="{FF2B5EF4-FFF2-40B4-BE49-F238E27FC236}">
                  <a16:creationId xmlns:a16="http://schemas.microsoft.com/office/drawing/2014/main" id="{7AED02D4-9102-E97C-6A1D-27CE5902B6A9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1371600" y="1562100"/>
              <a:ext cx="9526" cy="19051"/>
            </a:xfrm>
            <a:custGeom>
              <a:avLst/>
              <a:gdLst/>
              <a:ahLst/>
              <a:cxnLst/>
              <a:rect l="0" t="0" r="0" b="0"/>
              <a:pathLst>
                <a:path w="9526" h="19051">
                  <a:moveTo>
                    <a:pt x="0" y="19050"/>
                  </a:moveTo>
                  <a:lnTo>
                    <a:pt x="0" y="19050"/>
                  </a:lnTo>
                  <a:lnTo>
                    <a:pt x="0" y="10849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7" name="SMARTInkShape-6414">
              <a:extLst>
                <a:ext uri="{FF2B5EF4-FFF2-40B4-BE49-F238E27FC236}">
                  <a16:creationId xmlns:a16="http://schemas.microsoft.com/office/drawing/2014/main" id="{41DF4130-C012-9695-0A66-21FAD925AFCD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1381125" y="1685925"/>
              <a:ext cx="28576" cy="9410"/>
            </a:xfrm>
            <a:custGeom>
              <a:avLst/>
              <a:gdLst/>
              <a:ahLst/>
              <a:cxnLst/>
              <a:rect l="0" t="0" r="0" b="0"/>
              <a:pathLst>
                <a:path w="28576" h="9410">
                  <a:moveTo>
                    <a:pt x="0" y="0"/>
                  </a:moveTo>
                  <a:lnTo>
                    <a:pt x="0" y="0"/>
                  </a:lnTo>
                  <a:lnTo>
                    <a:pt x="0" y="5056"/>
                  </a:lnTo>
                  <a:lnTo>
                    <a:pt x="1058" y="6546"/>
                  </a:lnTo>
                  <a:lnTo>
                    <a:pt x="2822" y="7539"/>
                  </a:lnTo>
                  <a:lnTo>
                    <a:pt x="9701" y="9263"/>
                  </a:lnTo>
                  <a:lnTo>
                    <a:pt x="14189" y="9409"/>
                  </a:lnTo>
                  <a:lnTo>
                    <a:pt x="285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 a Hypothesis About a Mean, </a:t>
            </a:r>
            <a:r>
              <a:rPr lang="el-GR" i="1" dirty="0">
                <a:latin typeface="Cambria Math" panose="02040503050406030204" pitchFamily="18" charset="0"/>
                <a:ea typeface="Cambria Math" panose="02040503050406030204" pitchFamily="18" charset="0"/>
              </a:rPr>
              <a:t>σ</a:t>
            </a:r>
            <a:r>
              <a:rPr lang="en-US" dirty="0"/>
              <a:t> Known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grpSp>
        <p:nvGrpSpPr>
          <p:cNvPr id="635" name="SMARTInkShape-Group1">
            <a:extLst>
              <a:ext uri="{FF2B5EF4-FFF2-40B4-BE49-F238E27FC236}">
                <a16:creationId xmlns:a16="http://schemas.microsoft.com/office/drawing/2014/main" id="{C737A7C2-FF8E-19D9-0382-E94381BC39C7}"/>
              </a:ext>
            </a:extLst>
          </p:cNvPr>
          <p:cNvGrpSpPr/>
          <p:nvPr/>
        </p:nvGrpSpPr>
        <p:grpSpPr>
          <a:xfrm>
            <a:off x="5505450" y="4983130"/>
            <a:ext cx="1323976" cy="436596"/>
            <a:chOff x="5505450" y="4983130"/>
            <a:chExt cx="1323976" cy="436596"/>
          </a:xfrm>
        </p:grpSpPr>
        <p:sp>
          <p:nvSpPr>
            <p:cNvPr id="614" name="SMARTInkShape-1">
              <a:extLst>
                <a:ext uri="{FF2B5EF4-FFF2-40B4-BE49-F238E27FC236}">
                  <a16:creationId xmlns:a16="http://schemas.microsoft.com/office/drawing/2014/main" id="{6BCCD371-F330-907B-9A95-ABC8559D3571}"/>
                </a:ext>
              </a:extLst>
            </p:cNvPr>
            <p:cNvSpPr/>
            <p:nvPr>
              <p:custDataLst>
                <p:tags r:id="rId531"/>
              </p:custDataLst>
            </p:nvPr>
          </p:nvSpPr>
          <p:spPr>
            <a:xfrm>
              <a:off x="5505450" y="5010542"/>
              <a:ext cx="18935" cy="152009"/>
            </a:xfrm>
            <a:custGeom>
              <a:avLst/>
              <a:gdLst/>
              <a:ahLst/>
              <a:cxnLst/>
              <a:rect l="0" t="0" r="0" b="0"/>
              <a:pathLst>
                <a:path w="18935" h="152009">
                  <a:moveTo>
                    <a:pt x="9525" y="9133"/>
                  </a:moveTo>
                  <a:lnTo>
                    <a:pt x="9525" y="9133"/>
                  </a:lnTo>
                  <a:lnTo>
                    <a:pt x="14581" y="9133"/>
                  </a:lnTo>
                  <a:lnTo>
                    <a:pt x="16070" y="8075"/>
                  </a:lnTo>
                  <a:lnTo>
                    <a:pt x="17064" y="6311"/>
                  </a:lnTo>
                  <a:lnTo>
                    <a:pt x="18934" y="0"/>
                  </a:lnTo>
                  <a:lnTo>
                    <a:pt x="17990" y="40333"/>
                  </a:lnTo>
                  <a:lnTo>
                    <a:pt x="10408" y="81997"/>
                  </a:lnTo>
                  <a:lnTo>
                    <a:pt x="8544" y="124839"/>
                  </a:lnTo>
                  <a:lnTo>
                    <a:pt x="0" y="15200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5" name="SMARTInkShape-2">
              <a:extLst>
                <a:ext uri="{FF2B5EF4-FFF2-40B4-BE49-F238E27FC236}">
                  <a16:creationId xmlns:a16="http://schemas.microsoft.com/office/drawing/2014/main" id="{96A965DB-37F8-745D-9F6F-C107ECEEE9C7}"/>
                </a:ext>
              </a:extLst>
            </p:cNvPr>
            <p:cNvSpPr/>
            <p:nvPr>
              <p:custDataLst>
                <p:tags r:id="rId532"/>
              </p:custDataLst>
            </p:nvPr>
          </p:nvSpPr>
          <p:spPr>
            <a:xfrm>
              <a:off x="5514975" y="4983130"/>
              <a:ext cx="114301" cy="27021"/>
            </a:xfrm>
            <a:custGeom>
              <a:avLst/>
              <a:gdLst/>
              <a:ahLst/>
              <a:cxnLst/>
              <a:rect l="0" t="0" r="0" b="0"/>
              <a:pathLst>
                <a:path w="114301" h="27021">
                  <a:moveTo>
                    <a:pt x="0" y="27020"/>
                  </a:moveTo>
                  <a:lnTo>
                    <a:pt x="0" y="27020"/>
                  </a:lnTo>
                  <a:lnTo>
                    <a:pt x="14151" y="13928"/>
                  </a:lnTo>
                  <a:lnTo>
                    <a:pt x="35832" y="1947"/>
                  </a:lnTo>
                  <a:lnTo>
                    <a:pt x="46264" y="0"/>
                  </a:lnTo>
                  <a:lnTo>
                    <a:pt x="55133" y="1959"/>
                  </a:lnTo>
                  <a:lnTo>
                    <a:pt x="63662" y="5299"/>
                  </a:lnTo>
                  <a:lnTo>
                    <a:pt x="114300" y="797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6" name="SMARTInkShape-3">
              <a:extLst>
                <a:ext uri="{FF2B5EF4-FFF2-40B4-BE49-F238E27FC236}">
                  <a16:creationId xmlns:a16="http://schemas.microsoft.com/office/drawing/2014/main" id="{E4081904-3316-6203-A243-D81E2A78FAF3}"/>
                </a:ext>
              </a:extLst>
            </p:cNvPr>
            <p:cNvSpPr/>
            <p:nvPr>
              <p:custDataLst>
                <p:tags r:id="rId533"/>
              </p:custDataLst>
            </p:nvPr>
          </p:nvSpPr>
          <p:spPr>
            <a:xfrm>
              <a:off x="5534025" y="5067300"/>
              <a:ext cx="85726" cy="9526"/>
            </a:xfrm>
            <a:custGeom>
              <a:avLst/>
              <a:gdLst/>
              <a:ahLst/>
              <a:cxnLst/>
              <a:rect l="0" t="0" r="0" b="0"/>
              <a:pathLst>
                <a:path w="85726" h="9526">
                  <a:moveTo>
                    <a:pt x="0" y="9525"/>
                  </a:moveTo>
                  <a:lnTo>
                    <a:pt x="0" y="9525"/>
                  </a:lnTo>
                  <a:lnTo>
                    <a:pt x="41419" y="9525"/>
                  </a:lnTo>
                  <a:lnTo>
                    <a:pt x="57567" y="8467"/>
                  </a:lnTo>
                  <a:lnTo>
                    <a:pt x="857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7" name="SMARTInkShape-4">
              <a:extLst>
                <a:ext uri="{FF2B5EF4-FFF2-40B4-BE49-F238E27FC236}">
                  <a16:creationId xmlns:a16="http://schemas.microsoft.com/office/drawing/2014/main" id="{716DB958-78E0-B746-742F-7A63467694DA}"/>
                </a:ext>
              </a:extLst>
            </p:cNvPr>
            <p:cNvSpPr/>
            <p:nvPr>
              <p:custDataLst>
                <p:tags r:id="rId534"/>
              </p:custDataLst>
            </p:nvPr>
          </p:nvSpPr>
          <p:spPr>
            <a:xfrm>
              <a:off x="5616635" y="5052366"/>
              <a:ext cx="193616" cy="89223"/>
            </a:xfrm>
            <a:custGeom>
              <a:avLst/>
              <a:gdLst/>
              <a:ahLst/>
              <a:cxnLst/>
              <a:rect l="0" t="0" r="0" b="0"/>
              <a:pathLst>
                <a:path w="193616" h="89223">
                  <a:moveTo>
                    <a:pt x="98365" y="24459"/>
                  </a:moveTo>
                  <a:lnTo>
                    <a:pt x="98365" y="24459"/>
                  </a:lnTo>
                  <a:lnTo>
                    <a:pt x="98365" y="9994"/>
                  </a:lnTo>
                  <a:lnTo>
                    <a:pt x="96248" y="8465"/>
                  </a:lnTo>
                  <a:lnTo>
                    <a:pt x="65688" y="0"/>
                  </a:lnTo>
                  <a:lnTo>
                    <a:pt x="33071" y="10192"/>
                  </a:lnTo>
                  <a:lnTo>
                    <a:pt x="15283" y="23642"/>
                  </a:lnTo>
                  <a:lnTo>
                    <a:pt x="1664" y="41033"/>
                  </a:lnTo>
                  <a:lnTo>
                    <a:pt x="31" y="46091"/>
                  </a:lnTo>
                  <a:lnTo>
                    <a:pt x="0" y="50523"/>
                  </a:lnTo>
                  <a:lnTo>
                    <a:pt x="2500" y="65238"/>
                  </a:lnTo>
                  <a:lnTo>
                    <a:pt x="3763" y="67520"/>
                  </a:lnTo>
                  <a:lnTo>
                    <a:pt x="5664" y="69041"/>
                  </a:lnTo>
                  <a:lnTo>
                    <a:pt x="7989" y="70056"/>
                  </a:lnTo>
                  <a:lnTo>
                    <a:pt x="21376" y="71483"/>
                  </a:lnTo>
                  <a:lnTo>
                    <a:pt x="38747" y="66849"/>
                  </a:lnTo>
                  <a:lnTo>
                    <a:pt x="42745" y="64362"/>
                  </a:lnTo>
                  <a:lnTo>
                    <a:pt x="49429" y="56861"/>
                  </a:lnTo>
                  <a:lnTo>
                    <a:pt x="54743" y="54735"/>
                  </a:lnTo>
                  <a:lnTo>
                    <a:pt x="56583" y="53110"/>
                  </a:lnTo>
                  <a:lnTo>
                    <a:pt x="58629" y="48481"/>
                  </a:lnTo>
                  <a:lnTo>
                    <a:pt x="60233" y="46824"/>
                  </a:lnTo>
                  <a:lnTo>
                    <a:pt x="77556" y="35437"/>
                  </a:lnTo>
                  <a:lnTo>
                    <a:pt x="103300" y="9995"/>
                  </a:lnTo>
                  <a:lnTo>
                    <a:pt x="101264" y="12033"/>
                  </a:lnTo>
                  <a:lnTo>
                    <a:pt x="99654" y="16467"/>
                  </a:lnTo>
                  <a:lnTo>
                    <a:pt x="99224" y="19131"/>
                  </a:lnTo>
                  <a:lnTo>
                    <a:pt x="91989" y="32069"/>
                  </a:lnTo>
                  <a:lnTo>
                    <a:pt x="90240" y="42305"/>
                  </a:lnTo>
                  <a:lnTo>
                    <a:pt x="94311" y="59968"/>
                  </a:lnTo>
                  <a:lnTo>
                    <a:pt x="96720" y="64007"/>
                  </a:lnTo>
                  <a:lnTo>
                    <a:pt x="99386" y="66699"/>
                  </a:lnTo>
                  <a:lnTo>
                    <a:pt x="106211" y="71020"/>
                  </a:lnTo>
                  <a:lnTo>
                    <a:pt x="109966" y="68789"/>
                  </a:lnTo>
                  <a:lnTo>
                    <a:pt x="112448" y="66712"/>
                  </a:lnTo>
                  <a:lnTo>
                    <a:pt x="118030" y="64405"/>
                  </a:lnTo>
                  <a:lnTo>
                    <a:pt x="121000" y="63790"/>
                  </a:lnTo>
                  <a:lnTo>
                    <a:pt x="155304" y="34190"/>
                  </a:lnTo>
                  <a:lnTo>
                    <a:pt x="155474" y="34025"/>
                  </a:lnTo>
                  <a:lnTo>
                    <a:pt x="155514" y="64576"/>
                  </a:lnTo>
                  <a:lnTo>
                    <a:pt x="158337" y="71569"/>
                  </a:lnTo>
                  <a:lnTo>
                    <a:pt x="172848" y="89222"/>
                  </a:lnTo>
                  <a:lnTo>
                    <a:pt x="174478" y="88801"/>
                  </a:lnTo>
                  <a:lnTo>
                    <a:pt x="193615" y="7208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8" name="SMARTInkShape-5">
              <a:extLst>
                <a:ext uri="{FF2B5EF4-FFF2-40B4-BE49-F238E27FC236}">
                  <a16:creationId xmlns:a16="http://schemas.microsoft.com/office/drawing/2014/main" id="{9EB2A09A-87E5-A75D-0D24-312A6A2E0975}"/>
                </a:ext>
              </a:extLst>
            </p:cNvPr>
            <p:cNvSpPr/>
            <p:nvPr>
              <p:custDataLst>
                <p:tags r:id="rId535"/>
              </p:custDataLst>
            </p:nvPr>
          </p:nvSpPr>
          <p:spPr>
            <a:xfrm>
              <a:off x="5810250" y="5019675"/>
              <a:ext cx="1" cy="9526"/>
            </a:xfrm>
            <a:custGeom>
              <a:avLst/>
              <a:gdLst/>
              <a:ahLst/>
              <a:cxnLst/>
              <a:rect l="0" t="0" r="0" b="0"/>
              <a:pathLst>
                <a:path w="1" h="9526">
                  <a:moveTo>
                    <a:pt x="0" y="9525"/>
                  </a:moveTo>
                  <a:lnTo>
                    <a:pt x="0" y="952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9" name="SMARTInkShape-6">
              <a:extLst>
                <a:ext uri="{FF2B5EF4-FFF2-40B4-BE49-F238E27FC236}">
                  <a16:creationId xmlns:a16="http://schemas.microsoft.com/office/drawing/2014/main" id="{14393D12-9DAA-99A2-9088-7694910444E0}"/>
                </a:ext>
              </a:extLst>
            </p:cNvPr>
            <p:cNvSpPr/>
            <p:nvPr>
              <p:custDataLst>
                <p:tags r:id="rId536"/>
              </p:custDataLst>
            </p:nvPr>
          </p:nvSpPr>
          <p:spPr>
            <a:xfrm>
              <a:off x="5857875" y="4991100"/>
              <a:ext cx="37708" cy="142876"/>
            </a:xfrm>
            <a:custGeom>
              <a:avLst/>
              <a:gdLst/>
              <a:ahLst/>
              <a:cxnLst/>
              <a:rect l="0" t="0" r="0" b="0"/>
              <a:pathLst>
                <a:path w="37708" h="142876">
                  <a:moveTo>
                    <a:pt x="28575" y="0"/>
                  </a:moveTo>
                  <a:lnTo>
                    <a:pt x="28575" y="0"/>
                  </a:lnTo>
                  <a:lnTo>
                    <a:pt x="37707" y="0"/>
                  </a:lnTo>
                  <a:lnTo>
                    <a:pt x="21830" y="40098"/>
                  </a:lnTo>
                  <a:lnTo>
                    <a:pt x="6298" y="85987"/>
                  </a:lnTo>
                  <a:lnTo>
                    <a:pt x="1244" y="110785"/>
                  </a:lnTo>
                  <a:lnTo>
                    <a:pt x="0" y="1428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0" name="SMARTInkShape-7">
              <a:extLst>
                <a:ext uri="{FF2B5EF4-FFF2-40B4-BE49-F238E27FC236}">
                  <a16:creationId xmlns:a16="http://schemas.microsoft.com/office/drawing/2014/main" id="{05DC188B-11E5-7489-3B11-F5A86A2456BF}"/>
                </a:ext>
              </a:extLst>
            </p:cNvPr>
            <p:cNvSpPr/>
            <p:nvPr>
              <p:custDataLst>
                <p:tags r:id="rId537"/>
              </p:custDataLst>
            </p:nvPr>
          </p:nvSpPr>
          <p:spPr>
            <a:xfrm>
              <a:off x="6096160" y="5010150"/>
              <a:ext cx="66516" cy="123762"/>
            </a:xfrm>
            <a:custGeom>
              <a:avLst/>
              <a:gdLst/>
              <a:ahLst/>
              <a:cxnLst/>
              <a:rect l="0" t="0" r="0" b="0"/>
              <a:pathLst>
                <a:path w="66516" h="123762">
                  <a:moveTo>
                    <a:pt x="18890" y="0"/>
                  </a:moveTo>
                  <a:lnTo>
                    <a:pt x="18890" y="0"/>
                  </a:lnTo>
                  <a:lnTo>
                    <a:pt x="23946" y="0"/>
                  </a:lnTo>
                  <a:lnTo>
                    <a:pt x="25435" y="1058"/>
                  </a:lnTo>
                  <a:lnTo>
                    <a:pt x="26429" y="2822"/>
                  </a:lnTo>
                  <a:lnTo>
                    <a:pt x="27827" y="13183"/>
                  </a:lnTo>
                  <a:lnTo>
                    <a:pt x="27095" y="24910"/>
                  </a:lnTo>
                  <a:lnTo>
                    <a:pt x="12145" y="69111"/>
                  </a:lnTo>
                  <a:lnTo>
                    <a:pt x="2584" y="95103"/>
                  </a:lnTo>
                  <a:lnTo>
                    <a:pt x="0" y="121377"/>
                  </a:lnTo>
                  <a:lnTo>
                    <a:pt x="1006" y="122193"/>
                  </a:lnTo>
                  <a:lnTo>
                    <a:pt x="7476" y="123342"/>
                  </a:lnTo>
                  <a:lnTo>
                    <a:pt x="27291" y="123761"/>
                  </a:lnTo>
                  <a:lnTo>
                    <a:pt x="66515" y="1047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1" name="SMARTInkShape-8">
              <a:extLst>
                <a:ext uri="{FF2B5EF4-FFF2-40B4-BE49-F238E27FC236}">
                  <a16:creationId xmlns:a16="http://schemas.microsoft.com/office/drawing/2014/main" id="{B5B8CC9D-E93C-13FF-9E44-7BB82E585EF7}"/>
                </a:ext>
              </a:extLst>
            </p:cNvPr>
            <p:cNvSpPr/>
            <p:nvPr>
              <p:custDataLst>
                <p:tags r:id="rId538"/>
              </p:custDataLst>
            </p:nvPr>
          </p:nvSpPr>
          <p:spPr>
            <a:xfrm>
              <a:off x="6105525" y="5048366"/>
              <a:ext cx="111918" cy="94772"/>
            </a:xfrm>
            <a:custGeom>
              <a:avLst/>
              <a:gdLst/>
              <a:ahLst/>
              <a:cxnLst/>
              <a:rect l="0" t="0" r="0" b="0"/>
              <a:pathLst>
                <a:path w="111918" h="94772">
                  <a:moveTo>
                    <a:pt x="0" y="18934"/>
                  </a:moveTo>
                  <a:lnTo>
                    <a:pt x="0" y="18934"/>
                  </a:lnTo>
                  <a:lnTo>
                    <a:pt x="5056" y="13878"/>
                  </a:lnTo>
                  <a:lnTo>
                    <a:pt x="13183" y="11395"/>
                  </a:lnTo>
                  <a:lnTo>
                    <a:pt x="60466" y="9487"/>
                  </a:lnTo>
                  <a:lnTo>
                    <a:pt x="78359" y="8373"/>
                  </a:lnTo>
                  <a:lnTo>
                    <a:pt x="95036" y="0"/>
                  </a:lnTo>
                  <a:lnTo>
                    <a:pt x="64653" y="35536"/>
                  </a:lnTo>
                  <a:lnTo>
                    <a:pt x="52086" y="66898"/>
                  </a:lnTo>
                  <a:lnTo>
                    <a:pt x="49608" y="81173"/>
                  </a:lnTo>
                  <a:lnTo>
                    <a:pt x="50005" y="85827"/>
                  </a:lnTo>
                  <a:lnTo>
                    <a:pt x="51329" y="88929"/>
                  </a:lnTo>
                  <a:lnTo>
                    <a:pt x="53270" y="90998"/>
                  </a:lnTo>
                  <a:lnTo>
                    <a:pt x="58248" y="93294"/>
                  </a:lnTo>
                  <a:lnTo>
                    <a:pt x="75124" y="94771"/>
                  </a:lnTo>
                  <a:lnTo>
                    <a:pt x="86657" y="89328"/>
                  </a:lnTo>
                  <a:lnTo>
                    <a:pt x="97781" y="79853"/>
                  </a:lnTo>
                  <a:lnTo>
                    <a:pt x="106252" y="68587"/>
                  </a:lnTo>
                  <a:lnTo>
                    <a:pt x="110723" y="56524"/>
                  </a:lnTo>
                  <a:lnTo>
                    <a:pt x="111917" y="50344"/>
                  </a:lnTo>
                  <a:lnTo>
                    <a:pt x="110418" y="40655"/>
                  </a:lnTo>
                  <a:lnTo>
                    <a:pt x="108537" y="36590"/>
                  </a:lnTo>
                  <a:lnTo>
                    <a:pt x="106225" y="33879"/>
                  </a:lnTo>
                  <a:lnTo>
                    <a:pt x="100833" y="30868"/>
                  </a:lnTo>
                  <a:lnTo>
                    <a:pt x="85725" y="2845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2" name="SMARTInkShape-9">
              <a:extLst>
                <a:ext uri="{FF2B5EF4-FFF2-40B4-BE49-F238E27FC236}">
                  <a16:creationId xmlns:a16="http://schemas.microsoft.com/office/drawing/2014/main" id="{95792AD6-519A-DB4F-567D-E1E69471BFBD}"/>
                </a:ext>
              </a:extLst>
            </p:cNvPr>
            <p:cNvSpPr/>
            <p:nvPr>
              <p:custDataLst>
                <p:tags r:id="rId539"/>
              </p:custDataLst>
            </p:nvPr>
          </p:nvSpPr>
          <p:spPr>
            <a:xfrm>
              <a:off x="6381750" y="5067300"/>
              <a:ext cx="142876" cy="73898"/>
            </a:xfrm>
            <a:custGeom>
              <a:avLst/>
              <a:gdLst/>
              <a:ahLst/>
              <a:cxnLst/>
              <a:rect l="0" t="0" r="0" b="0"/>
              <a:pathLst>
                <a:path w="142876" h="73898">
                  <a:moveTo>
                    <a:pt x="0" y="19050"/>
                  </a:moveTo>
                  <a:lnTo>
                    <a:pt x="0" y="19050"/>
                  </a:lnTo>
                  <a:lnTo>
                    <a:pt x="13257" y="19050"/>
                  </a:lnTo>
                  <a:lnTo>
                    <a:pt x="15188" y="17992"/>
                  </a:lnTo>
                  <a:lnTo>
                    <a:pt x="16475" y="16228"/>
                  </a:lnTo>
                  <a:lnTo>
                    <a:pt x="17333" y="13994"/>
                  </a:lnTo>
                  <a:lnTo>
                    <a:pt x="20022" y="12505"/>
                  </a:lnTo>
                  <a:lnTo>
                    <a:pt x="28654" y="10849"/>
                  </a:lnTo>
                  <a:lnTo>
                    <a:pt x="36725" y="12937"/>
                  </a:lnTo>
                  <a:lnTo>
                    <a:pt x="40358" y="14974"/>
                  </a:lnTo>
                  <a:lnTo>
                    <a:pt x="50528" y="27955"/>
                  </a:lnTo>
                  <a:lnTo>
                    <a:pt x="55188" y="40151"/>
                  </a:lnTo>
                  <a:lnTo>
                    <a:pt x="56569" y="55523"/>
                  </a:lnTo>
                  <a:lnTo>
                    <a:pt x="54070" y="64541"/>
                  </a:lnTo>
                  <a:lnTo>
                    <a:pt x="48898" y="73897"/>
                  </a:lnTo>
                  <a:lnTo>
                    <a:pt x="47416" y="73606"/>
                  </a:lnTo>
                  <a:lnTo>
                    <a:pt x="34480" y="62740"/>
                  </a:lnTo>
                  <a:lnTo>
                    <a:pt x="33569" y="58760"/>
                  </a:lnTo>
                  <a:lnTo>
                    <a:pt x="35382" y="48694"/>
                  </a:lnTo>
                  <a:lnTo>
                    <a:pt x="42351" y="31126"/>
                  </a:lnTo>
                  <a:lnTo>
                    <a:pt x="50926" y="21594"/>
                  </a:lnTo>
                  <a:lnTo>
                    <a:pt x="73677" y="6852"/>
                  </a:lnTo>
                  <a:lnTo>
                    <a:pt x="87212" y="2031"/>
                  </a:lnTo>
                  <a:lnTo>
                    <a:pt x="1428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3" name="SMARTInkShape-10">
              <a:extLst>
                <a:ext uri="{FF2B5EF4-FFF2-40B4-BE49-F238E27FC236}">
                  <a16:creationId xmlns:a16="http://schemas.microsoft.com/office/drawing/2014/main" id="{5278344A-5238-83BB-AFBB-100D16A3ECAF}"/>
                </a:ext>
              </a:extLst>
            </p:cNvPr>
            <p:cNvSpPr/>
            <p:nvPr>
              <p:custDataLst>
                <p:tags r:id="rId540"/>
              </p:custDataLst>
            </p:nvPr>
          </p:nvSpPr>
          <p:spPr>
            <a:xfrm>
              <a:off x="6534286" y="5059528"/>
              <a:ext cx="104640" cy="93367"/>
            </a:xfrm>
            <a:custGeom>
              <a:avLst/>
              <a:gdLst/>
              <a:ahLst/>
              <a:cxnLst/>
              <a:rect l="0" t="0" r="0" b="0"/>
              <a:pathLst>
                <a:path w="104640" h="93367">
                  <a:moveTo>
                    <a:pt x="37964" y="26822"/>
                  </a:moveTo>
                  <a:lnTo>
                    <a:pt x="37964" y="26822"/>
                  </a:lnTo>
                  <a:lnTo>
                    <a:pt x="43020" y="26822"/>
                  </a:lnTo>
                  <a:lnTo>
                    <a:pt x="68555" y="35023"/>
                  </a:lnTo>
                  <a:lnTo>
                    <a:pt x="72116" y="34406"/>
                  </a:lnTo>
                  <a:lnTo>
                    <a:pt x="90813" y="26569"/>
                  </a:lnTo>
                  <a:lnTo>
                    <a:pt x="92247" y="24536"/>
                  </a:lnTo>
                  <a:lnTo>
                    <a:pt x="94547" y="18728"/>
                  </a:lnTo>
                  <a:lnTo>
                    <a:pt x="89890" y="12664"/>
                  </a:lnTo>
                  <a:lnTo>
                    <a:pt x="76750" y="4165"/>
                  </a:lnTo>
                  <a:lnTo>
                    <a:pt x="64507" y="0"/>
                  </a:lnTo>
                  <a:lnTo>
                    <a:pt x="60952" y="474"/>
                  </a:lnTo>
                  <a:lnTo>
                    <a:pt x="34301" y="16715"/>
                  </a:lnTo>
                  <a:lnTo>
                    <a:pt x="18416" y="33940"/>
                  </a:lnTo>
                  <a:lnTo>
                    <a:pt x="2203" y="64705"/>
                  </a:lnTo>
                  <a:lnTo>
                    <a:pt x="0" y="82078"/>
                  </a:lnTo>
                  <a:lnTo>
                    <a:pt x="8077" y="92007"/>
                  </a:lnTo>
                  <a:lnTo>
                    <a:pt x="30732" y="93366"/>
                  </a:lnTo>
                  <a:lnTo>
                    <a:pt x="72812" y="85940"/>
                  </a:lnTo>
                  <a:lnTo>
                    <a:pt x="86260" y="83788"/>
                  </a:lnTo>
                  <a:lnTo>
                    <a:pt x="104639" y="7444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4" name="SMARTInkShape-11">
              <a:extLst>
                <a:ext uri="{FF2B5EF4-FFF2-40B4-BE49-F238E27FC236}">
                  <a16:creationId xmlns:a16="http://schemas.microsoft.com/office/drawing/2014/main" id="{32DD398C-E153-E2DC-EEE6-EF7411DE86A6}"/>
                </a:ext>
              </a:extLst>
            </p:cNvPr>
            <p:cNvSpPr/>
            <p:nvPr>
              <p:custDataLst>
                <p:tags r:id="rId541"/>
              </p:custDataLst>
            </p:nvPr>
          </p:nvSpPr>
          <p:spPr>
            <a:xfrm>
              <a:off x="6648961" y="5086350"/>
              <a:ext cx="104265" cy="226670"/>
            </a:xfrm>
            <a:custGeom>
              <a:avLst/>
              <a:gdLst/>
              <a:ahLst/>
              <a:cxnLst/>
              <a:rect l="0" t="0" r="0" b="0"/>
              <a:pathLst>
                <a:path w="104265" h="226670">
                  <a:moveTo>
                    <a:pt x="47114" y="0"/>
                  </a:moveTo>
                  <a:lnTo>
                    <a:pt x="47114" y="0"/>
                  </a:lnTo>
                  <a:lnTo>
                    <a:pt x="44292" y="27764"/>
                  </a:lnTo>
                  <a:lnTo>
                    <a:pt x="38914" y="66515"/>
                  </a:lnTo>
                  <a:lnTo>
                    <a:pt x="31305" y="113406"/>
                  </a:lnTo>
                  <a:lnTo>
                    <a:pt x="29024" y="152958"/>
                  </a:lnTo>
                  <a:lnTo>
                    <a:pt x="28121" y="197143"/>
                  </a:lnTo>
                  <a:lnTo>
                    <a:pt x="28101" y="201279"/>
                  </a:lnTo>
                  <a:lnTo>
                    <a:pt x="25259" y="208696"/>
                  </a:lnTo>
                  <a:lnTo>
                    <a:pt x="21526" y="215521"/>
                  </a:lnTo>
                  <a:lnTo>
                    <a:pt x="18932" y="226669"/>
                  </a:lnTo>
                  <a:lnTo>
                    <a:pt x="17743" y="226254"/>
                  </a:lnTo>
                  <a:lnTo>
                    <a:pt x="5316" y="215173"/>
                  </a:lnTo>
                  <a:lnTo>
                    <a:pt x="2079" y="203583"/>
                  </a:lnTo>
                  <a:lnTo>
                    <a:pt x="0" y="165216"/>
                  </a:lnTo>
                  <a:lnTo>
                    <a:pt x="648" y="133137"/>
                  </a:lnTo>
                  <a:lnTo>
                    <a:pt x="4590" y="123377"/>
                  </a:lnTo>
                  <a:lnTo>
                    <a:pt x="17817" y="106877"/>
                  </a:lnTo>
                  <a:lnTo>
                    <a:pt x="61881" y="83013"/>
                  </a:lnTo>
                  <a:lnTo>
                    <a:pt x="91771" y="69559"/>
                  </a:lnTo>
                  <a:lnTo>
                    <a:pt x="95935" y="68597"/>
                  </a:lnTo>
                  <a:lnTo>
                    <a:pt x="98712" y="66898"/>
                  </a:lnTo>
                  <a:lnTo>
                    <a:pt x="100563" y="64707"/>
                  </a:lnTo>
                  <a:lnTo>
                    <a:pt x="102618" y="59451"/>
                  </a:lnTo>
                  <a:lnTo>
                    <a:pt x="104264" y="476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5" name="SMARTInkShape-12">
              <a:extLst>
                <a:ext uri="{FF2B5EF4-FFF2-40B4-BE49-F238E27FC236}">
                  <a16:creationId xmlns:a16="http://schemas.microsoft.com/office/drawing/2014/main" id="{C8F2FCBD-458C-61D0-DF08-1054C5EC0D21}"/>
                </a:ext>
              </a:extLst>
            </p:cNvPr>
            <p:cNvSpPr/>
            <p:nvPr>
              <p:custDataLst>
                <p:tags r:id="rId542"/>
              </p:custDataLst>
            </p:nvPr>
          </p:nvSpPr>
          <p:spPr>
            <a:xfrm>
              <a:off x="6715125" y="5000625"/>
              <a:ext cx="1" cy="9526"/>
            </a:xfrm>
            <a:custGeom>
              <a:avLst/>
              <a:gdLst/>
              <a:ahLst/>
              <a:cxnLst/>
              <a:rect l="0" t="0" r="0" b="0"/>
              <a:pathLst>
                <a:path w="1" h="9526">
                  <a:moveTo>
                    <a:pt x="0" y="9525"/>
                  </a:moveTo>
                  <a:lnTo>
                    <a:pt x="0" y="952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6" name="SMARTInkShape-13">
              <a:extLst>
                <a:ext uri="{FF2B5EF4-FFF2-40B4-BE49-F238E27FC236}">
                  <a16:creationId xmlns:a16="http://schemas.microsoft.com/office/drawing/2014/main" id="{EA7F8BC2-C7A9-0162-F743-79CEFD45DF62}"/>
                </a:ext>
              </a:extLst>
            </p:cNvPr>
            <p:cNvSpPr/>
            <p:nvPr>
              <p:custDataLst>
                <p:tags r:id="rId543"/>
              </p:custDataLst>
            </p:nvPr>
          </p:nvSpPr>
          <p:spPr>
            <a:xfrm>
              <a:off x="6819900" y="5153025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0" y="0"/>
                  </a:moveTo>
                  <a:lnTo>
                    <a:pt x="0" y="0"/>
                  </a:lnTo>
                  <a:lnTo>
                    <a:pt x="0" y="5056"/>
                  </a:lnTo>
                  <a:lnTo>
                    <a:pt x="1058" y="6545"/>
                  </a:lnTo>
                  <a:lnTo>
                    <a:pt x="2822" y="7539"/>
                  </a:lnTo>
                  <a:lnTo>
                    <a:pt x="9525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7" name="SMARTInkShape-14">
              <a:extLst>
                <a:ext uri="{FF2B5EF4-FFF2-40B4-BE49-F238E27FC236}">
                  <a16:creationId xmlns:a16="http://schemas.microsoft.com/office/drawing/2014/main" id="{1BC417C3-E4E6-7642-0F6B-9E66C5E83E57}"/>
                </a:ext>
              </a:extLst>
            </p:cNvPr>
            <p:cNvSpPr/>
            <p:nvPr>
              <p:custDataLst>
                <p:tags r:id="rId544"/>
              </p:custDataLst>
            </p:nvPr>
          </p:nvSpPr>
          <p:spPr>
            <a:xfrm>
              <a:off x="5534025" y="5248702"/>
              <a:ext cx="28566" cy="161499"/>
            </a:xfrm>
            <a:custGeom>
              <a:avLst/>
              <a:gdLst/>
              <a:ahLst/>
              <a:cxnLst/>
              <a:rect l="0" t="0" r="0" b="0"/>
              <a:pathLst>
                <a:path w="28566" h="161499">
                  <a:moveTo>
                    <a:pt x="9525" y="18623"/>
                  </a:moveTo>
                  <a:lnTo>
                    <a:pt x="9525" y="18623"/>
                  </a:lnTo>
                  <a:lnTo>
                    <a:pt x="17726" y="18623"/>
                  </a:lnTo>
                  <a:lnTo>
                    <a:pt x="18167" y="17565"/>
                  </a:lnTo>
                  <a:lnTo>
                    <a:pt x="18934" y="10422"/>
                  </a:lnTo>
                  <a:lnTo>
                    <a:pt x="28180" y="0"/>
                  </a:lnTo>
                  <a:lnTo>
                    <a:pt x="28565" y="21975"/>
                  </a:lnTo>
                  <a:lnTo>
                    <a:pt x="14385" y="64566"/>
                  </a:lnTo>
                  <a:lnTo>
                    <a:pt x="4895" y="106361"/>
                  </a:lnTo>
                  <a:lnTo>
                    <a:pt x="0" y="16149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8" name="SMARTInkShape-15">
              <a:extLst>
                <a:ext uri="{FF2B5EF4-FFF2-40B4-BE49-F238E27FC236}">
                  <a16:creationId xmlns:a16="http://schemas.microsoft.com/office/drawing/2014/main" id="{9D4450F0-C86F-1E92-9546-6BDC8B5AC361}"/>
                </a:ext>
              </a:extLst>
            </p:cNvPr>
            <p:cNvSpPr/>
            <p:nvPr>
              <p:custDataLst>
                <p:tags r:id="rId545"/>
              </p:custDataLst>
            </p:nvPr>
          </p:nvSpPr>
          <p:spPr>
            <a:xfrm>
              <a:off x="5619750" y="5258192"/>
              <a:ext cx="19051" cy="142484"/>
            </a:xfrm>
            <a:custGeom>
              <a:avLst/>
              <a:gdLst/>
              <a:ahLst/>
              <a:cxnLst/>
              <a:rect l="0" t="0" r="0" b="0"/>
              <a:pathLst>
                <a:path w="19051" h="142484">
                  <a:moveTo>
                    <a:pt x="19050" y="9133"/>
                  </a:moveTo>
                  <a:lnTo>
                    <a:pt x="19050" y="9133"/>
                  </a:lnTo>
                  <a:lnTo>
                    <a:pt x="19050" y="0"/>
                  </a:lnTo>
                  <a:lnTo>
                    <a:pt x="17992" y="15952"/>
                  </a:lnTo>
                  <a:lnTo>
                    <a:pt x="5793" y="57656"/>
                  </a:lnTo>
                  <a:lnTo>
                    <a:pt x="508" y="100729"/>
                  </a:lnTo>
                  <a:lnTo>
                    <a:pt x="0" y="14248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9" name="SMARTInkShape-16">
              <a:extLst>
                <a:ext uri="{FF2B5EF4-FFF2-40B4-BE49-F238E27FC236}">
                  <a16:creationId xmlns:a16="http://schemas.microsoft.com/office/drawing/2014/main" id="{8349ACC0-135F-7A57-75E3-4ED130F15B8B}"/>
                </a:ext>
              </a:extLst>
            </p:cNvPr>
            <p:cNvSpPr/>
            <p:nvPr>
              <p:custDataLst>
                <p:tags r:id="rId546"/>
              </p:custDataLst>
            </p:nvPr>
          </p:nvSpPr>
          <p:spPr>
            <a:xfrm>
              <a:off x="5524500" y="5324475"/>
              <a:ext cx="114301" cy="19051"/>
            </a:xfrm>
            <a:custGeom>
              <a:avLst/>
              <a:gdLst/>
              <a:ahLst/>
              <a:cxnLst/>
              <a:rect l="0" t="0" r="0" b="0"/>
              <a:pathLst>
                <a:path w="114301" h="19051">
                  <a:moveTo>
                    <a:pt x="0" y="19050"/>
                  </a:moveTo>
                  <a:lnTo>
                    <a:pt x="0" y="19050"/>
                  </a:lnTo>
                  <a:lnTo>
                    <a:pt x="5056" y="13994"/>
                  </a:lnTo>
                  <a:lnTo>
                    <a:pt x="13183" y="11511"/>
                  </a:lnTo>
                  <a:lnTo>
                    <a:pt x="29659" y="7291"/>
                  </a:lnTo>
                  <a:lnTo>
                    <a:pt x="43873" y="3240"/>
                  </a:lnTo>
                  <a:lnTo>
                    <a:pt x="89491" y="427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0" name="SMARTInkShape-17">
              <a:extLst>
                <a:ext uri="{FF2B5EF4-FFF2-40B4-BE49-F238E27FC236}">
                  <a16:creationId xmlns:a16="http://schemas.microsoft.com/office/drawing/2014/main" id="{EF4CA5EF-7D24-E7B4-0BD5-44D14980D181}"/>
                </a:ext>
              </a:extLst>
            </p:cNvPr>
            <p:cNvSpPr/>
            <p:nvPr>
              <p:custDataLst>
                <p:tags r:id="rId547"/>
              </p:custDataLst>
            </p:nvPr>
          </p:nvSpPr>
          <p:spPr>
            <a:xfrm>
              <a:off x="5672402" y="5343691"/>
              <a:ext cx="80554" cy="75444"/>
            </a:xfrm>
            <a:custGeom>
              <a:avLst/>
              <a:gdLst/>
              <a:ahLst/>
              <a:cxnLst/>
              <a:rect l="0" t="0" r="0" b="0"/>
              <a:pathLst>
                <a:path w="80554" h="75444">
                  <a:moveTo>
                    <a:pt x="42598" y="18884"/>
                  </a:moveTo>
                  <a:lnTo>
                    <a:pt x="42598" y="18884"/>
                  </a:lnTo>
                  <a:lnTo>
                    <a:pt x="20208" y="18884"/>
                  </a:lnTo>
                  <a:lnTo>
                    <a:pt x="18146" y="19942"/>
                  </a:lnTo>
                  <a:lnTo>
                    <a:pt x="16772" y="21706"/>
                  </a:lnTo>
                  <a:lnTo>
                    <a:pt x="14186" y="26488"/>
                  </a:lnTo>
                  <a:lnTo>
                    <a:pt x="926" y="46330"/>
                  </a:lnTo>
                  <a:lnTo>
                    <a:pt x="0" y="50940"/>
                  </a:lnTo>
                  <a:lnTo>
                    <a:pt x="441" y="55071"/>
                  </a:lnTo>
                  <a:lnTo>
                    <a:pt x="3753" y="62483"/>
                  </a:lnTo>
                  <a:lnTo>
                    <a:pt x="8754" y="69307"/>
                  </a:lnTo>
                  <a:lnTo>
                    <a:pt x="17326" y="73044"/>
                  </a:lnTo>
                  <a:lnTo>
                    <a:pt x="40076" y="75443"/>
                  </a:lnTo>
                  <a:lnTo>
                    <a:pt x="58667" y="70802"/>
                  </a:lnTo>
                  <a:lnTo>
                    <a:pt x="62835" y="68314"/>
                  </a:lnTo>
                  <a:lnTo>
                    <a:pt x="67467" y="62725"/>
                  </a:lnTo>
                  <a:lnTo>
                    <a:pt x="76987" y="43969"/>
                  </a:lnTo>
                  <a:lnTo>
                    <a:pt x="80209" y="25610"/>
                  </a:lnTo>
                  <a:lnTo>
                    <a:pt x="80553" y="15822"/>
                  </a:lnTo>
                  <a:lnTo>
                    <a:pt x="77811" y="9409"/>
                  </a:lnTo>
                  <a:lnTo>
                    <a:pt x="75599" y="6217"/>
                  </a:lnTo>
                  <a:lnTo>
                    <a:pt x="72007" y="4090"/>
                  </a:lnTo>
                  <a:lnTo>
                    <a:pt x="53855" y="673"/>
                  </a:lnTo>
                  <a:lnTo>
                    <a:pt x="44822" y="0"/>
                  </a:lnTo>
                  <a:lnTo>
                    <a:pt x="28887" y="7471"/>
                  </a:lnTo>
                  <a:lnTo>
                    <a:pt x="21335" y="13106"/>
                  </a:lnTo>
                  <a:lnTo>
                    <a:pt x="14023" y="2840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1" name="SMARTInkShape-18">
              <a:extLst>
                <a:ext uri="{FF2B5EF4-FFF2-40B4-BE49-F238E27FC236}">
                  <a16:creationId xmlns:a16="http://schemas.microsoft.com/office/drawing/2014/main" id="{FF23E471-D38F-53BD-1A6B-97612F21AB9D}"/>
                </a:ext>
              </a:extLst>
            </p:cNvPr>
            <p:cNvSpPr/>
            <p:nvPr>
              <p:custDataLst>
                <p:tags r:id="rId548"/>
              </p:custDataLst>
            </p:nvPr>
          </p:nvSpPr>
          <p:spPr>
            <a:xfrm>
              <a:off x="6130428" y="5314950"/>
              <a:ext cx="97430" cy="104114"/>
            </a:xfrm>
            <a:custGeom>
              <a:avLst/>
              <a:gdLst/>
              <a:ahLst/>
              <a:cxnLst/>
              <a:rect l="0" t="0" r="0" b="0"/>
              <a:pathLst>
                <a:path w="97430" h="104114">
                  <a:moveTo>
                    <a:pt x="60822" y="47625"/>
                  </a:moveTo>
                  <a:lnTo>
                    <a:pt x="60822" y="47625"/>
                  </a:lnTo>
                  <a:lnTo>
                    <a:pt x="60822" y="15444"/>
                  </a:lnTo>
                  <a:lnTo>
                    <a:pt x="59764" y="13470"/>
                  </a:lnTo>
                  <a:lnTo>
                    <a:pt x="58000" y="12155"/>
                  </a:lnTo>
                  <a:lnTo>
                    <a:pt x="52621" y="10045"/>
                  </a:lnTo>
                  <a:lnTo>
                    <a:pt x="41576" y="9679"/>
                  </a:lnTo>
                  <a:lnTo>
                    <a:pt x="24897" y="14627"/>
                  </a:lnTo>
                  <a:lnTo>
                    <a:pt x="11608" y="22797"/>
                  </a:lnTo>
                  <a:lnTo>
                    <a:pt x="967" y="36976"/>
                  </a:lnTo>
                  <a:lnTo>
                    <a:pt x="0" y="51358"/>
                  </a:lnTo>
                  <a:lnTo>
                    <a:pt x="2947" y="71293"/>
                  </a:lnTo>
                  <a:lnTo>
                    <a:pt x="13570" y="84859"/>
                  </a:lnTo>
                  <a:lnTo>
                    <a:pt x="30123" y="97228"/>
                  </a:lnTo>
                  <a:lnTo>
                    <a:pt x="48433" y="102538"/>
                  </a:lnTo>
                  <a:lnTo>
                    <a:pt x="62208" y="104113"/>
                  </a:lnTo>
                  <a:lnTo>
                    <a:pt x="69552" y="101659"/>
                  </a:lnTo>
                  <a:lnTo>
                    <a:pt x="82890" y="91460"/>
                  </a:lnTo>
                  <a:lnTo>
                    <a:pt x="86505" y="85451"/>
                  </a:lnTo>
                  <a:lnTo>
                    <a:pt x="89169" y="79253"/>
                  </a:lnTo>
                  <a:lnTo>
                    <a:pt x="93882" y="72971"/>
                  </a:lnTo>
                  <a:lnTo>
                    <a:pt x="97429" y="53372"/>
                  </a:lnTo>
                  <a:lnTo>
                    <a:pt x="93423" y="32512"/>
                  </a:lnTo>
                  <a:lnTo>
                    <a:pt x="85535" y="17982"/>
                  </a:lnTo>
                  <a:lnTo>
                    <a:pt x="60822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2" name="SMARTInkShape-19">
              <a:extLst>
                <a:ext uri="{FF2B5EF4-FFF2-40B4-BE49-F238E27FC236}">
                  <a16:creationId xmlns:a16="http://schemas.microsoft.com/office/drawing/2014/main" id="{0EBC968D-F086-A27D-73AB-09CF12576B93}"/>
                </a:ext>
              </a:extLst>
            </p:cNvPr>
            <p:cNvSpPr/>
            <p:nvPr>
              <p:custDataLst>
                <p:tags r:id="rId549"/>
              </p:custDataLst>
            </p:nvPr>
          </p:nvSpPr>
          <p:spPr>
            <a:xfrm>
              <a:off x="6276975" y="5391150"/>
              <a:ext cx="1" cy="9526"/>
            </a:xfrm>
            <a:custGeom>
              <a:avLst/>
              <a:gdLst/>
              <a:ahLst/>
              <a:cxnLst/>
              <a:rect l="0" t="0" r="0" b="0"/>
              <a:pathLst>
                <a:path w="1" h="9526">
                  <a:moveTo>
                    <a:pt x="0" y="9525"/>
                  </a:moveTo>
                  <a:lnTo>
                    <a:pt x="0" y="952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3" name="SMARTInkShape-20">
              <a:extLst>
                <a:ext uri="{FF2B5EF4-FFF2-40B4-BE49-F238E27FC236}">
                  <a16:creationId xmlns:a16="http://schemas.microsoft.com/office/drawing/2014/main" id="{D1288875-87A5-F42B-333C-35C67C277FFE}"/>
                </a:ext>
              </a:extLst>
            </p:cNvPr>
            <p:cNvSpPr/>
            <p:nvPr>
              <p:custDataLst>
                <p:tags r:id="rId550"/>
              </p:custDataLst>
            </p:nvPr>
          </p:nvSpPr>
          <p:spPr>
            <a:xfrm>
              <a:off x="6362700" y="5324475"/>
              <a:ext cx="133351" cy="79844"/>
            </a:xfrm>
            <a:custGeom>
              <a:avLst/>
              <a:gdLst/>
              <a:ahLst/>
              <a:cxnLst/>
              <a:rect l="0" t="0" r="0" b="0"/>
              <a:pathLst>
                <a:path w="133351" h="79844">
                  <a:moveTo>
                    <a:pt x="0" y="19050"/>
                  </a:moveTo>
                  <a:lnTo>
                    <a:pt x="0" y="19050"/>
                  </a:lnTo>
                  <a:lnTo>
                    <a:pt x="5056" y="19050"/>
                  </a:lnTo>
                  <a:lnTo>
                    <a:pt x="6545" y="17992"/>
                  </a:lnTo>
                  <a:lnTo>
                    <a:pt x="7539" y="16228"/>
                  </a:lnTo>
                  <a:lnTo>
                    <a:pt x="9491" y="9641"/>
                  </a:lnTo>
                  <a:lnTo>
                    <a:pt x="4457" y="14616"/>
                  </a:lnTo>
                  <a:lnTo>
                    <a:pt x="1981" y="22724"/>
                  </a:lnTo>
                  <a:lnTo>
                    <a:pt x="116" y="55514"/>
                  </a:lnTo>
                  <a:lnTo>
                    <a:pt x="2194" y="60293"/>
                  </a:lnTo>
                  <a:lnTo>
                    <a:pt x="10147" y="68425"/>
                  </a:lnTo>
                  <a:lnTo>
                    <a:pt x="17916" y="72744"/>
                  </a:lnTo>
                  <a:lnTo>
                    <a:pt x="21468" y="73895"/>
                  </a:lnTo>
                  <a:lnTo>
                    <a:pt x="24896" y="73605"/>
                  </a:lnTo>
                  <a:lnTo>
                    <a:pt x="31525" y="70461"/>
                  </a:lnTo>
                  <a:lnTo>
                    <a:pt x="33717" y="68140"/>
                  </a:lnTo>
                  <a:lnTo>
                    <a:pt x="54499" y="21594"/>
                  </a:lnTo>
                  <a:lnTo>
                    <a:pt x="56995" y="10232"/>
                  </a:lnTo>
                  <a:lnTo>
                    <a:pt x="62202" y="50248"/>
                  </a:lnTo>
                  <a:lnTo>
                    <a:pt x="70406" y="66864"/>
                  </a:lnTo>
                  <a:lnTo>
                    <a:pt x="79540" y="78490"/>
                  </a:lnTo>
                  <a:lnTo>
                    <a:pt x="82660" y="79843"/>
                  </a:lnTo>
                  <a:lnTo>
                    <a:pt x="85798" y="79687"/>
                  </a:lnTo>
                  <a:lnTo>
                    <a:pt x="93166" y="77750"/>
                  </a:lnTo>
                  <a:lnTo>
                    <a:pt x="103496" y="76889"/>
                  </a:lnTo>
                  <a:lnTo>
                    <a:pt x="107097" y="74543"/>
                  </a:lnTo>
                  <a:lnTo>
                    <a:pt x="109498" y="70862"/>
                  </a:lnTo>
                  <a:lnTo>
                    <a:pt x="113224" y="62187"/>
                  </a:lnTo>
                  <a:lnTo>
                    <a:pt x="120214" y="51351"/>
                  </a:lnTo>
                  <a:lnTo>
                    <a:pt x="132916" y="11805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4" name="SMARTInkShape-21">
              <a:extLst>
                <a:ext uri="{FF2B5EF4-FFF2-40B4-BE49-F238E27FC236}">
                  <a16:creationId xmlns:a16="http://schemas.microsoft.com/office/drawing/2014/main" id="{43FAB99B-E317-5DD5-3169-EB3A180E79A5}"/>
                </a:ext>
              </a:extLst>
            </p:cNvPr>
            <p:cNvSpPr/>
            <p:nvPr>
              <p:custDataLst>
                <p:tags r:id="rId551"/>
              </p:custDataLst>
            </p:nvPr>
          </p:nvSpPr>
          <p:spPr>
            <a:xfrm>
              <a:off x="6553200" y="5410200"/>
              <a:ext cx="19051" cy="9526"/>
            </a:xfrm>
            <a:custGeom>
              <a:avLst/>
              <a:gdLst/>
              <a:ahLst/>
              <a:cxnLst/>
              <a:rect l="0" t="0" r="0" b="0"/>
              <a:pathLst>
                <a:path w="19051" h="9526">
                  <a:moveTo>
                    <a:pt x="0" y="0"/>
                  </a:moveTo>
                  <a:lnTo>
                    <a:pt x="0" y="0"/>
                  </a:lnTo>
                  <a:lnTo>
                    <a:pt x="5056" y="0"/>
                  </a:lnTo>
                  <a:lnTo>
                    <a:pt x="10361" y="2822"/>
                  </a:lnTo>
                  <a:lnTo>
                    <a:pt x="19050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53" name="SMARTInkShape-Group2">
            <a:extLst>
              <a:ext uri="{FF2B5EF4-FFF2-40B4-BE49-F238E27FC236}">
                <a16:creationId xmlns:a16="http://schemas.microsoft.com/office/drawing/2014/main" id="{A492BD9D-80C0-B9BA-4145-DE60A635365D}"/>
              </a:ext>
            </a:extLst>
          </p:cNvPr>
          <p:cNvGrpSpPr/>
          <p:nvPr/>
        </p:nvGrpSpPr>
        <p:grpSpPr>
          <a:xfrm>
            <a:off x="5105410" y="4162425"/>
            <a:ext cx="1800216" cy="695326"/>
            <a:chOff x="5105410" y="4162425"/>
            <a:chExt cx="1800216" cy="695326"/>
          </a:xfrm>
        </p:grpSpPr>
        <p:sp>
          <p:nvSpPr>
            <p:cNvPr id="636" name="SMARTInkShape-22">
              <a:extLst>
                <a:ext uri="{FF2B5EF4-FFF2-40B4-BE49-F238E27FC236}">
                  <a16:creationId xmlns:a16="http://schemas.microsoft.com/office/drawing/2014/main" id="{C965A6A3-649D-C624-C3D1-2A9C5823EEC5}"/>
                </a:ext>
              </a:extLst>
            </p:cNvPr>
            <p:cNvSpPr/>
            <p:nvPr>
              <p:custDataLst>
                <p:tags r:id="rId514"/>
              </p:custDataLst>
            </p:nvPr>
          </p:nvSpPr>
          <p:spPr>
            <a:xfrm>
              <a:off x="5105410" y="4162425"/>
              <a:ext cx="133341" cy="180976"/>
            </a:xfrm>
            <a:custGeom>
              <a:avLst/>
              <a:gdLst/>
              <a:ahLst/>
              <a:cxnLst/>
              <a:rect l="0" t="0" r="0" b="0"/>
              <a:pathLst>
                <a:path w="133341" h="180976">
                  <a:moveTo>
                    <a:pt x="9515" y="0"/>
                  </a:moveTo>
                  <a:lnTo>
                    <a:pt x="9515" y="0"/>
                  </a:lnTo>
                  <a:lnTo>
                    <a:pt x="0" y="0"/>
                  </a:lnTo>
                  <a:lnTo>
                    <a:pt x="8192" y="0"/>
                  </a:lnTo>
                  <a:lnTo>
                    <a:pt x="16858" y="6546"/>
                  </a:lnTo>
                  <a:lnTo>
                    <a:pt x="25683" y="8642"/>
                  </a:lnTo>
                  <a:lnTo>
                    <a:pt x="31871" y="9132"/>
                  </a:lnTo>
                  <a:lnTo>
                    <a:pt x="33943" y="10321"/>
                  </a:lnTo>
                  <a:lnTo>
                    <a:pt x="35326" y="12173"/>
                  </a:lnTo>
                  <a:lnTo>
                    <a:pt x="37921" y="17052"/>
                  </a:lnTo>
                  <a:lnTo>
                    <a:pt x="42600" y="22748"/>
                  </a:lnTo>
                  <a:lnTo>
                    <a:pt x="48208" y="25985"/>
                  </a:lnTo>
                  <a:lnTo>
                    <a:pt x="95504" y="47805"/>
                  </a:lnTo>
                  <a:lnTo>
                    <a:pt x="133325" y="66671"/>
                  </a:lnTo>
                  <a:lnTo>
                    <a:pt x="133340" y="90355"/>
                  </a:lnTo>
                  <a:lnTo>
                    <a:pt x="132282" y="91987"/>
                  </a:lnTo>
                  <a:lnTo>
                    <a:pt x="130518" y="93075"/>
                  </a:lnTo>
                  <a:lnTo>
                    <a:pt x="128284" y="93799"/>
                  </a:lnTo>
                  <a:lnTo>
                    <a:pt x="85037" y="126600"/>
                  </a:lnTo>
                  <a:lnTo>
                    <a:pt x="65288" y="139699"/>
                  </a:lnTo>
                  <a:lnTo>
                    <a:pt x="52264" y="154399"/>
                  </a:lnTo>
                  <a:lnTo>
                    <a:pt x="42759" y="160753"/>
                  </a:lnTo>
                  <a:lnTo>
                    <a:pt x="38704" y="169832"/>
                  </a:lnTo>
                  <a:lnTo>
                    <a:pt x="35541" y="170731"/>
                  </a:lnTo>
                  <a:lnTo>
                    <a:pt x="29943" y="171308"/>
                  </a:lnTo>
                  <a:lnTo>
                    <a:pt x="29484" y="172414"/>
                  </a:lnTo>
                  <a:lnTo>
                    <a:pt x="28973" y="176464"/>
                  </a:lnTo>
                  <a:lnTo>
                    <a:pt x="29895" y="177969"/>
                  </a:lnTo>
                  <a:lnTo>
                    <a:pt x="38090" y="1809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7" name="SMARTInkShape-23">
              <a:extLst>
                <a:ext uri="{FF2B5EF4-FFF2-40B4-BE49-F238E27FC236}">
                  <a16:creationId xmlns:a16="http://schemas.microsoft.com/office/drawing/2014/main" id="{4B46AFA7-EFCB-A31A-3D3A-6E2FA48DE15B}"/>
                </a:ext>
              </a:extLst>
            </p:cNvPr>
            <p:cNvSpPr/>
            <p:nvPr>
              <p:custDataLst>
                <p:tags r:id="rId515"/>
              </p:custDataLst>
            </p:nvPr>
          </p:nvSpPr>
          <p:spPr>
            <a:xfrm>
              <a:off x="5286396" y="4172067"/>
              <a:ext cx="142855" cy="157341"/>
            </a:xfrm>
            <a:custGeom>
              <a:avLst/>
              <a:gdLst/>
              <a:ahLst/>
              <a:cxnLst/>
              <a:rect l="0" t="0" r="0" b="0"/>
              <a:pathLst>
                <a:path w="142855" h="157341">
                  <a:moveTo>
                    <a:pt x="28554" y="18933"/>
                  </a:moveTo>
                  <a:lnTo>
                    <a:pt x="28554" y="18933"/>
                  </a:lnTo>
                  <a:lnTo>
                    <a:pt x="36755" y="10732"/>
                  </a:lnTo>
                  <a:lnTo>
                    <a:pt x="46164" y="9525"/>
                  </a:lnTo>
                  <a:lnTo>
                    <a:pt x="46644" y="8427"/>
                  </a:lnTo>
                  <a:lnTo>
                    <a:pt x="47177" y="4386"/>
                  </a:lnTo>
                  <a:lnTo>
                    <a:pt x="48378" y="2885"/>
                  </a:lnTo>
                  <a:lnTo>
                    <a:pt x="55767" y="279"/>
                  </a:lnTo>
                  <a:lnTo>
                    <a:pt x="66839" y="0"/>
                  </a:lnTo>
                  <a:lnTo>
                    <a:pt x="69952" y="1020"/>
                  </a:lnTo>
                  <a:lnTo>
                    <a:pt x="72028" y="2757"/>
                  </a:lnTo>
                  <a:lnTo>
                    <a:pt x="73412" y="4974"/>
                  </a:lnTo>
                  <a:lnTo>
                    <a:pt x="75393" y="6452"/>
                  </a:lnTo>
                  <a:lnTo>
                    <a:pt x="80416" y="8094"/>
                  </a:lnTo>
                  <a:lnTo>
                    <a:pt x="82177" y="9590"/>
                  </a:lnTo>
                  <a:lnTo>
                    <a:pt x="84137" y="14076"/>
                  </a:lnTo>
                  <a:lnTo>
                    <a:pt x="85566" y="41877"/>
                  </a:lnTo>
                  <a:lnTo>
                    <a:pt x="75551" y="67712"/>
                  </a:lnTo>
                  <a:lnTo>
                    <a:pt x="45977" y="110552"/>
                  </a:lnTo>
                  <a:lnTo>
                    <a:pt x="33122" y="120683"/>
                  </a:lnTo>
                  <a:lnTo>
                    <a:pt x="9113" y="135811"/>
                  </a:lnTo>
                  <a:lnTo>
                    <a:pt x="4038" y="142493"/>
                  </a:lnTo>
                  <a:lnTo>
                    <a:pt x="0" y="152233"/>
                  </a:lnTo>
                  <a:lnTo>
                    <a:pt x="42978" y="152283"/>
                  </a:lnTo>
                  <a:lnTo>
                    <a:pt x="81509" y="153341"/>
                  </a:lnTo>
                  <a:lnTo>
                    <a:pt x="93012" y="157340"/>
                  </a:lnTo>
                  <a:lnTo>
                    <a:pt x="108002" y="157000"/>
                  </a:lnTo>
                  <a:lnTo>
                    <a:pt x="142854" y="15228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8" name="SMARTInkShape-24">
              <a:extLst>
                <a:ext uri="{FF2B5EF4-FFF2-40B4-BE49-F238E27FC236}">
                  <a16:creationId xmlns:a16="http://schemas.microsoft.com/office/drawing/2014/main" id="{CB1A8506-6EBA-50D5-0EC1-78C8C4E943A3}"/>
                </a:ext>
              </a:extLst>
            </p:cNvPr>
            <p:cNvSpPr/>
            <p:nvPr>
              <p:custDataLst>
                <p:tags r:id="rId516"/>
              </p:custDataLst>
            </p:nvPr>
          </p:nvSpPr>
          <p:spPr>
            <a:xfrm>
              <a:off x="5295900" y="4238625"/>
              <a:ext cx="104776" cy="19051"/>
            </a:xfrm>
            <a:custGeom>
              <a:avLst/>
              <a:gdLst/>
              <a:ahLst/>
              <a:cxnLst/>
              <a:rect l="0" t="0" r="0" b="0"/>
              <a:pathLst>
                <a:path w="104776" h="19051">
                  <a:moveTo>
                    <a:pt x="0" y="19050"/>
                  </a:moveTo>
                  <a:lnTo>
                    <a:pt x="0" y="19050"/>
                  </a:lnTo>
                  <a:lnTo>
                    <a:pt x="8662" y="11445"/>
                  </a:lnTo>
                  <a:lnTo>
                    <a:pt x="22794" y="3862"/>
                  </a:lnTo>
                  <a:lnTo>
                    <a:pt x="37585" y="763"/>
                  </a:lnTo>
                  <a:lnTo>
                    <a:pt x="81754" y="45"/>
                  </a:lnTo>
                  <a:lnTo>
                    <a:pt x="1047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9" name="SMARTInkShape-25">
              <a:extLst>
                <a:ext uri="{FF2B5EF4-FFF2-40B4-BE49-F238E27FC236}">
                  <a16:creationId xmlns:a16="http://schemas.microsoft.com/office/drawing/2014/main" id="{74B2922B-8673-B65C-3DE8-1404D9AAAA5E}"/>
                </a:ext>
              </a:extLst>
            </p:cNvPr>
            <p:cNvSpPr/>
            <p:nvPr>
              <p:custDataLst>
                <p:tags r:id="rId517"/>
              </p:custDataLst>
            </p:nvPr>
          </p:nvSpPr>
          <p:spPr>
            <a:xfrm>
              <a:off x="5438775" y="4305300"/>
              <a:ext cx="66676" cy="76201"/>
            </a:xfrm>
            <a:custGeom>
              <a:avLst/>
              <a:gdLst/>
              <a:ahLst/>
              <a:cxnLst/>
              <a:rect l="0" t="0" r="0" b="0"/>
              <a:pathLst>
                <a:path w="66676" h="76201">
                  <a:moveTo>
                    <a:pt x="0" y="0"/>
                  </a:moveTo>
                  <a:lnTo>
                    <a:pt x="0" y="0"/>
                  </a:lnTo>
                  <a:lnTo>
                    <a:pt x="5056" y="5057"/>
                  </a:lnTo>
                  <a:lnTo>
                    <a:pt x="7539" y="10361"/>
                  </a:lnTo>
                  <a:lnTo>
                    <a:pt x="9132" y="17333"/>
                  </a:lnTo>
                  <a:lnTo>
                    <a:pt x="1290" y="45414"/>
                  </a:lnTo>
                  <a:lnTo>
                    <a:pt x="33" y="75110"/>
                  </a:lnTo>
                  <a:lnTo>
                    <a:pt x="10" y="70820"/>
                  </a:lnTo>
                  <a:lnTo>
                    <a:pt x="21460" y="45580"/>
                  </a:lnTo>
                  <a:lnTo>
                    <a:pt x="34773" y="33032"/>
                  </a:lnTo>
                  <a:lnTo>
                    <a:pt x="47416" y="27908"/>
                  </a:lnTo>
                  <a:lnTo>
                    <a:pt x="52118" y="23693"/>
                  </a:lnTo>
                  <a:lnTo>
                    <a:pt x="53796" y="23204"/>
                  </a:lnTo>
                  <a:lnTo>
                    <a:pt x="54913" y="23935"/>
                  </a:lnTo>
                  <a:lnTo>
                    <a:pt x="57019" y="28303"/>
                  </a:lnTo>
                  <a:lnTo>
                    <a:pt x="65340" y="36752"/>
                  </a:lnTo>
                  <a:lnTo>
                    <a:pt x="66558" y="46183"/>
                  </a:lnTo>
                  <a:lnTo>
                    <a:pt x="66675" y="762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0" name="SMARTInkShape-26">
              <a:extLst>
                <a:ext uri="{FF2B5EF4-FFF2-40B4-BE49-F238E27FC236}">
                  <a16:creationId xmlns:a16="http://schemas.microsoft.com/office/drawing/2014/main" id="{187FDD46-0075-C018-7370-C3A9437395BE}"/>
                </a:ext>
              </a:extLst>
            </p:cNvPr>
            <p:cNvSpPr/>
            <p:nvPr>
              <p:custDataLst>
                <p:tags r:id="rId518"/>
              </p:custDataLst>
            </p:nvPr>
          </p:nvSpPr>
          <p:spPr>
            <a:xfrm>
              <a:off x="5543550" y="4324350"/>
              <a:ext cx="9526" cy="66676"/>
            </a:xfrm>
            <a:custGeom>
              <a:avLst/>
              <a:gdLst/>
              <a:ahLst/>
              <a:cxnLst/>
              <a:rect l="0" t="0" r="0" b="0"/>
              <a:pathLst>
                <a:path w="9526" h="66676">
                  <a:moveTo>
                    <a:pt x="9525" y="0"/>
                  </a:moveTo>
                  <a:lnTo>
                    <a:pt x="9525" y="0"/>
                  </a:lnTo>
                  <a:lnTo>
                    <a:pt x="9525" y="8201"/>
                  </a:lnTo>
                  <a:lnTo>
                    <a:pt x="1986" y="30073"/>
                  </a:lnTo>
                  <a:lnTo>
                    <a:pt x="0" y="666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1" name="SMARTInkShape-27">
              <a:extLst>
                <a:ext uri="{FF2B5EF4-FFF2-40B4-BE49-F238E27FC236}">
                  <a16:creationId xmlns:a16="http://schemas.microsoft.com/office/drawing/2014/main" id="{AE45B995-4A6F-4058-0212-2D091ABC3488}"/>
                </a:ext>
              </a:extLst>
            </p:cNvPr>
            <p:cNvSpPr/>
            <p:nvPr>
              <p:custDataLst>
                <p:tags r:id="rId519"/>
              </p:custDataLst>
            </p:nvPr>
          </p:nvSpPr>
          <p:spPr>
            <a:xfrm>
              <a:off x="5553075" y="4295775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9525" y="9525"/>
                  </a:moveTo>
                  <a:lnTo>
                    <a:pt x="9525" y="9525"/>
                  </a:lnTo>
                  <a:lnTo>
                    <a:pt x="4469" y="9525"/>
                  </a:lnTo>
                  <a:lnTo>
                    <a:pt x="2980" y="8467"/>
                  </a:lnTo>
                  <a:lnTo>
                    <a:pt x="1986" y="6703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2" name="SMARTInkShape-28">
              <a:extLst>
                <a:ext uri="{FF2B5EF4-FFF2-40B4-BE49-F238E27FC236}">
                  <a16:creationId xmlns:a16="http://schemas.microsoft.com/office/drawing/2014/main" id="{3B48E1AF-0F86-FC73-72E0-22C737FB95A8}"/>
                </a:ext>
              </a:extLst>
            </p:cNvPr>
            <p:cNvSpPr/>
            <p:nvPr>
              <p:custDataLst>
                <p:tags r:id="rId520"/>
              </p:custDataLst>
            </p:nvPr>
          </p:nvSpPr>
          <p:spPr>
            <a:xfrm>
              <a:off x="5572139" y="4324384"/>
              <a:ext cx="85712" cy="112410"/>
            </a:xfrm>
            <a:custGeom>
              <a:avLst/>
              <a:gdLst/>
              <a:ahLst/>
              <a:cxnLst/>
              <a:rect l="0" t="0" r="0" b="0"/>
              <a:pathLst>
                <a:path w="85712" h="112410">
                  <a:moveTo>
                    <a:pt x="47611" y="9491"/>
                  </a:moveTo>
                  <a:lnTo>
                    <a:pt x="47611" y="9491"/>
                  </a:lnTo>
                  <a:lnTo>
                    <a:pt x="47611" y="4434"/>
                  </a:lnTo>
                  <a:lnTo>
                    <a:pt x="46553" y="2945"/>
                  </a:lnTo>
                  <a:lnTo>
                    <a:pt x="44789" y="1952"/>
                  </a:lnTo>
                  <a:lnTo>
                    <a:pt x="37910" y="228"/>
                  </a:lnTo>
                  <a:lnTo>
                    <a:pt x="24945" y="0"/>
                  </a:lnTo>
                  <a:lnTo>
                    <a:pt x="18840" y="2803"/>
                  </a:lnTo>
                  <a:lnTo>
                    <a:pt x="1856" y="17301"/>
                  </a:lnTo>
                  <a:lnTo>
                    <a:pt x="817" y="21076"/>
                  </a:lnTo>
                  <a:lnTo>
                    <a:pt x="0" y="45745"/>
                  </a:lnTo>
                  <a:lnTo>
                    <a:pt x="16390" y="47429"/>
                  </a:lnTo>
                  <a:lnTo>
                    <a:pt x="32062" y="47577"/>
                  </a:lnTo>
                  <a:lnTo>
                    <a:pt x="34069" y="48640"/>
                  </a:lnTo>
                  <a:lnTo>
                    <a:pt x="35408" y="50407"/>
                  </a:lnTo>
                  <a:lnTo>
                    <a:pt x="36897" y="55192"/>
                  </a:lnTo>
                  <a:lnTo>
                    <a:pt x="38072" y="89812"/>
                  </a:lnTo>
                  <a:lnTo>
                    <a:pt x="35258" y="95637"/>
                  </a:lnTo>
                  <a:lnTo>
                    <a:pt x="31538" y="101753"/>
                  </a:lnTo>
                  <a:lnTo>
                    <a:pt x="29884" y="107999"/>
                  </a:lnTo>
                  <a:lnTo>
                    <a:pt x="28385" y="110088"/>
                  </a:lnTo>
                  <a:lnTo>
                    <a:pt x="26327" y="111481"/>
                  </a:lnTo>
                  <a:lnTo>
                    <a:pt x="23896" y="112409"/>
                  </a:lnTo>
                  <a:lnTo>
                    <a:pt x="21218" y="111970"/>
                  </a:lnTo>
                  <a:lnTo>
                    <a:pt x="11262" y="105902"/>
                  </a:lnTo>
                  <a:lnTo>
                    <a:pt x="10030" y="94972"/>
                  </a:lnTo>
                  <a:lnTo>
                    <a:pt x="14721" y="78328"/>
                  </a:lnTo>
                  <a:lnTo>
                    <a:pt x="22763" y="69013"/>
                  </a:lnTo>
                  <a:lnTo>
                    <a:pt x="61339" y="35846"/>
                  </a:lnTo>
                  <a:lnTo>
                    <a:pt x="77549" y="29647"/>
                  </a:lnTo>
                  <a:lnTo>
                    <a:pt x="80270" y="27162"/>
                  </a:lnTo>
                  <a:lnTo>
                    <a:pt x="85711" y="1901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3" name="SMARTInkShape-29">
              <a:extLst>
                <a:ext uri="{FF2B5EF4-FFF2-40B4-BE49-F238E27FC236}">
                  <a16:creationId xmlns:a16="http://schemas.microsoft.com/office/drawing/2014/main" id="{E36A36FD-BEA4-89A6-ECD0-AB3B0B3B2EE6}"/>
                </a:ext>
              </a:extLst>
            </p:cNvPr>
            <p:cNvSpPr/>
            <p:nvPr>
              <p:custDataLst>
                <p:tags r:id="rId521"/>
              </p:custDataLst>
            </p:nvPr>
          </p:nvSpPr>
          <p:spPr>
            <a:xfrm>
              <a:off x="5629309" y="4230817"/>
              <a:ext cx="71765" cy="160209"/>
            </a:xfrm>
            <a:custGeom>
              <a:avLst/>
              <a:gdLst/>
              <a:ahLst/>
              <a:cxnLst/>
              <a:rect l="0" t="0" r="0" b="0"/>
              <a:pathLst>
                <a:path w="71765" h="160209">
                  <a:moveTo>
                    <a:pt x="9491" y="17333"/>
                  </a:moveTo>
                  <a:lnTo>
                    <a:pt x="9491" y="17333"/>
                  </a:lnTo>
                  <a:lnTo>
                    <a:pt x="9491" y="0"/>
                  </a:lnTo>
                  <a:lnTo>
                    <a:pt x="6669" y="42957"/>
                  </a:lnTo>
                  <a:lnTo>
                    <a:pt x="849" y="86598"/>
                  </a:lnTo>
                  <a:lnTo>
                    <a:pt x="44" y="131664"/>
                  </a:lnTo>
                  <a:lnTo>
                    <a:pt x="0" y="136938"/>
                  </a:lnTo>
                  <a:lnTo>
                    <a:pt x="1047" y="137287"/>
                  </a:lnTo>
                  <a:lnTo>
                    <a:pt x="5034" y="134851"/>
                  </a:lnTo>
                  <a:lnTo>
                    <a:pt x="6519" y="132720"/>
                  </a:lnTo>
                  <a:lnTo>
                    <a:pt x="10727" y="123607"/>
                  </a:lnTo>
                  <a:lnTo>
                    <a:pt x="24394" y="104922"/>
                  </a:lnTo>
                  <a:lnTo>
                    <a:pt x="25777" y="101126"/>
                  </a:lnTo>
                  <a:lnTo>
                    <a:pt x="27756" y="98595"/>
                  </a:lnTo>
                  <a:lnTo>
                    <a:pt x="34541" y="93974"/>
                  </a:lnTo>
                  <a:lnTo>
                    <a:pt x="42658" y="80473"/>
                  </a:lnTo>
                  <a:lnTo>
                    <a:pt x="48220" y="77145"/>
                  </a:lnTo>
                  <a:lnTo>
                    <a:pt x="64796" y="74639"/>
                  </a:lnTo>
                  <a:lnTo>
                    <a:pt x="71151" y="84642"/>
                  </a:lnTo>
                  <a:lnTo>
                    <a:pt x="71764" y="88664"/>
                  </a:lnTo>
                  <a:lnTo>
                    <a:pt x="71115" y="92404"/>
                  </a:lnTo>
                  <a:lnTo>
                    <a:pt x="68630" y="100439"/>
                  </a:lnTo>
                  <a:lnTo>
                    <a:pt x="66692" y="144254"/>
                  </a:lnTo>
                  <a:lnTo>
                    <a:pt x="66641" y="16020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4" name="SMARTInkShape-30">
              <a:extLst>
                <a:ext uri="{FF2B5EF4-FFF2-40B4-BE49-F238E27FC236}">
                  <a16:creationId xmlns:a16="http://schemas.microsoft.com/office/drawing/2014/main" id="{DD256981-E2B0-BDDC-254D-0B6D1A92A3DC}"/>
                </a:ext>
              </a:extLst>
            </p:cNvPr>
            <p:cNvSpPr/>
            <p:nvPr>
              <p:custDataLst>
                <p:tags r:id="rId522"/>
              </p:custDataLst>
            </p:nvPr>
          </p:nvSpPr>
          <p:spPr>
            <a:xfrm>
              <a:off x="5802853" y="4600575"/>
              <a:ext cx="87066" cy="106900"/>
            </a:xfrm>
            <a:custGeom>
              <a:avLst/>
              <a:gdLst/>
              <a:ahLst/>
              <a:cxnLst/>
              <a:rect l="0" t="0" r="0" b="0"/>
              <a:pathLst>
                <a:path w="87066" h="106900">
                  <a:moveTo>
                    <a:pt x="55022" y="0"/>
                  </a:moveTo>
                  <a:lnTo>
                    <a:pt x="55022" y="0"/>
                  </a:lnTo>
                  <a:lnTo>
                    <a:pt x="60510" y="0"/>
                  </a:lnTo>
                  <a:lnTo>
                    <a:pt x="49989" y="0"/>
                  </a:lnTo>
                  <a:lnTo>
                    <a:pt x="44671" y="2822"/>
                  </a:lnTo>
                  <a:lnTo>
                    <a:pt x="38780" y="6546"/>
                  </a:lnTo>
                  <a:lnTo>
                    <a:pt x="32634" y="8201"/>
                  </a:lnTo>
                  <a:lnTo>
                    <a:pt x="18168" y="19246"/>
                  </a:lnTo>
                  <a:lnTo>
                    <a:pt x="12184" y="27251"/>
                  </a:lnTo>
                  <a:lnTo>
                    <a:pt x="279" y="57870"/>
                  </a:lnTo>
                  <a:lnTo>
                    <a:pt x="0" y="71228"/>
                  </a:lnTo>
                  <a:lnTo>
                    <a:pt x="3403" y="87749"/>
                  </a:lnTo>
                  <a:lnTo>
                    <a:pt x="11267" y="100030"/>
                  </a:lnTo>
                  <a:lnTo>
                    <a:pt x="16327" y="104786"/>
                  </a:lnTo>
                  <a:lnTo>
                    <a:pt x="21817" y="106899"/>
                  </a:lnTo>
                  <a:lnTo>
                    <a:pt x="33562" y="106425"/>
                  </a:lnTo>
                  <a:lnTo>
                    <a:pt x="57130" y="95151"/>
                  </a:lnTo>
                  <a:lnTo>
                    <a:pt x="69365" y="84270"/>
                  </a:lnTo>
                  <a:lnTo>
                    <a:pt x="85842" y="60038"/>
                  </a:lnTo>
                  <a:lnTo>
                    <a:pt x="87065" y="44675"/>
                  </a:lnTo>
                  <a:lnTo>
                    <a:pt x="84080" y="29381"/>
                  </a:lnTo>
                  <a:lnTo>
                    <a:pt x="79225" y="19055"/>
                  </a:lnTo>
                  <a:lnTo>
                    <a:pt x="73540" y="13762"/>
                  </a:lnTo>
                  <a:lnTo>
                    <a:pt x="70542" y="12348"/>
                  </a:lnTo>
                  <a:lnTo>
                    <a:pt x="67486" y="12466"/>
                  </a:lnTo>
                  <a:lnTo>
                    <a:pt x="55198" y="18333"/>
                  </a:lnTo>
                  <a:lnTo>
                    <a:pt x="45497" y="190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5" name="SMARTInkShape-31">
              <a:extLst>
                <a:ext uri="{FF2B5EF4-FFF2-40B4-BE49-F238E27FC236}">
                  <a16:creationId xmlns:a16="http://schemas.microsoft.com/office/drawing/2014/main" id="{78F0D139-C80E-7971-2652-ED6C508A9CB7}"/>
                </a:ext>
              </a:extLst>
            </p:cNvPr>
            <p:cNvSpPr/>
            <p:nvPr>
              <p:custDataLst>
                <p:tags r:id="rId523"/>
              </p:custDataLst>
            </p:nvPr>
          </p:nvSpPr>
          <p:spPr>
            <a:xfrm>
              <a:off x="5981700" y="4604612"/>
              <a:ext cx="161926" cy="128711"/>
            </a:xfrm>
            <a:custGeom>
              <a:avLst/>
              <a:gdLst/>
              <a:ahLst/>
              <a:cxnLst/>
              <a:rect l="0" t="0" r="0" b="0"/>
              <a:pathLst>
                <a:path w="161926" h="128711">
                  <a:moveTo>
                    <a:pt x="0" y="5488"/>
                  </a:moveTo>
                  <a:lnTo>
                    <a:pt x="0" y="5488"/>
                  </a:lnTo>
                  <a:lnTo>
                    <a:pt x="22390" y="5488"/>
                  </a:lnTo>
                  <a:lnTo>
                    <a:pt x="28648" y="2666"/>
                  </a:lnTo>
                  <a:lnTo>
                    <a:pt x="31798" y="431"/>
                  </a:lnTo>
                  <a:lnTo>
                    <a:pt x="34958" y="0"/>
                  </a:lnTo>
                  <a:lnTo>
                    <a:pt x="50804" y="4556"/>
                  </a:lnTo>
                  <a:lnTo>
                    <a:pt x="52919" y="6984"/>
                  </a:lnTo>
                  <a:lnTo>
                    <a:pt x="59137" y="23265"/>
                  </a:lnTo>
                  <a:lnTo>
                    <a:pt x="61649" y="26865"/>
                  </a:lnTo>
                  <a:lnTo>
                    <a:pt x="65186" y="42043"/>
                  </a:lnTo>
                  <a:lnTo>
                    <a:pt x="66637" y="80272"/>
                  </a:lnTo>
                  <a:lnTo>
                    <a:pt x="56972" y="115462"/>
                  </a:lnTo>
                  <a:lnTo>
                    <a:pt x="49065" y="127280"/>
                  </a:lnTo>
                  <a:lnTo>
                    <a:pt x="37940" y="128710"/>
                  </a:lnTo>
                  <a:lnTo>
                    <a:pt x="29914" y="126223"/>
                  </a:lnTo>
                  <a:lnTo>
                    <a:pt x="26293" y="124078"/>
                  </a:lnTo>
                  <a:lnTo>
                    <a:pt x="23879" y="120531"/>
                  </a:lnTo>
                  <a:lnTo>
                    <a:pt x="20481" y="105427"/>
                  </a:lnTo>
                  <a:lnTo>
                    <a:pt x="19686" y="93650"/>
                  </a:lnTo>
                  <a:lnTo>
                    <a:pt x="22155" y="84182"/>
                  </a:lnTo>
                  <a:lnTo>
                    <a:pt x="35550" y="62857"/>
                  </a:lnTo>
                  <a:lnTo>
                    <a:pt x="36400" y="59609"/>
                  </a:lnTo>
                  <a:lnTo>
                    <a:pt x="38024" y="57444"/>
                  </a:lnTo>
                  <a:lnTo>
                    <a:pt x="78769" y="38037"/>
                  </a:lnTo>
                  <a:lnTo>
                    <a:pt x="121507" y="24976"/>
                  </a:lnTo>
                  <a:lnTo>
                    <a:pt x="161925" y="2453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6" name="SMARTInkShape-32">
              <a:extLst>
                <a:ext uri="{FF2B5EF4-FFF2-40B4-BE49-F238E27FC236}">
                  <a16:creationId xmlns:a16="http://schemas.microsoft.com/office/drawing/2014/main" id="{DFA9A0E4-BAF9-687A-320A-A31A082E255E}"/>
                </a:ext>
              </a:extLst>
            </p:cNvPr>
            <p:cNvSpPr/>
            <p:nvPr>
              <p:custDataLst>
                <p:tags r:id="rId524"/>
              </p:custDataLst>
            </p:nvPr>
          </p:nvSpPr>
          <p:spPr>
            <a:xfrm>
              <a:off x="6191495" y="4514850"/>
              <a:ext cx="198454" cy="209551"/>
            </a:xfrm>
            <a:custGeom>
              <a:avLst/>
              <a:gdLst/>
              <a:ahLst/>
              <a:cxnLst/>
              <a:rect l="0" t="0" r="0" b="0"/>
              <a:pathLst>
                <a:path w="198454" h="209551">
                  <a:moveTo>
                    <a:pt x="180730" y="0"/>
                  </a:moveTo>
                  <a:lnTo>
                    <a:pt x="180730" y="0"/>
                  </a:lnTo>
                  <a:lnTo>
                    <a:pt x="198453" y="0"/>
                  </a:lnTo>
                  <a:lnTo>
                    <a:pt x="192067" y="10361"/>
                  </a:lnTo>
                  <a:lnTo>
                    <a:pt x="191462" y="13257"/>
                  </a:lnTo>
                  <a:lnTo>
                    <a:pt x="182325" y="19298"/>
                  </a:lnTo>
                  <a:lnTo>
                    <a:pt x="144665" y="38122"/>
                  </a:lnTo>
                  <a:lnTo>
                    <a:pt x="104932" y="55861"/>
                  </a:lnTo>
                  <a:lnTo>
                    <a:pt x="62080" y="72143"/>
                  </a:lnTo>
                  <a:lnTo>
                    <a:pt x="19425" y="90940"/>
                  </a:lnTo>
                  <a:lnTo>
                    <a:pt x="9202" y="93334"/>
                  </a:lnTo>
                  <a:lnTo>
                    <a:pt x="6053" y="95031"/>
                  </a:lnTo>
                  <a:lnTo>
                    <a:pt x="3954" y="97221"/>
                  </a:lnTo>
                  <a:lnTo>
                    <a:pt x="1623" y="102476"/>
                  </a:lnTo>
                  <a:lnTo>
                    <a:pt x="0" y="112534"/>
                  </a:lnTo>
                  <a:lnTo>
                    <a:pt x="8466" y="122614"/>
                  </a:lnTo>
                  <a:lnTo>
                    <a:pt x="29424" y="141069"/>
                  </a:lnTo>
                  <a:lnTo>
                    <a:pt x="76887" y="164588"/>
                  </a:lnTo>
                  <a:lnTo>
                    <a:pt x="121225" y="190129"/>
                  </a:lnTo>
                  <a:lnTo>
                    <a:pt x="141928" y="208900"/>
                  </a:lnTo>
                  <a:lnTo>
                    <a:pt x="147979" y="209421"/>
                  </a:lnTo>
                  <a:lnTo>
                    <a:pt x="145713" y="209493"/>
                  </a:lnTo>
                  <a:lnTo>
                    <a:pt x="145743" y="209512"/>
                  </a:lnTo>
                  <a:lnTo>
                    <a:pt x="152155" y="2095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7" name="SMARTInkShape-33">
              <a:extLst>
                <a:ext uri="{FF2B5EF4-FFF2-40B4-BE49-F238E27FC236}">
                  <a16:creationId xmlns:a16="http://schemas.microsoft.com/office/drawing/2014/main" id="{CB07A43A-D792-3117-6DB7-4DCEDCE9593A}"/>
                </a:ext>
              </a:extLst>
            </p:cNvPr>
            <p:cNvSpPr/>
            <p:nvPr>
              <p:custDataLst>
                <p:tags r:id="rId525"/>
              </p:custDataLst>
            </p:nvPr>
          </p:nvSpPr>
          <p:spPr>
            <a:xfrm>
              <a:off x="6459569" y="4543425"/>
              <a:ext cx="122207" cy="152398"/>
            </a:xfrm>
            <a:custGeom>
              <a:avLst/>
              <a:gdLst/>
              <a:ahLst/>
              <a:cxnLst/>
              <a:rect l="0" t="0" r="0" b="0"/>
              <a:pathLst>
                <a:path w="122207" h="152398">
                  <a:moveTo>
                    <a:pt x="7906" y="9525"/>
                  </a:moveTo>
                  <a:lnTo>
                    <a:pt x="7906" y="9525"/>
                  </a:lnTo>
                  <a:lnTo>
                    <a:pt x="7906" y="1324"/>
                  </a:lnTo>
                  <a:lnTo>
                    <a:pt x="8964" y="883"/>
                  </a:lnTo>
                  <a:lnTo>
                    <a:pt x="49738" y="16"/>
                  </a:lnTo>
                  <a:lnTo>
                    <a:pt x="89530" y="0"/>
                  </a:lnTo>
                  <a:lnTo>
                    <a:pt x="94630" y="2823"/>
                  </a:lnTo>
                  <a:lnTo>
                    <a:pt x="97472" y="5057"/>
                  </a:lnTo>
                  <a:lnTo>
                    <a:pt x="98309" y="8663"/>
                  </a:lnTo>
                  <a:lnTo>
                    <a:pt x="96416" y="18314"/>
                  </a:lnTo>
                  <a:lnTo>
                    <a:pt x="78972" y="48303"/>
                  </a:lnTo>
                  <a:lnTo>
                    <a:pt x="39189" y="92282"/>
                  </a:lnTo>
                  <a:lnTo>
                    <a:pt x="15476" y="117280"/>
                  </a:lnTo>
                  <a:lnTo>
                    <a:pt x="0" y="140862"/>
                  </a:lnTo>
                  <a:lnTo>
                    <a:pt x="519" y="142591"/>
                  </a:lnTo>
                  <a:lnTo>
                    <a:pt x="3917" y="147335"/>
                  </a:lnTo>
                  <a:lnTo>
                    <a:pt x="11777" y="150149"/>
                  </a:lnTo>
                  <a:lnTo>
                    <a:pt x="53885" y="152202"/>
                  </a:lnTo>
                  <a:lnTo>
                    <a:pt x="98204" y="152383"/>
                  </a:lnTo>
                  <a:lnTo>
                    <a:pt x="114877" y="152397"/>
                  </a:lnTo>
                  <a:lnTo>
                    <a:pt x="117320" y="151338"/>
                  </a:lnTo>
                  <a:lnTo>
                    <a:pt x="122206" y="1428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8" name="SMARTInkShape-34">
              <a:extLst>
                <a:ext uri="{FF2B5EF4-FFF2-40B4-BE49-F238E27FC236}">
                  <a16:creationId xmlns:a16="http://schemas.microsoft.com/office/drawing/2014/main" id="{DA89A1E2-D61C-15FF-E564-81E53DB36ED9}"/>
                </a:ext>
              </a:extLst>
            </p:cNvPr>
            <p:cNvSpPr/>
            <p:nvPr>
              <p:custDataLst>
                <p:tags r:id="rId526"/>
              </p:custDataLst>
            </p:nvPr>
          </p:nvSpPr>
          <p:spPr>
            <a:xfrm>
              <a:off x="6438900" y="4610100"/>
              <a:ext cx="142876" cy="19051"/>
            </a:xfrm>
            <a:custGeom>
              <a:avLst/>
              <a:gdLst/>
              <a:ahLst/>
              <a:cxnLst/>
              <a:rect l="0" t="0" r="0" b="0"/>
              <a:pathLst>
                <a:path w="142876" h="19051">
                  <a:moveTo>
                    <a:pt x="0" y="19050"/>
                  </a:moveTo>
                  <a:lnTo>
                    <a:pt x="0" y="19050"/>
                  </a:lnTo>
                  <a:lnTo>
                    <a:pt x="16267" y="17992"/>
                  </a:lnTo>
                  <a:lnTo>
                    <a:pt x="61779" y="3862"/>
                  </a:lnTo>
                  <a:lnTo>
                    <a:pt x="108390" y="508"/>
                  </a:lnTo>
                  <a:lnTo>
                    <a:pt x="1428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9" name="SMARTInkShape-35">
              <a:extLst>
                <a:ext uri="{FF2B5EF4-FFF2-40B4-BE49-F238E27FC236}">
                  <a16:creationId xmlns:a16="http://schemas.microsoft.com/office/drawing/2014/main" id="{EEA38E70-4D0D-A668-61E4-BD42BDB62105}"/>
                </a:ext>
              </a:extLst>
            </p:cNvPr>
            <p:cNvSpPr/>
            <p:nvPr>
              <p:custDataLst>
                <p:tags r:id="rId527"/>
              </p:custDataLst>
            </p:nvPr>
          </p:nvSpPr>
          <p:spPr>
            <a:xfrm>
              <a:off x="6600825" y="4714875"/>
              <a:ext cx="17731" cy="114301"/>
            </a:xfrm>
            <a:custGeom>
              <a:avLst/>
              <a:gdLst/>
              <a:ahLst/>
              <a:cxnLst/>
              <a:rect l="0" t="0" r="0" b="0"/>
              <a:pathLst>
                <a:path w="17731" h="114301">
                  <a:moveTo>
                    <a:pt x="9525" y="0"/>
                  </a:moveTo>
                  <a:lnTo>
                    <a:pt x="9525" y="0"/>
                  </a:lnTo>
                  <a:lnTo>
                    <a:pt x="14581" y="5057"/>
                  </a:lnTo>
                  <a:lnTo>
                    <a:pt x="17725" y="23370"/>
                  </a:lnTo>
                  <a:lnTo>
                    <a:pt x="17730" y="51457"/>
                  </a:lnTo>
                  <a:lnTo>
                    <a:pt x="9327" y="96449"/>
                  </a:lnTo>
                  <a:lnTo>
                    <a:pt x="0" y="1143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0" name="SMARTInkShape-36">
              <a:extLst>
                <a:ext uri="{FF2B5EF4-FFF2-40B4-BE49-F238E27FC236}">
                  <a16:creationId xmlns:a16="http://schemas.microsoft.com/office/drawing/2014/main" id="{94E6EB98-D988-DDB5-3C37-93236EFE1463}"/>
                </a:ext>
              </a:extLst>
            </p:cNvPr>
            <p:cNvSpPr/>
            <p:nvPr>
              <p:custDataLst>
                <p:tags r:id="rId528"/>
              </p:custDataLst>
            </p:nvPr>
          </p:nvSpPr>
          <p:spPr>
            <a:xfrm>
              <a:off x="6658013" y="4773397"/>
              <a:ext cx="38017" cy="74671"/>
            </a:xfrm>
            <a:custGeom>
              <a:avLst/>
              <a:gdLst/>
              <a:ahLst/>
              <a:cxnLst/>
              <a:rect l="0" t="0" r="0" b="0"/>
              <a:pathLst>
                <a:path w="38017" h="74671">
                  <a:moveTo>
                    <a:pt x="19012" y="36728"/>
                  </a:moveTo>
                  <a:lnTo>
                    <a:pt x="19012" y="36728"/>
                  </a:lnTo>
                  <a:lnTo>
                    <a:pt x="19012" y="31671"/>
                  </a:lnTo>
                  <a:lnTo>
                    <a:pt x="21834" y="26367"/>
                  </a:lnTo>
                  <a:lnTo>
                    <a:pt x="25557" y="20481"/>
                  </a:lnTo>
                  <a:lnTo>
                    <a:pt x="28421" y="8696"/>
                  </a:lnTo>
                  <a:lnTo>
                    <a:pt x="28503" y="3258"/>
                  </a:lnTo>
                  <a:lnTo>
                    <a:pt x="27456" y="1715"/>
                  </a:lnTo>
                  <a:lnTo>
                    <a:pt x="25699" y="686"/>
                  </a:lnTo>
                  <a:lnTo>
                    <a:pt x="23470" y="0"/>
                  </a:lnTo>
                  <a:lnTo>
                    <a:pt x="20926" y="601"/>
                  </a:lnTo>
                  <a:lnTo>
                    <a:pt x="15277" y="4091"/>
                  </a:lnTo>
                  <a:lnTo>
                    <a:pt x="13346" y="6503"/>
                  </a:lnTo>
                  <a:lnTo>
                    <a:pt x="7427" y="17979"/>
                  </a:lnTo>
                  <a:lnTo>
                    <a:pt x="3280" y="24162"/>
                  </a:lnTo>
                  <a:lnTo>
                    <a:pt x="945" y="34651"/>
                  </a:lnTo>
                  <a:lnTo>
                    <a:pt x="0" y="59886"/>
                  </a:lnTo>
                  <a:lnTo>
                    <a:pt x="2801" y="65717"/>
                  </a:lnTo>
                  <a:lnTo>
                    <a:pt x="8167" y="73028"/>
                  </a:lnTo>
                  <a:lnTo>
                    <a:pt x="11723" y="74028"/>
                  </a:lnTo>
                  <a:lnTo>
                    <a:pt x="17572" y="74670"/>
                  </a:lnTo>
                  <a:lnTo>
                    <a:pt x="23642" y="69724"/>
                  </a:lnTo>
                  <a:lnTo>
                    <a:pt x="32143" y="56500"/>
                  </a:lnTo>
                  <a:lnTo>
                    <a:pt x="36309" y="39176"/>
                  </a:lnTo>
                  <a:lnTo>
                    <a:pt x="38016" y="18382"/>
                  </a:lnTo>
                  <a:lnTo>
                    <a:pt x="28537" y="1767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1" name="SMARTInkShape-37">
              <a:extLst>
                <a:ext uri="{FF2B5EF4-FFF2-40B4-BE49-F238E27FC236}">
                  <a16:creationId xmlns:a16="http://schemas.microsoft.com/office/drawing/2014/main" id="{A17DACB5-7A07-7953-2687-1465D3082241}"/>
                </a:ext>
              </a:extLst>
            </p:cNvPr>
            <p:cNvSpPr/>
            <p:nvPr>
              <p:custDataLst>
                <p:tags r:id="rId529"/>
              </p:custDataLst>
            </p:nvPr>
          </p:nvSpPr>
          <p:spPr>
            <a:xfrm>
              <a:off x="6724650" y="4772025"/>
              <a:ext cx="133351" cy="84671"/>
            </a:xfrm>
            <a:custGeom>
              <a:avLst/>
              <a:gdLst/>
              <a:ahLst/>
              <a:cxnLst/>
              <a:rect l="0" t="0" r="0" b="0"/>
              <a:pathLst>
                <a:path w="133351" h="84671">
                  <a:moveTo>
                    <a:pt x="0" y="19050"/>
                  </a:moveTo>
                  <a:lnTo>
                    <a:pt x="0" y="19050"/>
                  </a:lnTo>
                  <a:lnTo>
                    <a:pt x="5056" y="19050"/>
                  </a:lnTo>
                  <a:lnTo>
                    <a:pt x="6545" y="17992"/>
                  </a:lnTo>
                  <a:lnTo>
                    <a:pt x="7538" y="16228"/>
                  </a:lnTo>
                  <a:lnTo>
                    <a:pt x="9409" y="9917"/>
                  </a:lnTo>
                  <a:lnTo>
                    <a:pt x="4435" y="14698"/>
                  </a:lnTo>
                  <a:lnTo>
                    <a:pt x="1971" y="22760"/>
                  </a:lnTo>
                  <a:lnTo>
                    <a:pt x="390" y="40126"/>
                  </a:lnTo>
                  <a:lnTo>
                    <a:pt x="7681" y="66840"/>
                  </a:lnTo>
                  <a:lnTo>
                    <a:pt x="13291" y="76626"/>
                  </a:lnTo>
                  <a:lnTo>
                    <a:pt x="19313" y="81681"/>
                  </a:lnTo>
                  <a:lnTo>
                    <a:pt x="22399" y="83029"/>
                  </a:lnTo>
                  <a:lnTo>
                    <a:pt x="24458" y="82869"/>
                  </a:lnTo>
                  <a:lnTo>
                    <a:pt x="25830" y="81705"/>
                  </a:lnTo>
                  <a:lnTo>
                    <a:pt x="28413" y="77588"/>
                  </a:lnTo>
                  <a:lnTo>
                    <a:pt x="34760" y="69321"/>
                  </a:lnTo>
                  <a:lnTo>
                    <a:pt x="38169" y="60168"/>
                  </a:lnTo>
                  <a:lnTo>
                    <a:pt x="44352" y="50753"/>
                  </a:lnTo>
                  <a:lnTo>
                    <a:pt x="46655" y="41261"/>
                  </a:lnTo>
                  <a:lnTo>
                    <a:pt x="47193" y="34919"/>
                  </a:lnTo>
                  <a:lnTo>
                    <a:pt x="48396" y="32804"/>
                  </a:lnTo>
                  <a:lnTo>
                    <a:pt x="50255" y="31395"/>
                  </a:lnTo>
                  <a:lnTo>
                    <a:pt x="57139" y="28579"/>
                  </a:lnTo>
                  <a:lnTo>
                    <a:pt x="57149" y="36776"/>
                  </a:lnTo>
                  <a:lnTo>
                    <a:pt x="62206" y="42764"/>
                  </a:lnTo>
                  <a:lnTo>
                    <a:pt x="64688" y="51110"/>
                  </a:lnTo>
                  <a:lnTo>
                    <a:pt x="68908" y="67707"/>
                  </a:lnTo>
                  <a:lnTo>
                    <a:pt x="74760" y="82166"/>
                  </a:lnTo>
                  <a:lnTo>
                    <a:pt x="76298" y="83352"/>
                  </a:lnTo>
                  <a:lnTo>
                    <a:pt x="80830" y="84670"/>
                  </a:lnTo>
                  <a:lnTo>
                    <a:pt x="82462" y="83964"/>
                  </a:lnTo>
                  <a:lnTo>
                    <a:pt x="83549" y="82434"/>
                  </a:lnTo>
                  <a:lnTo>
                    <a:pt x="84275" y="80356"/>
                  </a:lnTo>
                  <a:lnTo>
                    <a:pt x="85817" y="78971"/>
                  </a:lnTo>
                  <a:lnTo>
                    <a:pt x="90353" y="77431"/>
                  </a:lnTo>
                  <a:lnTo>
                    <a:pt x="91985" y="75963"/>
                  </a:lnTo>
                  <a:lnTo>
                    <a:pt x="93799" y="71508"/>
                  </a:lnTo>
                  <a:lnTo>
                    <a:pt x="96021" y="60025"/>
                  </a:lnTo>
                  <a:lnTo>
                    <a:pt x="110413" y="40191"/>
                  </a:lnTo>
                  <a:lnTo>
                    <a:pt x="116354" y="21031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2" name="SMARTInkShape-38">
              <a:extLst>
                <a:ext uri="{FF2B5EF4-FFF2-40B4-BE49-F238E27FC236}">
                  <a16:creationId xmlns:a16="http://schemas.microsoft.com/office/drawing/2014/main" id="{F89DEF2E-E9C2-F83D-5EE4-D4283E865232}"/>
                </a:ext>
              </a:extLst>
            </p:cNvPr>
            <p:cNvSpPr/>
            <p:nvPr>
              <p:custDataLst>
                <p:tags r:id="rId530"/>
              </p:custDataLst>
            </p:nvPr>
          </p:nvSpPr>
          <p:spPr>
            <a:xfrm>
              <a:off x="6886575" y="4857750"/>
              <a:ext cx="19051" cy="1"/>
            </a:xfrm>
            <a:custGeom>
              <a:avLst/>
              <a:gdLst/>
              <a:ahLst/>
              <a:cxnLst/>
              <a:rect l="0" t="0" r="0" b="0"/>
              <a:pathLst>
                <a:path w="19051" h="1">
                  <a:moveTo>
                    <a:pt x="0" y="0"/>
                  </a:moveTo>
                  <a:lnTo>
                    <a:pt x="0" y="0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94" name="SMARTInkShape-Group3">
            <a:extLst>
              <a:ext uri="{FF2B5EF4-FFF2-40B4-BE49-F238E27FC236}">
                <a16:creationId xmlns:a16="http://schemas.microsoft.com/office/drawing/2014/main" id="{422A111C-85B0-0AFA-6B0D-53DDAE29BCE8}"/>
              </a:ext>
            </a:extLst>
          </p:cNvPr>
          <p:cNvGrpSpPr/>
          <p:nvPr/>
        </p:nvGrpSpPr>
        <p:grpSpPr>
          <a:xfrm>
            <a:off x="5114928" y="3286125"/>
            <a:ext cx="1228723" cy="819151"/>
            <a:chOff x="5114928" y="3286125"/>
            <a:chExt cx="1228723" cy="819151"/>
          </a:xfrm>
        </p:grpSpPr>
        <p:sp>
          <p:nvSpPr>
            <p:cNvPr id="654" name="SMARTInkShape-39">
              <a:extLst>
                <a:ext uri="{FF2B5EF4-FFF2-40B4-BE49-F238E27FC236}">
                  <a16:creationId xmlns:a16="http://schemas.microsoft.com/office/drawing/2014/main" id="{EE8E426E-59D3-5F19-FDBA-B0E4D4E16212}"/>
                </a:ext>
              </a:extLst>
            </p:cNvPr>
            <p:cNvSpPr/>
            <p:nvPr>
              <p:custDataLst>
                <p:tags r:id="rId474"/>
              </p:custDataLst>
            </p:nvPr>
          </p:nvSpPr>
          <p:spPr>
            <a:xfrm>
              <a:off x="5210175" y="3324342"/>
              <a:ext cx="19051" cy="152284"/>
            </a:xfrm>
            <a:custGeom>
              <a:avLst/>
              <a:gdLst/>
              <a:ahLst/>
              <a:cxnLst/>
              <a:rect l="0" t="0" r="0" b="0"/>
              <a:pathLst>
                <a:path w="19051" h="152284">
                  <a:moveTo>
                    <a:pt x="19050" y="9408"/>
                  </a:moveTo>
                  <a:lnTo>
                    <a:pt x="19050" y="9408"/>
                  </a:lnTo>
                  <a:lnTo>
                    <a:pt x="19050" y="0"/>
                  </a:lnTo>
                  <a:lnTo>
                    <a:pt x="19050" y="22550"/>
                  </a:lnTo>
                  <a:lnTo>
                    <a:pt x="16228" y="28654"/>
                  </a:lnTo>
                  <a:lnTo>
                    <a:pt x="12505" y="34895"/>
                  </a:lnTo>
                  <a:lnTo>
                    <a:pt x="10408" y="45417"/>
                  </a:lnTo>
                  <a:lnTo>
                    <a:pt x="8489" y="88718"/>
                  </a:lnTo>
                  <a:lnTo>
                    <a:pt x="2986" y="102640"/>
                  </a:lnTo>
                  <a:lnTo>
                    <a:pt x="589" y="123427"/>
                  </a:lnTo>
                  <a:lnTo>
                    <a:pt x="393" y="123520"/>
                  </a:lnTo>
                  <a:lnTo>
                    <a:pt x="0" y="15228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5" name="SMARTInkShape-40">
              <a:extLst>
                <a:ext uri="{FF2B5EF4-FFF2-40B4-BE49-F238E27FC236}">
                  <a16:creationId xmlns:a16="http://schemas.microsoft.com/office/drawing/2014/main" id="{83C24EBC-7B71-CEC2-19E1-ACFE068DF270}"/>
                </a:ext>
              </a:extLst>
            </p:cNvPr>
            <p:cNvSpPr/>
            <p:nvPr>
              <p:custDataLst>
                <p:tags r:id="rId475"/>
              </p:custDataLst>
            </p:nvPr>
          </p:nvSpPr>
          <p:spPr>
            <a:xfrm>
              <a:off x="5193836" y="3300059"/>
              <a:ext cx="130640" cy="157517"/>
            </a:xfrm>
            <a:custGeom>
              <a:avLst/>
              <a:gdLst/>
              <a:ahLst/>
              <a:cxnLst/>
              <a:rect l="0" t="0" r="0" b="0"/>
              <a:pathLst>
                <a:path w="130640" h="157517">
                  <a:moveTo>
                    <a:pt x="16339" y="71791"/>
                  </a:moveTo>
                  <a:lnTo>
                    <a:pt x="16339" y="71791"/>
                  </a:lnTo>
                  <a:lnTo>
                    <a:pt x="16339" y="58534"/>
                  </a:lnTo>
                  <a:lnTo>
                    <a:pt x="19161" y="52493"/>
                  </a:lnTo>
                  <a:lnTo>
                    <a:pt x="38729" y="30502"/>
                  </a:lnTo>
                  <a:lnTo>
                    <a:pt x="70500" y="9348"/>
                  </a:lnTo>
                  <a:lnTo>
                    <a:pt x="85068" y="5312"/>
                  </a:lnTo>
                  <a:lnTo>
                    <a:pt x="87558" y="3130"/>
                  </a:lnTo>
                  <a:lnTo>
                    <a:pt x="89219" y="617"/>
                  </a:lnTo>
                  <a:lnTo>
                    <a:pt x="91384" y="0"/>
                  </a:lnTo>
                  <a:lnTo>
                    <a:pt x="93886" y="647"/>
                  </a:lnTo>
                  <a:lnTo>
                    <a:pt x="102045" y="5586"/>
                  </a:lnTo>
                  <a:lnTo>
                    <a:pt x="110123" y="13240"/>
                  </a:lnTo>
                  <a:lnTo>
                    <a:pt x="111155" y="19282"/>
                  </a:lnTo>
                  <a:lnTo>
                    <a:pt x="111461" y="32832"/>
                  </a:lnTo>
                  <a:lnTo>
                    <a:pt x="105887" y="44245"/>
                  </a:lnTo>
                  <a:lnTo>
                    <a:pt x="75006" y="79525"/>
                  </a:lnTo>
                  <a:lnTo>
                    <a:pt x="37605" y="106425"/>
                  </a:lnTo>
                  <a:lnTo>
                    <a:pt x="6439" y="122553"/>
                  </a:lnTo>
                  <a:lnTo>
                    <a:pt x="1356" y="128924"/>
                  </a:lnTo>
                  <a:lnTo>
                    <a:pt x="0" y="132105"/>
                  </a:lnTo>
                  <a:lnTo>
                    <a:pt x="155" y="134225"/>
                  </a:lnTo>
                  <a:lnTo>
                    <a:pt x="1317" y="135639"/>
                  </a:lnTo>
                  <a:lnTo>
                    <a:pt x="5429" y="137209"/>
                  </a:lnTo>
                  <a:lnTo>
                    <a:pt x="29391" y="139414"/>
                  </a:lnTo>
                  <a:lnTo>
                    <a:pt x="43020" y="144979"/>
                  </a:lnTo>
                  <a:lnTo>
                    <a:pt x="86662" y="154272"/>
                  </a:lnTo>
                  <a:lnTo>
                    <a:pt x="130639" y="15751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6" name="SMARTInkShape-41">
              <a:extLst>
                <a:ext uri="{FF2B5EF4-FFF2-40B4-BE49-F238E27FC236}">
                  <a16:creationId xmlns:a16="http://schemas.microsoft.com/office/drawing/2014/main" id="{B7C570D4-F75D-2C3D-7905-722B5A83E845}"/>
                </a:ext>
              </a:extLst>
            </p:cNvPr>
            <p:cNvSpPr/>
            <p:nvPr>
              <p:custDataLst>
                <p:tags r:id="rId476"/>
              </p:custDataLst>
            </p:nvPr>
          </p:nvSpPr>
          <p:spPr>
            <a:xfrm>
              <a:off x="5346066" y="3373684"/>
              <a:ext cx="102196" cy="100596"/>
            </a:xfrm>
            <a:custGeom>
              <a:avLst/>
              <a:gdLst/>
              <a:ahLst/>
              <a:cxnLst/>
              <a:rect l="0" t="0" r="0" b="0"/>
              <a:pathLst>
                <a:path w="102196" h="100596">
                  <a:moveTo>
                    <a:pt x="16509" y="45791"/>
                  </a:moveTo>
                  <a:lnTo>
                    <a:pt x="16509" y="45791"/>
                  </a:lnTo>
                  <a:lnTo>
                    <a:pt x="50245" y="44733"/>
                  </a:lnTo>
                  <a:lnTo>
                    <a:pt x="82464" y="36855"/>
                  </a:lnTo>
                  <a:lnTo>
                    <a:pt x="90685" y="36383"/>
                  </a:lnTo>
                  <a:lnTo>
                    <a:pt x="102102" y="26858"/>
                  </a:lnTo>
                  <a:lnTo>
                    <a:pt x="102195" y="21720"/>
                  </a:lnTo>
                  <a:lnTo>
                    <a:pt x="99395" y="16396"/>
                  </a:lnTo>
                  <a:lnTo>
                    <a:pt x="88973" y="4354"/>
                  </a:lnTo>
                  <a:lnTo>
                    <a:pt x="82935" y="916"/>
                  </a:lnTo>
                  <a:lnTo>
                    <a:pt x="79843" y="0"/>
                  </a:lnTo>
                  <a:lnTo>
                    <a:pt x="70763" y="1803"/>
                  </a:lnTo>
                  <a:lnTo>
                    <a:pt x="27766" y="25074"/>
                  </a:lnTo>
                  <a:lnTo>
                    <a:pt x="20839" y="28804"/>
                  </a:lnTo>
                  <a:lnTo>
                    <a:pt x="10320" y="41416"/>
                  </a:lnTo>
                  <a:lnTo>
                    <a:pt x="1271" y="60723"/>
                  </a:lnTo>
                  <a:lnTo>
                    <a:pt x="0" y="65271"/>
                  </a:lnTo>
                  <a:lnTo>
                    <a:pt x="1411" y="75968"/>
                  </a:lnTo>
                  <a:lnTo>
                    <a:pt x="3268" y="81784"/>
                  </a:lnTo>
                  <a:lnTo>
                    <a:pt x="10976" y="91068"/>
                  </a:lnTo>
                  <a:lnTo>
                    <a:pt x="20401" y="97664"/>
                  </a:lnTo>
                  <a:lnTo>
                    <a:pt x="28116" y="100595"/>
                  </a:lnTo>
                  <a:lnTo>
                    <a:pt x="83184" y="9341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7" name="SMARTInkShape-42">
              <a:extLst>
                <a:ext uri="{FF2B5EF4-FFF2-40B4-BE49-F238E27FC236}">
                  <a16:creationId xmlns:a16="http://schemas.microsoft.com/office/drawing/2014/main" id="{8AE4E3F7-68BA-EC86-66CE-53674D672C7C}"/>
                </a:ext>
              </a:extLst>
            </p:cNvPr>
            <p:cNvSpPr/>
            <p:nvPr>
              <p:custDataLst>
                <p:tags r:id="rId477"/>
              </p:custDataLst>
            </p:nvPr>
          </p:nvSpPr>
          <p:spPr>
            <a:xfrm>
              <a:off x="5487840" y="3438525"/>
              <a:ext cx="55711" cy="161302"/>
            </a:xfrm>
            <a:custGeom>
              <a:avLst/>
              <a:gdLst/>
              <a:ahLst/>
              <a:cxnLst/>
              <a:rect l="0" t="0" r="0" b="0"/>
              <a:pathLst>
                <a:path w="55711" h="161302">
                  <a:moveTo>
                    <a:pt x="8085" y="0"/>
                  </a:moveTo>
                  <a:lnTo>
                    <a:pt x="8085" y="0"/>
                  </a:lnTo>
                  <a:lnTo>
                    <a:pt x="13141" y="0"/>
                  </a:lnTo>
                  <a:lnTo>
                    <a:pt x="14630" y="1058"/>
                  </a:lnTo>
                  <a:lnTo>
                    <a:pt x="15624" y="2822"/>
                  </a:lnTo>
                  <a:lnTo>
                    <a:pt x="16286" y="5057"/>
                  </a:lnTo>
                  <a:lnTo>
                    <a:pt x="11861" y="24910"/>
                  </a:lnTo>
                  <a:lnTo>
                    <a:pt x="16644" y="72503"/>
                  </a:lnTo>
                  <a:lnTo>
                    <a:pt x="17419" y="112511"/>
                  </a:lnTo>
                  <a:lnTo>
                    <a:pt x="17608" y="159821"/>
                  </a:lnTo>
                  <a:lnTo>
                    <a:pt x="17610" y="161301"/>
                  </a:lnTo>
                  <a:lnTo>
                    <a:pt x="12554" y="156684"/>
                  </a:lnTo>
                  <a:lnTo>
                    <a:pt x="10071" y="151482"/>
                  </a:lnTo>
                  <a:lnTo>
                    <a:pt x="0" y="108663"/>
                  </a:lnTo>
                  <a:lnTo>
                    <a:pt x="4845" y="92745"/>
                  </a:lnTo>
                  <a:lnTo>
                    <a:pt x="23534" y="62504"/>
                  </a:lnTo>
                  <a:lnTo>
                    <a:pt x="55710" y="285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8" name="SMARTInkShape-43">
              <a:extLst>
                <a:ext uri="{FF2B5EF4-FFF2-40B4-BE49-F238E27FC236}">
                  <a16:creationId xmlns:a16="http://schemas.microsoft.com/office/drawing/2014/main" id="{227BA1F1-1B5C-3B8E-F9EC-CA812A031BBD}"/>
                </a:ext>
              </a:extLst>
            </p:cNvPr>
            <p:cNvSpPr/>
            <p:nvPr>
              <p:custDataLst>
                <p:tags r:id="rId478"/>
              </p:custDataLst>
            </p:nvPr>
          </p:nvSpPr>
          <p:spPr>
            <a:xfrm>
              <a:off x="5524500" y="3352800"/>
              <a:ext cx="9526" cy="19051"/>
            </a:xfrm>
            <a:custGeom>
              <a:avLst/>
              <a:gdLst/>
              <a:ahLst/>
              <a:cxnLst/>
              <a:rect l="0" t="0" r="0" b="0"/>
              <a:pathLst>
                <a:path w="9526" h="19051">
                  <a:moveTo>
                    <a:pt x="0" y="19050"/>
                  </a:moveTo>
                  <a:lnTo>
                    <a:pt x="0" y="19050"/>
                  </a:lnTo>
                  <a:lnTo>
                    <a:pt x="0" y="1717"/>
                  </a:lnTo>
                  <a:lnTo>
                    <a:pt x="1058" y="1144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9" name="SMARTInkShape-44">
              <a:extLst>
                <a:ext uri="{FF2B5EF4-FFF2-40B4-BE49-F238E27FC236}">
                  <a16:creationId xmlns:a16="http://schemas.microsoft.com/office/drawing/2014/main" id="{E374B4FF-5D2D-C9F3-A51B-3C328D126323}"/>
                </a:ext>
              </a:extLst>
            </p:cNvPr>
            <p:cNvSpPr/>
            <p:nvPr>
              <p:custDataLst>
                <p:tags r:id="rId479"/>
              </p:custDataLst>
            </p:nvPr>
          </p:nvSpPr>
          <p:spPr>
            <a:xfrm>
              <a:off x="5572303" y="3382173"/>
              <a:ext cx="65932" cy="93732"/>
            </a:xfrm>
            <a:custGeom>
              <a:avLst/>
              <a:gdLst/>
              <a:ahLst/>
              <a:cxnLst/>
              <a:rect l="0" t="0" r="0" b="0"/>
              <a:pathLst>
                <a:path w="65932" h="93732">
                  <a:moveTo>
                    <a:pt x="9347" y="37302"/>
                  </a:moveTo>
                  <a:lnTo>
                    <a:pt x="9347" y="37302"/>
                  </a:lnTo>
                  <a:lnTo>
                    <a:pt x="14403" y="42359"/>
                  </a:lnTo>
                  <a:lnTo>
                    <a:pt x="22530" y="44841"/>
                  </a:lnTo>
                  <a:lnTo>
                    <a:pt x="39939" y="46434"/>
                  </a:lnTo>
                  <a:lnTo>
                    <a:pt x="46932" y="43830"/>
                  </a:lnTo>
                  <a:lnTo>
                    <a:pt x="50279" y="41654"/>
                  </a:lnTo>
                  <a:lnTo>
                    <a:pt x="64585" y="21282"/>
                  </a:lnTo>
                  <a:lnTo>
                    <a:pt x="65931" y="14094"/>
                  </a:lnTo>
                  <a:lnTo>
                    <a:pt x="63423" y="8290"/>
                  </a:lnTo>
                  <a:lnTo>
                    <a:pt x="61273" y="5261"/>
                  </a:lnTo>
                  <a:lnTo>
                    <a:pt x="57722" y="3241"/>
                  </a:lnTo>
                  <a:lnTo>
                    <a:pt x="36816" y="0"/>
                  </a:lnTo>
                  <a:lnTo>
                    <a:pt x="25789" y="615"/>
                  </a:lnTo>
                  <a:lnTo>
                    <a:pt x="17360" y="4416"/>
                  </a:lnTo>
                  <a:lnTo>
                    <a:pt x="6665" y="17563"/>
                  </a:lnTo>
                  <a:lnTo>
                    <a:pt x="1850" y="34863"/>
                  </a:lnTo>
                  <a:lnTo>
                    <a:pt x="0" y="72292"/>
                  </a:lnTo>
                  <a:lnTo>
                    <a:pt x="2723" y="82134"/>
                  </a:lnTo>
                  <a:lnTo>
                    <a:pt x="4931" y="86240"/>
                  </a:lnTo>
                  <a:lnTo>
                    <a:pt x="7462" y="88977"/>
                  </a:lnTo>
                  <a:lnTo>
                    <a:pt x="13094" y="92019"/>
                  </a:lnTo>
                  <a:lnTo>
                    <a:pt x="27273" y="93731"/>
                  </a:lnTo>
                  <a:lnTo>
                    <a:pt x="47447" y="8492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0" name="SMARTInkShape-45">
              <a:extLst>
                <a:ext uri="{FF2B5EF4-FFF2-40B4-BE49-F238E27FC236}">
                  <a16:creationId xmlns:a16="http://schemas.microsoft.com/office/drawing/2014/main" id="{F13646CA-D76B-FEDA-854D-2861A2739521}"/>
                </a:ext>
              </a:extLst>
            </p:cNvPr>
            <p:cNvSpPr/>
            <p:nvPr>
              <p:custDataLst>
                <p:tags r:id="rId480"/>
              </p:custDataLst>
            </p:nvPr>
          </p:nvSpPr>
          <p:spPr>
            <a:xfrm>
              <a:off x="5648377" y="3409950"/>
              <a:ext cx="66624" cy="66237"/>
            </a:xfrm>
            <a:custGeom>
              <a:avLst/>
              <a:gdLst/>
              <a:ahLst/>
              <a:cxnLst/>
              <a:rect l="0" t="0" r="0" b="0"/>
              <a:pathLst>
                <a:path w="66624" h="66237">
                  <a:moveTo>
                    <a:pt x="57098" y="0"/>
                  </a:moveTo>
                  <a:lnTo>
                    <a:pt x="57098" y="0"/>
                  </a:lnTo>
                  <a:lnTo>
                    <a:pt x="43841" y="0"/>
                  </a:lnTo>
                  <a:lnTo>
                    <a:pt x="29652" y="5057"/>
                  </a:lnTo>
                  <a:lnTo>
                    <a:pt x="17097" y="13257"/>
                  </a:lnTo>
                  <a:lnTo>
                    <a:pt x="1942" y="34944"/>
                  </a:lnTo>
                  <a:lnTo>
                    <a:pt x="539" y="42221"/>
                  </a:lnTo>
                  <a:lnTo>
                    <a:pt x="0" y="55352"/>
                  </a:lnTo>
                  <a:lnTo>
                    <a:pt x="10076" y="61673"/>
                  </a:lnTo>
                  <a:lnTo>
                    <a:pt x="21411" y="65193"/>
                  </a:lnTo>
                  <a:lnTo>
                    <a:pt x="36530" y="66236"/>
                  </a:lnTo>
                  <a:lnTo>
                    <a:pt x="66623" y="571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1" name="SMARTInkShape-46">
              <a:extLst>
                <a:ext uri="{FF2B5EF4-FFF2-40B4-BE49-F238E27FC236}">
                  <a16:creationId xmlns:a16="http://schemas.microsoft.com/office/drawing/2014/main" id="{23AC5303-15C7-BDCB-C107-BD910B91ACAE}"/>
                </a:ext>
              </a:extLst>
            </p:cNvPr>
            <p:cNvSpPr/>
            <p:nvPr>
              <p:custDataLst>
                <p:tags r:id="rId481"/>
              </p:custDataLst>
            </p:nvPr>
          </p:nvSpPr>
          <p:spPr>
            <a:xfrm>
              <a:off x="5767244" y="3286125"/>
              <a:ext cx="90632" cy="190401"/>
            </a:xfrm>
            <a:custGeom>
              <a:avLst/>
              <a:gdLst/>
              <a:ahLst/>
              <a:cxnLst/>
              <a:rect l="0" t="0" r="0" b="0"/>
              <a:pathLst>
                <a:path w="90632" h="190401">
                  <a:moveTo>
                    <a:pt x="23956" y="0"/>
                  </a:moveTo>
                  <a:lnTo>
                    <a:pt x="23956" y="0"/>
                  </a:lnTo>
                  <a:lnTo>
                    <a:pt x="22898" y="43252"/>
                  </a:lnTo>
                  <a:lnTo>
                    <a:pt x="13595" y="84548"/>
                  </a:lnTo>
                  <a:lnTo>
                    <a:pt x="6051" y="120103"/>
                  </a:lnTo>
                  <a:lnTo>
                    <a:pt x="2310" y="150724"/>
                  </a:lnTo>
                  <a:lnTo>
                    <a:pt x="0" y="157633"/>
                  </a:lnTo>
                  <a:lnTo>
                    <a:pt x="256" y="170954"/>
                  </a:lnTo>
                  <a:lnTo>
                    <a:pt x="3898" y="181813"/>
                  </a:lnTo>
                  <a:lnTo>
                    <a:pt x="6350" y="184708"/>
                  </a:lnTo>
                  <a:lnTo>
                    <a:pt x="11898" y="187926"/>
                  </a:lnTo>
                  <a:lnTo>
                    <a:pt x="24083" y="189992"/>
                  </a:lnTo>
                  <a:lnTo>
                    <a:pt x="41737" y="190400"/>
                  </a:lnTo>
                  <a:lnTo>
                    <a:pt x="76788" y="180794"/>
                  </a:lnTo>
                  <a:lnTo>
                    <a:pt x="90631" y="1714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2" name="SMARTInkShape-47">
              <a:extLst>
                <a:ext uri="{FF2B5EF4-FFF2-40B4-BE49-F238E27FC236}">
                  <a16:creationId xmlns:a16="http://schemas.microsoft.com/office/drawing/2014/main" id="{769685C0-686C-783A-AEE9-230E2A89E351}"/>
                </a:ext>
              </a:extLst>
            </p:cNvPr>
            <p:cNvSpPr/>
            <p:nvPr>
              <p:custDataLst>
                <p:tags r:id="rId482"/>
              </p:custDataLst>
            </p:nvPr>
          </p:nvSpPr>
          <p:spPr>
            <a:xfrm>
              <a:off x="5762625" y="3371850"/>
              <a:ext cx="104776" cy="9526"/>
            </a:xfrm>
            <a:custGeom>
              <a:avLst/>
              <a:gdLst/>
              <a:ahLst/>
              <a:cxnLst/>
              <a:rect l="0" t="0" r="0" b="0"/>
              <a:pathLst>
                <a:path w="104776" h="9526">
                  <a:moveTo>
                    <a:pt x="0" y="9525"/>
                  </a:moveTo>
                  <a:lnTo>
                    <a:pt x="0" y="9525"/>
                  </a:lnTo>
                  <a:lnTo>
                    <a:pt x="32493" y="8467"/>
                  </a:lnTo>
                  <a:lnTo>
                    <a:pt x="69915" y="883"/>
                  </a:lnTo>
                  <a:lnTo>
                    <a:pt x="1047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3" name="SMARTInkShape-48">
              <a:extLst>
                <a:ext uri="{FF2B5EF4-FFF2-40B4-BE49-F238E27FC236}">
                  <a16:creationId xmlns:a16="http://schemas.microsoft.com/office/drawing/2014/main" id="{8C5A5774-CCF9-F873-98A1-FC9E989A1E7D}"/>
                </a:ext>
              </a:extLst>
            </p:cNvPr>
            <p:cNvSpPr/>
            <p:nvPr>
              <p:custDataLst>
                <p:tags r:id="rId483"/>
              </p:custDataLst>
            </p:nvPr>
          </p:nvSpPr>
          <p:spPr>
            <a:xfrm>
              <a:off x="6038850" y="3305292"/>
              <a:ext cx="28576" cy="180859"/>
            </a:xfrm>
            <a:custGeom>
              <a:avLst/>
              <a:gdLst/>
              <a:ahLst/>
              <a:cxnLst/>
              <a:rect l="0" t="0" r="0" b="0"/>
              <a:pathLst>
                <a:path w="28576" h="180859">
                  <a:moveTo>
                    <a:pt x="28575" y="9408"/>
                  </a:moveTo>
                  <a:lnTo>
                    <a:pt x="28575" y="9408"/>
                  </a:lnTo>
                  <a:lnTo>
                    <a:pt x="28575" y="0"/>
                  </a:lnTo>
                  <a:lnTo>
                    <a:pt x="28575" y="8094"/>
                  </a:lnTo>
                  <a:lnTo>
                    <a:pt x="14386" y="55086"/>
                  </a:lnTo>
                  <a:lnTo>
                    <a:pt x="10965" y="68215"/>
                  </a:lnTo>
                  <a:lnTo>
                    <a:pt x="6893" y="113669"/>
                  </a:lnTo>
                  <a:lnTo>
                    <a:pt x="907" y="159624"/>
                  </a:lnTo>
                  <a:lnTo>
                    <a:pt x="0" y="18085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4" name="SMARTInkShape-49">
              <a:extLst>
                <a:ext uri="{FF2B5EF4-FFF2-40B4-BE49-F238E27FC236}">
                  <a16:creationId xmlns:a16="http://schemas.microsoft.com/office/drawing/2014/main" id="{C4A0EBFE-EE48-26A6-4B9D-BA8941CE21AC}"/>
                </a:ext>
              </a:extLst>
            </p:cNvPr>
            <p:cNvSpPr/>
            <p:nvPr>
              <p:custDataLst>
                <p:tags r:id="rId484"/>
              </p:custDataLst>
            </p:nvPr>
          </p:nvSpPr>
          <p:spPr>
            <a:xfrm>
              <a:off x="6124575" y="3298298"/>
              <a:ext cx="17727" cy="197378"/>
            </a:xfrm>
            <a:custGeom>
              <a:avLst/>
              <a:gdLst/>
              <a:ahLst/>
              <a:cxnLst/>
              <a:rect l="0" t="0" r="0" b="0"/>
              <a:pathLst>
                <a:path w="17727" h="197378">
                  <a:moveTo>
                    <a:pt x="9525" y="16402"/>
                  </a:moveTo>
                  <a:lnTo>
                    <a:pt x="9525" y="16402"/>
                  </a:lnTo>
                  <a:lnTo>
                    <a:pt x="17726" y="0"/>
                  </a:lnTo>
                  <a:lnTo>
                    <a:pt x="13601" y="8249"/>
                  </a:lnTo>
                  <a:lnTo>
                    <a:pt x="9883" y="55459"/>
                  </a:lnTo>
                  <a:lnTo>
                    <a:pt x="8537" y="99337"/>
                  </a:lnTo>
                  <a:lnTo>
                    <a:pt x="889" y="145940"/>
                  </a:lnTo>
                  <a:lnTo>
                    <a:pt x="1322" y="168378"/>
                  </a:lnTo>
                  <a:lnTo>
                    <a:pt x="5566" y="182670"/>
                  </a:lnTo>
                  <a:lnTo>
                    <a:pt x="0" y="19737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5" name="SMARTInkShape-50">
              <a:extLst>
                <a:ext uri="{FF2B5EF4-FFF2-40B4-BE49-F238E27FC236}">
                  <a16:creationId xmlns:a16="http://schemas.microsoft.com/office/drawing/2014/main" id="{B121BFCB-6132-E956-D1CD-DE6D3F3982D3}"/>
                </a:ext>
              </a:extLst>
            </p:cNvPr>
            <p:cNvSpPr/>
            <p:nvPr>
              <p:custDataLst>
                <p:tags r:id="rId485"/>
              </p:custDataLst>
            </p:nvPr>
          </p:nvSpPr>
          <p:spPr>
            <a:xfrm>
              <a:off x="6038850" y="3390900"/>
              <a:ext cx="85726" cy="9526"/>
            </a:xfrm>
            <a:custGeom>
              <a:avLst/>
              <a:gdLst/>
              <a:ahLst/>
              <a:cxnLst/>
              <a:rect l="0" t="0" r="0" b="0"/>
              <a:pathLst>
                <a:path w="85726" h="9526">
                  <a:moveTo>
                    <a:pt x="0" y="9525"/>
                  </a:moveTo>
                  <a:lnTo>
                    <a:pt x="0" y="9525"/>
                  </a:lnTo>
                  <a:lnTo>
                    <a:pt x="36505" y="8467"/>
                  </a:lnTo>
                  <a:lnTo>
                    <a:pt x="52680" y="4037"/>
                  </a:lnTo>
                  <a:lnTo>
                    <a:pt x="857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6" name="SMARTInkShape-51">
              <a:extLst>
                <a:ext uri="{FF2B5EF4-FFF2-40B4-BE49-F238E27FC236}">
                  <a16:creationId xmlns:a16="http://schemas.microsoft.com/office/drawing/2014/main" id="{E2D8D099-51A6-A4FD-D00D-BF4CF5442D66}"/>
                </a:ext>
              </a:extLst>
            </p:cNvPr>
            <p:cNvSpPr/>
            <p:nvPr>
              <p:custDataLst>
                <p:tags r:id="rId486"/>
              </p:custDataLst>
            </p:nvPr>
          </p:nvSpPr>
          <p:spPr>
            <a:xfrm>
              <a:off x="6172200" y="3411667"/>
              <a:ext cx="54509" cy="91134"/>
            </a:xfrm>
            <a:custGeom>
              <a:avLst/>
              <a:gdLst/>
              <a:ahLst/>
              <a:cxnLst/>
              <a:rect l="0" t="0" r="0" b="0"/>
              <a:pathLst>
                <a:path w="54509" h="91134">
                  <a:moveTo>
                    <a:pt x="38100" y="17333"/>
                  </a:moveTo>
                  <a:lnTo>
                    <a:pt x="38100" y="17333"/>
                  </a:lnTo>
                  <a:lnTo>
                    <a:pt x="43156" y="12276"/>
                  </a:lnTo>
                  <a:lnTo>
                    <a:pt x="45639" y="6972"/>
                  </a:lnTo>
                  <a:lnTo>
                    <a:pt x="46301" y="4076"/>
                  </a:lnTo>
                  <a:lnTo>
                    <a:pt x="45684" y="2145"/>
                  </a:lnTo>
                  <a:lnTo>
                    <a:pt x="44213" y="858"/>
                  </a:lnTo>
                  <a:lnTo>
                    <a:pt x="42176" y="0"/>
                  </a:lnTo>
                  <a:lnTo>
                    <a:pt x="39759" y="486"/>
                  </a:lnTo>
                  <a:lnTo>
                    <a:pt x="20144" y="11691"/>
                  </a:lnTo>
                  <a:lnTo>
                    <a:pt x="11423" y="20470"/>
                  </a:lnTo>
                  <a:lnTo>
                    <a:pt x="5077" y="30369"/>
                  </a:lnTo>
                  <a:lnTo>
                    <a:pt x="2256" y="38296"/>
                  </a:lnTo>
                  <a:lnTo>
                    <a:pt x="197" y="71754"/>
                  </a:lnTo>
                  <a:lnTo>
                    <a:pt x="2910" y="81384"/>
                  </a:lnTo>
                  <a:lnTo>
                    <a:pt x="5116" y="85433"/>
                  </a:lnTo>
                  <a:lnTo>
                    <a:pt x="8702" y="88133"/>
                  </a:lnTo>
                  <a:lnTo>
                    <a:pt x="18332" y="91133"/>
                  </a:lnTo>
                  <a:lnTo>
                    <a:pt x="29665" y="89644"/>
                  </a:lnTo>
                  <a:lnTo>
                    <a:pt x="40701" y="85454"/>
                  </a:lnTo>
                  <a:lnTo>
                    <a:pt x="49134" y="80064"/>
                  </a:lnTo>
                  <a:lnTo>
                    <a:pt x="53587" y="65675"/>
                  </a:lnTo>
                  <a:lnTo>
                    <a:pt x="54508" y="47285"/>
                  </a:lnTo>
                  <a:lnTo>
                    <a:pt x="51390" y="32056"/>
                  </a:lnTo>
                  <a:lnTo>
                    <a:pt x="49076" y="27148"/>
                  </a:lnTo>
                  <a:lnTo>
                    <a:pt x="46476" y="23876"/>
                  </a:lnTo>
                  <a:lnTo>
                    <a:pt x="43684" y="21695"/>
                  </a:lnTo>
                  <a:lnTo>
                    <a:pt x="40765" y="21299"/>
                  </a:lnTo>
                  <a:lnTo>
                    <a:pt x="34697" y="23682"/>
                  </a:lnTo>
                  <a:lnTo>
                    <a:pt x="32657" y="23682"/>
                  </a:lnTo>
                  <a:lnTo>
                    <a:pt x="31296" y="22624"/>
                  </a:lnTo>
                  <a:lnTo>
                    <a:pt x="30389" y="20860"/>
                  </a:lnTo>
                  <a:lnTo>
                    <a:pt x="28725" y="20743"/>
                  </a:lnTo>
                  <a:lnTo>
                    <a:pt x="20270" y="24576"/>
                  </a:lnTo>
                  <a:lnTo>
                    <a:pt x="0" y="2685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7" name="SMARTInkShape-52">
              <a:extLst>
                <a:ext uri="{FF2B5EF4-FFF2-40B4-BE49-F238E27FC236}">
                  <a16:creationId xmlns:a16="http://schemas.microsoft.com/office/drawing/2014/main" id="{132CC58F-5A6E-BE3D-CC93-9B3802089B0C}"/>
                </a:ext>
              </a:extLst>
            </p:cNvPr>
            <p:cNvSpPr/>
            <p:nvPr>
              <p:custDataLst>
                <p:tags r:id="rId487"/>
              </p:custDataLst>
            </p:nvPr>
          </p:nvSpPr>
          <p:spPr>
            <a:xfrm>
              <a:off x="5114928" y="3714784"/>
              <a:ext cx="85723" cy="66631"/>
            </a:xfrm>
            <a:custGeom>
              <a:avLst/>
              <a:gdLst/>
              <a:ahLst/>
              <a:cxnLst/>
              <a:rect l="0" t="0" r="0" b="0"/>
              <a:pathLst>
                <a:path w="85723" h="66631">
                  <a:moveTo>
                    <a:pt x="19047" y="9491"/>
                  </a:moveTo>
                  <a:lnTo>
                    <a:pt x="19047" y="9491"/>
                  </a:lnTo>
                  <a:lnTo>
                    <a:pt x="19047" y="1290"/>
                  </a:lnTo>
                  <a:lnTo>
                    <a:pt x="20105" y="849"/>
                  </a:lnTo>
                  <a:lnTo>
                    <a:pt x="24535" y="228"/>
                  </a:lnTo>
                  <a:lnTo>
                    <a:pt x="19978" y="0"/>
                  </a:lnTo>
                  <a:lnTo>
                    <a:pt x="19461" y="2803"/>
                  </a:lnTo>
                  <a:lnTo>
                    <a:pt x="19323" y="5033"/>
                  </a:lnTo>
                  <a:lnTo>
                    <a:pt x="16348" y="10332"/>
                  </a:lnTo>
                  <a:lnTo>
                    <a:pt x="14072" y="13227"/>
                  </a:lnTo>
                  <a:lnTo>
                    <a:pt x="11544" y="22088"/>
                  </a:lnTo>
                  <a:lnTo>
                    <a:pt x="9362" y="32023"/>
                  </a:lnTo>
                  <a:lnTo>
                    <a:pt x="2160" y="47024"/>
                  </a:lnTo>
                  <a:lnTo>
                    <a:pt x="0" y="66509"/>
                  </a:lnTo>
                  <a:lnTo>
                    <a:pt x="13255" y="66630"/>
                  </a:lnTo>
                  <a:lnTo>
                    <a:pt x="19295" y="63814"/>
                  </a:lnTo>
                  <a:lnTo>
                    <a:pt x="22387" y="61581"/>
                  </a:lnTo>
                  <a:lnTo>
                    <a:pt x="52631" y="57508"/>
                  </a:lnTo>
                  <a:lnTo>
                    <a:pt x="85722" y="5711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8" name="SMARTInkShape-53">
              <a:extLst>
                <a:ext uri="{FF2B5EF4-FFF2-40B4-BE49-F238E27FC236}">
                  <a16:creationId xmlns:a16="http://schemas.microsoft.com/office/drawing/2014/main" id="{4CEF26E9-77D2-9AB1-53D8-76B7713245AC}"/>
                </a:ext>
              </a:extLst>
            </p:cNvPr>
            <p:cNvSpPr/>
            <p:nvPr>
              <p:custDataLst>
                <p:tags r:id="rId488"/>
              </p:custDataLst>
            </p:nvPr>
          </p:nvSpPr>
          <p:spPr>
            <a:xfrm>
              <a:off x="5162550" y="3648075"/>
              <a:ext cx="1" cy="28576"/>
            </a:xfrm>
            <a:custGeom>
              <a:avLst/>
              <a:gdLst/>
              <a:ahLst/>
              <a:cxnLst/>
              <a:rect l="0" t="0" r="0" b="0"/>
              <a:pathLst>
                <a:path w="1" h="28576">
                  <a:moveTo>
                    <a:pt x="0" y="28575"/>
                  </a:moveTo>
                  <a:lnTo>
                    <a:pt x="0" y="2857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9" name="SMARTInkShape-54">
              <a:extLst>
                <a:ext uri="{FF2B5EF4-FFF2-40B4-BE49-F238E27FC236}">
                  <a16:creationId xmlns:a16="http://schemas.microsoft.com/office/drawing/2014/main" id="{B75F1869-EA6F-9EC4-F497-D58F9852C68D}"/>
                </a:ext>
              </a:extLst>
            </p:cNvPr>
            <p:cNvSpPr/>
            <p:nvPr>
              <p:custDataLst>
                <p:tags r:id="rId489"/>
              </p:custDataLst>
            </p:nvPr>
          </p:nvSpPr>
          <p:spPr>
            <a:xfrm>
              <a:off x="5191130" y="3620046"/>
              <a:ext cx="95243" cy="268938"/>
            </a:xfrm>
            <a:custGeom>
              <a:avLst/>
              <a:gdLst/>
              <a:ahLst/>
              <a:cxnLst/>
              <a:rect l="0" t="0" r="0" b="0"/>
              <a:pathLst>
                <a:path w="95243" h="268938">
                  <a:moveTo>
                    <a:pt x="76195" y="37554"/>
                  </a:moveTo>
                  <a:lnTo>
                    <a:pt x="76195" y="37554"/>
                  </a:lnTo>
                  <a:lnTo>
                    <a:pt x="90384" y="37554"/>
                  </a:lnTo>
                  <a:lnTo>
                    <a:pt x="92005" y="36496"/>
                  </a:lnTo>
                  <a:lnTo>
                    <a:pt x="93085" y="34732"/>
                  </a:lnTo>
                  <a:lnTo>
                    <a:pt x="94960" y="27853"/>
                  </a:lnTo>
                  <a:lnTo>
                    <a:pt x="95242" y="1296"/>
                  </a:lnTo>
                  <a:lnTo>
                    <a:pt x="94185" y="682"/>
                  </a:lnTo>
                  <a:lnTo>
                    <a:pt x="90188" y="0"/>
                  </a:lnTo>
                  <a:lnTo>
                    <a:pt x="76931" y="4672"/>
                  </a:lnTo>
                  <a:lnTo>
                    <a:pt x="64653" y="12759"/>
                  </a:lnTo>
                  <a:lnTo>
                    <a:pt x="39490" y="49571"/>
                  </a:lnTo>
                  <a:lnTo>
                    <a:pt x="24364" y="90316"/>
                  </a:lnTo>
                  <a:lnTo>
                    <a:pt x="7395" y="136994"/>
                  </a:lnTo>
                  <a:lnTo>
                    <a:pt x="1457" y="178317"/>
                  </a:lnTo>
                  <a:lnTo>
                    <a:pt x="81" y="223028"/>
                  </a:lnTo>
                  <a:lnTo>
                    <a:pt x="0" y="267153"/>
                  </a:lnTo>
                  <a:lnTo>
                    <a:pt x="1057" y="268937"/>
                  </a:lnTo>
                  <a:lnTo>
                    <a:pt x="9520" y="26615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0" name="SMARTInkShape-55">
              <a:extLst>
                <a:ext uri="{FF2B5EF4-FFF2-40B4-BE49-F238E27FC236}">
                  <a16:creationId xmlns:a16="http://schemas.microsoft.com/office/drawing/2014/main" id="{ABA9845D-6711-F9F4-5D19-719781B293BF}"/>
                </a:ext>
              </a:extLst>
            </p:cNvPr>
            <p:cNvSpPr/>
            <p:nvPr>
              <p:custDataLst>
                <p:tags r:id="rId490"/>
              </p:custDataLst>
            </p:nvPr>
          </p:nvSpPr>
          <p:spPr>
            <a:xfrm>
              <a:off x="5191125" y="3743325"/>
              <a:ext cx="104776" cy="19051"/>
            </a:xfrm>
            <a:custGeom>
              <a:avLst/>
              <a:gdLst/>
              <a:ahLst/>
              <a:cxnLst/>
              <a:rect l="0" t="0" r="0" b="0"/>
              <a:pathLst>
                <a:path w="104776" h="19051">
                  <a:moveTo>
                    <a:pt x="0" y="19050"/>
                  </a:moveTo>
                  <a:lnTo>
                    <a:pt x="0" y="19050"/>
                  </a:lnTo>
                  <a:lnTo>
                    <a:pt x="0" y="13993"/>
                  </a:lnTo>
                  <a:lnTo>
                    <a:pt x="3175" y="12504"/>
                  </a:lnTo>
                  <a:lnTo>
                    <a:pt x="25439" y="7291"/>
                  </a:lnTo>
                  <a:lnTo>
                    <a:pt x="33531" y="3241"/>
                  </a:lnTo>
                  <a:lnTo>
                    <a:pt x="50617" y="426"/>
                  </a:lnTo>
                  <a:lnTo>
                    <a:pt x="1047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1" name="SMARTInkShape-56">
              <a:extLst>
                <a:ext uri="{FF2B5EF4-FFF2-40B4-BE49-F238E27FC236}">
                  <a16:creationId xmlns:a16="http://schemas.microsoft.com/office/drawing/2014/main" id="{26C77F92-B090-D93F-DF5B-E29EF4930E5D}"/>
                </a:ext>
              </a:extLst>
            </p:cNvPr>
            <p:cNvSpPr/>
            <p:nvPr>
              <p:custDataLst>
                <p:tags r:id="rId491"/>
              </p:custDataLst>
            </p:nvPr>
          </p:nvSpPr>
          <p:spPr>
            <a:xfrm>
              <a:off x="5545905" y="3630465"/>
              <a:ext cx="140521" cy="150961"/>
            </a:xfrm>
            <a:custGeom>
              <a:avLst/>
              <a:gdLst/>
              <a:ahLst/>
              <a:cxnLst/>
              <a:rect l="0" t="0" r="0" b="0"/>
              <a:pathLst>
                <a:path w="140521" h="150961">
                  <a:moveTo>
                    <a:pt x="7170" y="17610"/>
                  </a:moveTo>
                  <a:lnTo>
                    <a:pt x="7170" y="17610"/>
                  </a:lnTo>
                  <a:lnTo>
                    <a:pt x="16891" y="16552"/>
                  </a:lnTo>
                  <a:lnTo>
                    <a:pt x="64115" y="7909"/>
                  </a:lnTo>
                  <a:lnTo>
                    <a:pt x="103856" y="0"/>
                  </a:lnTo>
                  <a:lnTo>
                    <a:pt x="116464" y="2022"/>
                  </a:lnTo>
                  <a:lnTo>
                    <a:pt x="121307" y="4043"/>
                  </a:lnTo>
                  <a:lnTo>
                    <a:pt x="124536" y="6449"/>
                  </a:lnTo>
                  <a:lnTo>
                    <a:pt x="128125" y="11944"/>
                  </a:lnTo>
                  <a:lnTo>
                    <a:pt x="126897" y="20736"/>
                  </a:lnTo>
                  <a:lnTo>
                    <a:pt x="121766" y="31699"/>
                  </a:lnTo>
                  <a:lnTo>
                    <a:pt x="83016" y="74841"/>
                  </a:lnTo>
                  <a:lnTo>
                    <a:pt x="35755" y="114158"/>
                  </a:lnTo>
                  <a:lnTo>
                    <a:pt x="0" y="139504"/>
                  </a:lnTo>
                  <a:lnTo>
                    <a:pt x="274" y="141207"/>
                  </a:lnTo>
                  <a:lnTo>
                    <a:pt x="3401" y="145920"/>
                  </a:lnTo>
                  <a:lnTo>
                    <a:pt x="8316" y="148719"/>
                  </a:lnTo>
                  <a:lnTo>
                    <a:pt x="20096" y="150518"/>
                  </a:lnTo>
                  <a:lnTo>
                    <a:pt x="62311" y="150921"/>
                  </a:lnTo>
                  <a:lnTo>
                    <a:pt x="108036" y="150957"/>
                  </a:lnTo>
                  <a:lnTo>
                    <a:pt x="140520" y="15096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2" name="SMARTInkShape-57">
              <a:extLst>
                <a:ext uri="{FF2B5EF4-FFF2-40B4-BE49-F238E27FC236}">
                  <a16:creationId xmlns:a16="http://schemas.microsoft.com/office/drawing/2014/main" id="{3B3262BC-6883-3299-B1E4-00F452208CD7}"/>
                </a:ext>
              </a:extLst>
            </p:cNvPr>
            <p:cNvSpPr/>
            <p:nvPr>
              <p:custDataLst>
                <p:tags r:id="rId492"/>
              </p:custDataLst>
            </p:nvPr>
          </p:nvSpPr>
          <p:spPr>
            <a:xfrm>
              <a:off x="5524500" y="3695700"/>
              <a:ext cx="171451" cy="9526"/>
            </a:xfrm>
            <a:custGeom>
              <a:avLst/>
              <a:gdLst/>
              <a:ahLst/>
              <a:cxnLst/>
              <a:rect l="0" t="0" r="0" b="0"/>
              <a:pathLst>
                <a:path w="171451" h="9526">
                  <a:moveTo>
                    <a:pt x="0" y="9525"/>
                  </a:moveTo>
                  <a:lnTo>
                    <a:pt x="0" y="9525"/>
                  </a:lnTo>
                  <a:lnTo>
                    <a:pt x="5056" y="9525"/>
                  </a:lnTo>
                  <a:lnTo>
                    <a:pt x="35648" y="1324"/>
                  </a:lnTo>
                  <a:lnTo>
                    <a:pt x="80106" y="262"/>
                  </a:lnTo>
                  <a:lnTo>
                    <a:pt x="124549" y="34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3" name="SMARTInkShape-58">
              <a:extLst>
                <a:ext uri="{FF2B5EF4-FFF2-40B4-BE49-F238E27FC236}">
                  <a16:creationId xmlns:a16="http://schemas.microsoft.com/office/drawing/2014/main" id="{1AB7E3FC-4EF1-7298-6A4B-4835FDEDC803}"/>
                </a:ext>
              </a:extLst>
            </p:cNvPr>
            <p:cNvSpPr/>
            <p:nvPr>
              <p:custDataLst>
                <p:tags r:id="rId493"/>
              </p:custDataLst>
            </p:nvPr>
          </p:nvSpPr>
          <p:spPr>
            <a:xfrm>
              <a:off x="5824245" y="3562350"/>
              <a:ext cx="138290" cy="295276"/>
            </a:xfrm>
            <a:custGeom>
              <a:avLst/>
              <a:gdLst/>
              <a:ahLst/>
              <a:cxnLst/>
              <a:rect l="0" t="0" r="0" b="0"/>
              <a:pathLst>
                <a:path w="138290" h="295276">
                  <a:moveTo>
                    <a:pt x="128880" y="0"/>
                  </a:moveTo>
                  <a:lnTo>
                    <a:pt x="128880" y="0"/>
                  </a:lnTo>
                  <a:lnTo>
                    <a:pt x="138289" y="0"/>
                  </a:lnTo>
                  <a:lnTo>
                    <a:pt x="129270" y="0"/>
                  </a:lnTo>
                  <a:lnTo>
                    <a:pt x="111031" y="7539"/>
                  </a:lnTo>
                  <a:lnTo>
                    <a:pt x="107456" y="8201"/>
                  </a:lnTo>
                  <a:lnTo>
                    <a:pt x="69361" y="49181"/>
                  </a:lnTo>
                  <a:lnTo>
                    <a:pt x="42453" y="86774"/>
                  </a:lnTo>
                  <a:lnTo>
                    <a:pt x="20125" y="130617"/>
                  </a:lnTo>
                  <a:lnTo>
                    <a:pt x="9991" y="154883"/>
                  </a:lnTo>
                  <a:lnTo>
                    <a:pt x="3207" y="193813"/>
                  </a:lnTo>
                  <a:lnTo>
                    <a:pt x="0" y="217372"/>
                  </a:lnTo>
                  <a:lnTo>
                    <a:pt x="6565" y="261346"/>
                  </a:lnTo>
                  <a:lnTo>
                    <a:pt x="12077" y="274904"/>
                  </a:lnTo>
                  <a:lnTo>
                    <a:pt x="18054" y="280930"/>
                  </a:lnTo>
                  <a:lnTo>
                    <a:pt x="24237" y="283607"/>
                  </a:lnTo>
                  <a:lnTo>
                    <a:pt x="27368" y="284322"/>
                  </a:lnTo>
                  <a:lnTo>
                    <a:pt x="43166" y="293101"/>
                  </a:lnTo>
                  <a:lnTo>
                    <a:pt x="52680" y="2952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4" name="SMARTInkShape-59">
              <a:extLst>
                <a:ext uri="{FF2B5EF4-FFF2-40B4-BE49-F238E27FC236}">
                  <a16:creationId xmlns:a16="http://schemas.microsoft.com/office/drawing/2014/main" id="{C8A414B1-2BC4-4D6E-6177-AA5BC0FB9125}"/>
                </a:ext>
              </a:extLst>
            </p:cNvPr>
            <p:cNvSpPr/>
            <p:nvPr>
              <p:custDataLst>
                <p:tags r:id="rId494"/>
              </p:custDataLst>
            </p:nvPr>
          </p:nvSpPr>
          <p:spPr>
            <a:xfrm>
              <a:off x="5962847" y="3620824"/>
              <a:ext cx="95054" cy="169492"/>
            </a:xfrm>
            <a:custGeom>
              <a:avLst/>
              <a:gdLst/>
              <a:ahLst/>
              <a:cxnLst/>
              <a:rect l="0" t="0" r="0" b="0"/>
              <a:pathLst>
                <a:path w="95054" h="169492">
                  <a:moveTo>
                    <a:pt x="47428" y="8201"/>
                  </a:moveTo>
                  <a:lnTo>
                    <a:pt x="47428" y="8201"/>
                  </a:lnTo>
                  <a:lnTo>
                    <a:pt x="47428" y="0"/>
                  </a:lnTo>
                  <a:lnTo>
                    <a:pt x="42372" y="35420"/>
                  </a:lnTo>
                  <a:lnTo>
                    <a:pt x="30122" y="74608"/>
                  </a:lnTo>
                  <a:lnTo>
                    <a:pt x="4886" y="118911"/>
                  </a:lnTo>
                  <a:lnTo>
                    <a:pt x="0" y="162893"/>
                  </a:lnTo>
                  <a:lnTo>
                    <a:pt x="994" y="165304"/>
                  </a:lnTo>
                  <a:lnTo>
                    <a:pt x="2713" y="166911"/>
                  </a:lnTo>
                  <a:lnTo>
                    <a:pt x="4919" y="167983"/>
                  </a:lnTo>
                  <a:lnTo>
                    <a:pt x="18135" y="169491"/>
                  </a:lnTo>
                  <a:lnTo>
                    <a:pt x="26647" y="167022"/>
                  </a:lnTo>
                  <a:lnTo>
                    <a:pt x="57117" y="154901"/>
                  </a:lnTo>
                  <a:lnTo>
                    <a:pt x="70995" y="151151"/>
                  </a:lnTo>
                  <a:lnTo>
                    <a:pt x="95053" y="14155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5" name="SMARTInkShape-60">
              <a:extLst>
                <a:ext uri="{FF2B5EF4-FFF2-40B4-BE49-F238E27FC236}">
                  <a16:creationId xmlns:a16="http://schemas.microsoft.com/office/drawing/2014/main" id="{DD0E059B-7C7F-3D39-CA04-AE7C46D572FE}"/>
                </a:ext>
              </a:extLst>
            </p:cNvPr>
            <p:cNvSpPr/>
            <p:nvPr>
              <p:custDataLst>
                <p:tags r:id="rId495"/>
              </p:custDataLst>
            </p:nvPr>
          </p:nvSpPr>
          <p:spPr>
            <a:xfrm>
              <a:off x="5981700" y="3686175"/>
              <a:ext cx="57151" cy="28576"/>
            </a:xfrm>
            <a:custGeom>
              <a:avLst/>
              <a:gdLst/>
              <a:ahLst/>
              <a:cxnLst/>
              <a:rect l="0" t="0" r="0" b="0"/>
              <a:pathLst>
                <a:path w="57151" h="28576">
                  <a:moveTo>
                    <a:pt x="0" y="28575"/>
                  </a:moveTo>
                  <a:lnTo>
                    <a:pt x="0" y="28575"/>
                  </a:lnTo>
                  <a:lnTo>
                    <a:pt x="0" y="23518"/>
                  </a:lnTo>
                  <a:lnTo>
                    <a:pt x="2822" y="18214"/>
                  </a:lnTo>
                  <a:lnTo>
                    <a:pt x="5056" y="15318"/>
                  </a:lnTo>
                  <a:lnTo>
                    <a:pt x="13183" y="12100"/>
                  </a:lnTo>
                  <a:lnTo>
                    <a:pt x="29659" y="7466"/>
                  </a:lnTo>
                  <a:lnTo>
                    <a:pt x="571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6" name="SMARTInkShape-61">
              <a:extLst>
                <a:ext uri="{FF2B5EF4-FFF2-40B4-BE49-F238E27FC236}">
                  <a16:creationId xmlns:a16="http://schemas.microsoft.com/office/drawing/2014/main" id="{1A5A7ABE-72EF-8813-7E00-DF394CCCF063}"/>
                </a:ext>
              </a:extLst>
            </p:cNvPr>
            <p:cNvSpPr/>
            <p:nvPr>
              <p:custDataLst>
                <p:tags r:id="rId496"/>
              </p:custDataLst>
            </p:nvPr>
          </p:nvSpPr>
          <p:spPr>
            <a:xfrm>
              <a:off x="6077128" y="3678494"/>
              <a:ext cx="75739" cy="83694"/>
            </a:xfrm>
            <a:custGeom>
              <a:avLst/>
              <a:gdLst/>
              <a:ahLst/>
              <a:cxnLst/>
              <a:rect l="0" t="0" r="0" b="0"/>
              <a:pathLst>
                <a:path w="75739" h="83694">
                  <a:moveTo>
                    <a:pt x="9347" y="36256"/>
                  </a:moveTo>
                  <a:lnTo>
                    <a:pt x="9347" y="36256"/>
                  </a:lnTo>
                  <a:lnTo>
                    <a:pt x="14403" y="36256"/>
                  </a:lnTo>
                  <a:lnTo>
                    <a:pt x="39939" y="44457"/>
                  </a:lnTo>
                  <a:lnTo>
                    <a:pt x="43500" y="43840"/>
                  </a:lnTo>
                  <a:lnTo>
                    <a:pt x="54627" y="38974"/>
                  </a:lnTo>
                  <a:lnTo>
                    <a:pt x="68742" y="36003"/>
                  </a:lnTo>
                  <a:lnTo>
                    <a:pt x="71168" y="33970"/>
                  </a:lnTo>
                  <a:lnTo>
                    <a:pt x="75063" y="28161"/>
                  </a:lnTo>
                  <a:lnTo>
                    <a:pt x="75738" y="22098"/>
                  </a:lnTo>
                  <a:lnTo>
                    <a:pt x="73075" y="16558"/>
                  </a:lnTo>
                  <a:lnTo>
                    <a:pt x="62739" y="4378"/>
                  </a:lnTo>
                  <a:lnTo>
                    <a:pt x="53892" y="921"/>
                  </a:lnTo>
                  <a:lnTo>
                    <a:pt x="48568" y="0"/>
                  </a:lnTo>
                  <a:lnTo>
                    <a:pt x="37009" y="1798"/>
                  </a:lnTo>
                  <a:lnTo>
                    <a:pt x="21423" y="8760"/>
                  </a:lnTo>
                  <a:lnTo>
                    <a:pt x="13655" y="15569"/>
                  </a:lnTo>
                  <a:lnTo>
                    <a:pt x="6676" y="25650"/>
                  </a:lnTo>
                  <a:lnTo>
                    <a:pt x="1853" y="48283"/>
                  </a:lnTo>
                  <a:lnTo>
                    <a:pt x="0" y="76636"/>
                  </a:lnTo>
                  <a:lnTo>
                    <a:pt x="999" y="79051"/>
                  </a:lnTo>
                  <a:lnTo>
                    <a:pt x="2724" y="80661"/>
                  </a:lnTo>
                  <a:lnTo>
                    <a:pt x="4932" y="81734"/>
                  </a:lnTo>
                  <a:lnTo>
                    <a:pt x="43675" y="83693"/>
                  </a:lnTo>
                  <a:lnTo>
                    <a:pt x="66497" y="7435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7" name="SMARTInkShape-62">
              <a:extLst>
                <a:ext uri="{FF2B5EF4-FFF2-40B4-BE49-F238E27FC236}">
                  <a16:creationId xmlns:a16="http://schemas.microsoft.com/office/drawing/2014/main" id="{AD16561B-9527-F89F-FFEC-229E36492027}"/>
                </a:ext>
              </a:extLst>
            </p:cNvPr>
            <p:cNvSpPr/>
            <p:nvPr>
              <p:custDataLst>
                <p:tags r:id="rId497"/>
              </p:custDataLst>
            </p:nvPr>
          </p:nvSpPr>
          <p:spPr>
            <a:xfrm>
              <a:off x="6134100" y="3676767"/>
              <a:ext cx="95251" cy="95134"/>
            </a:xfrm>
            <a:custGeom>
              <a:avLst/>
              <a:gdLst/>
              <a:ahLst/>
              <a:cxnLst/>
              <a:rect l="0" t="0" r="0" b="0"/>
              <a:pathLst>
                <a:path w="95251" h="95134">
                  <a:moveTo>
                    <a:pt x="95250" y="9408"/>
                  </a:moveTo>
                  <a:lnTo>
                    <a:pt x="95250" y="9408"/>
                  </a:lnTo>
                  <a:lnTo>
                    <a:pt x="95250" y="1207"/>
                  </a:lnTo>
                  <a:lnTo>
                    <a:pt x="73791" y="0"/>
                  </a:lnTo>
                  <a:lnTo>
                    <a:pt x="71419" y="1019"/>
                  </a:lnTo>
                  <a:lnTo>
                    <a:pt x="69838" y="2757"/>
                  </a:lnTo>
                  <a:lnTo>
                    <a:pt x="68783" y="4974"/>
                  </a:lnTo>
                  <a:lnTo>
                    <a:pt x="65964" y="6452"/>
                  </a:lnTo>
                  <a:lnTo>
                    <a:pt x="41909" y="10207"/>
                  </a:lnTo>
                  <a:lnTo>
                    <a:pt x="35208" y="14349"/>
                  </a:lnTo>
                  <a:lnTo>
                    <a:pt x="25485" y="27688"/>
                  </a:lnTo>
                  <a:lnTo>
                    <a:pt x="19615" y="45281"/>
                  </a:lnTo>
                  <a:lnTo>
                    <a:pt x="22123" y="49340"/>
                  </a:lnTo>
                  <a:lnTo>
                    <a:pt x="24274" y="51905"/>
                  </a:lnTo>
                  <a:lnTo>
                    <a:pt x="32308" y="54754"/>
                  </a:lnTo>
                  <a:lnTo>
                    <a:pt x="48731" y="59180"/>
                  </a:lnTo>
                  <a:lnTo>
                    <a:pt x="64181" y="67194"/>
                  </a:lnTo>
                  <a:lnTo>
                    <a:pt x="70859" y="73191"/>
                  </a:lnTo>
                  <a:lnTo>
                    <a:pt x="84192" y="93262"/>
                  </a:lnTo>
                  <a:lnTo>
                    <a:pt x="83645" y="93886"/>
                  </a:lnTo>
                  <a:lnTo>
                    <a:pt x="80214" y="94579"/>
                  </a:lnTo>
                  <a:lnTo>
                    <a:pt x="37395" y="95101"/>
                  </a:lnTo>
                  <a:lnTo>
                    <a:pt x="0" y="9513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8" name="SMARTInkShape-63">
              <a:extLst>
                <a:ext uri="{FF2B5EF4-FFF2-40B4-BE49-F238E27FC236}">
                  <a16:creationId xmlns:a16="http://schemas.microsoft.com/office/drawing/2014/main" id="{8834065F-DC7F-930B-0D7D-E848C081A5BB}"/>
                </a:ext>
              </a:extLst>
            </p:cNvPr>
            <p:cNvSpPr/>
            <p:nvPr>
              <p:custDataLst>
                <p:tags r:id="rId498"/>
              </p:custDataLst>
            </p:nvPr>
          </p:nvSpPr>
          <p:spPr>
            <a:xfrm>
              <a:off x="6258468" y="3609975"/>
              <a:ext cx="75658" cy="161340"/>
            </a:xfrm>
            <a:custGeom>
              <a:avLst/>
              <a:gdLst/>
              <a:ahLst/>
              <a:cxnLst/>
              <a:rect l="0" t="0" r="0" b="0"/>
              <a:pathLst>
                <a:path w="75658" h="161340">
                  <a:moveTo>
                    <a:pt x="28032" y="0"/>
                  </a:moveTo>
                  <a:lnTo>
                    <a:pt x="28032" y="0"/>
                  </a:lnTo>
                  <a:lnTo>
                    <a:pt x="26974" y="29339"/>
                  </a:lnTo>
                  <a:lnTo>
                    <a:pt x="11786" y="68693"/>
                  </a:lnTo>
                  <a:lnTo>
                    <a:pt x="2206" y="105174"/>
                  </a:lnTo>
                  <a:lnTo>
                    <a:pt x="0" y="132841"/>
                  </a:lnTo>
                  <a:lnTo>
                    <a:pt x="2519" y="141238"/>
                  </a:lnTo>
                  <a:lnTo>
                    <a:pt x="4674" y="144959"/>
                  </a:lnTo>
                  <a:lnTo>
                    <a:pt x="17819" y="155252"/>
                  </a:lnTo>
                  <a:lnTo>
                    <a:pt x="30062" y="159948"/>
                  </a:lnTo>
                  <a:lnTo>
                    <a:pt x="45449" y="161339"/>
                  </a:lnTo>
                  <a:lnTo>
                    <a:pt x="75657" y="1524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9" name="SMARTInkShape-64">
              <a:extLst>
                <a:ext uri="{FF2B5EF4-FFF2-40B4-BE49-F238E27FC236}">
                  <a16:creationId xmlns:a16="http://schemas.microsoft.com/office/drawing/2014/main" id="{2741C823-53F3-AE9A-0FBC-7B5F8CE2A17E}"/>
                </a:ext>
              </a:extLst>
            </p:cNvPr>
            <p:cNvSpPr/>
            <p:nvPr>
              <p:custDataLst>
                <p:tags r:id="rId499"/>
              </p:custDataLst>
            </p:nvPr>
          </p:nvSpPr>
          <p:spPr>
            <a:xfrm>
              <a:off x="6248400" y="3687499"/>
              <a:ext cx="95251" cy="17727"/>
            </a:xfrm>
            <a:custGeom>
              <a:avLst/>
              <a:gdLst/>
              <a:ahLst/>
              <a:cxnLst/>
              <a:rect l="0" t="0" r="0" b="0"/>
              <a:pathLst>
                <a:path w="95251" h="17727">
                  <a:moveTo>
                    <a:pt x="0" y="8201"/>
                  </a:moveTo>
                  <a:lnTo>
                    <a:pt x="0" y="8201"/>
                  </a:lnTo>
                  <a:lnTo>
                    <a:pt x="34715" y="0"/>
                  </a:lnTo>
                  <a:lnTo>
                    <a:pt x="78304" y="8454"/>
                  </a:lnTo>
                  <a:lnTo>
                    <a:pt x="95250" y="1772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0" name="SMARTInkShape-65">
              <a:extLst>
                <a:ext uri="{FF2B5EF4-FFF2-40B4-BE49-F238E27FC236}">
                  <a16:creationId xmlns:a16="http://schemas.microsoft.com/office/drawing/2014/main" id="{502701F4-054C-3B26-477C-79942BA51899}"/>
                </a:ext>
              </a:extLst>
            </p:cNvPr>
            <p:cNvSpPr/>
            <p:nvPr>
              <p:custDataLst>
                <p:tags r:id="rId500"/>
              </p:custDataLst>
            </p:nvPr>
          </p:nvSpPr>
          <p:spPr>
            <a:xfrm>
              <a:off x="5172075" y="3905367"/>
              <a:ext cx="118279" cy="122279"/>
            </a:xfrm>
            <a:custGeom>
              <a:avLst/>
              <a:gdLst/>
              <a:ahLst/>
              <a:cxnLst/>
              <a:rect l="0" t="0" r="0" b="0"/>
              <a:pathLst>
                <a:path w="118279" h="122279">
                  <a:moveTo>
                    <a:pt x="95250" y="9408"/>
                  </a:moveTo>
                  <a:lnTo>
                    <a:pt x="95250" y="9408"/>
                  </a:lnTo>
                  <a:lnTo>
                    <a:pt x="103451" y="9408"/>
                  </a:lnTo>
                  <a:lnTo>
                    <a:pt x="114173" y="0"/>
                  </a:lnTo>
                  <a:lnTo>
                    <a:pt x="71453" y="2710"/>
                  </a:lnTo>
                  <a:lnTo>
                    <a:pt x="34575" y="13141"/>
                  </a:lnTo>
                  <a:lnTo>
                    <a:pt x="25950" y="19181"/>
                  </a:lnTo>
                  <a:lnTo>
                    <a:pt x="23650" y="22273"/>
                  </a:lnTo>
                  <a:lnTo>
                    <a:pt x="23175" y="25393"/>
                  </a:lnTo>
                  <a:lnTo>
                    <a:pt x="23916" y="28531"/>
                  </a:lnTo>
                  <a:lnTo>
                    <a:pt x="28621" y="35899"/>
                  </a:lnTo>
                  <a:lnTo>
                    <a:pt x="43170" y="50889"/>
                  </a:lnTo>
                  <a:lnTo>
                    <a:pt x="89832" y="82356"/>
                  </a:lnTo>
                  <a:lnTo>
                    <a:pt x="106109" y="91935"/>
                  </a:lnTo>
                  <a:lnTo>
                    <a:pt x="118278" y="107830"/>
                  </a:lnTo>
                  <a:lnTo>
                    <a:pt x="116951" y="111006"/>
                  </a:lnTo>
                  <a:lnTo>
                    <a:pt x="107012" y="117357"/>
                  </a:lnTo>
                  <a:lnTo>
                    <a:pt x="88622" y="121826"/>
                  </a:lnTo>
                  <a:lnTo>
                    <a:pt x="54783" y="122278"/>
                  </a:lnTo>
                  <a:lnTo>
                    <a:pt x="0" y="11418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1" name="SMARTInkShape-66">
              <a:extLst>
                <a:ext uri="{FF2B5EF4-FFF2-40B4-BE49-F238E27FC236}">
                  <a16:creationId xmlns:a16="http://schemas.microsoft.com/office/drawing/2014/main" id="{AE259F5E-B517-D193-A2D0-794C94A0C0B5}"/>
                </a:ext>
              </a:extLst>
            </p:cNvPr>
            <p:cNvSpPr/>
            <p:nvPr>
              <p:custDataLst>
                <p:tags r:id="rId501"/>
              </p:custDataLst>
            </p:nvPr>
          </p:nvSpPr>
          <p:spPr>
            <a:xfrm>
              <a:off x="5353095" y="3868474"/>
              <a:ext cx="95206" cy="160271"/>
            </a:xfrm>
            <a:custGeom>
              <a:avLst/>
              <a:gdLst/>
              <a:ahLst/>
              <a:cxnLst/>
              <a:rect l="0" t="0" r="0" b="0"/>
              <a:pathLst>
                <a:path w="95206" h="160271">
                  <a:moveTo>
                    <a:pt x="9480" y="8201"/>
                  </a:moveTo>
                  <a:lnTo>
                    <a:pt x="9480" y="8201"/>
                  </a:lnTo>
                  <a:lnTo>
                    <a:pt x="17681" y="0"/>
                  </a:lnTo>
                  <a:lnTo>
                    <a:pt x="18122" y="617"/>
                  </a:lnTo>
                  <a:lnTo>
                    <a:pt x="18889" y="17106"/>
                  </a:lnTo>
                  <a:lnTo>
                    <a:pt x="8629" y="56998"/>
                  </a:lnTo>
                  <a:lnTo>
                    <a:pt x="1097" y="96001"/>
                  </a:lnTo>
                  <a:lnTo>
                    <a:pt x="22" y="141487"/>
                  </a:lnTo>
                  <a:lnTo>
                    <a:pt x="0" y="147858"/>
                  </a:lnTo>
                  <a:lnTo>
                    <a:pt x="1043" y="152106"/>
                  </a:lnTo>
                  <a:lnTo>
                    <a:pt x="2797" y="154937"/>
                  </a:lnTo>
                  <a:lnTo>
                    <a:pt x="5025" y="156825"/>
                  </a:lnTo>
                  <a:lnTo>
                    <a:pt x="10322" y="158923"/>
                  </a:lnTo>
                  <a:lnTo>
                    <a:pt x="32460" y="160270"/>
                  </a:lnTo>
                  <a:lnTo>
                    <a:pt x="77865" y="151247"/>
                  </a:lnTo>
                  <a:lnTo>
                    <a:pt x="80470" y="151190"/>
                  </a:lnTo>
                  <a:lnTo>
                    <a:pt x="95205" y="14155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2" name="SMARTInkShape-67">
              <a:extLst>
                <a:ext uri="{FF2B5EF4-FFF2-40B4-BE49-F238E27FC236}">
                  <a16:creationId xmlns:a16="http://schemas.microsoft.com/office/drawing/2014/main" id="{F5B0422E-1697-CBD9-CEC5-E2678BF0F90D}"/>
                </a:ext>
              </a:extLst>
            </p:cNvPr>
            <p:cNvSpPr/>
            <p:nvPr>
              <p:custDataLst>
                <p:tags r:id="rId502"/>
              </p:custDataLst>
            </p:nvPr>
          </p:nvSpPr>
          <p:spPr>
            <a:xfrm>
              <a:off x="5353050" y="3947649"/>
              <a:ext cx="95251" cy="14752"/>
            </a:xfrm>
            <a:custGeom>
              <a:avLst/>
              <a:gdLst/>
              <a:ahLst/>
              <a:cxnLst/>
              <a:rect l="0" t="0" r="0" b="0"/>
              <a:pathLst>
                <a:path w="95251" h="14752">
                  <a:moveTo>
                    <a:pt x="0" y="14751"/>
                  </a:moveTo>
                  <a:lnTo>
                    <a:pt x="0" y="14751"/>
                  </a:lnTo>
                  <a:lnTo>
                    <a:pt x="0" y="9694"/>
                  </a:lnTo>
                  <a:lnTo>
                    <a:pt x="2117" y="8205"/>
                  </a:lnTo>
                  <a:lnTo>
                    <a:pt x="33551" y="0"/>
                  </a:lnTo>
                  <a:lnTo>
                    <a:pt x="78455" y="4960"/>
                  </a:lnTo>
                  <a:lnTo>
                    <a:pt x="95250" y="522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3" name="SMARTInkShape-68">
              <a:extLst>
                <a:ext uri="{FF2B5EF4-FFF2-40B4-BE49-F238E27FC236}">
                  <a16:creationId xmlns:a16="http://schemas.microsoft.com/office/drawing/2014/main" id="{0C9A5A24-1438-02BD-1270-445A58BB7712}"/>
                </a:ext>
              </a:extLst>
            </p:cNvPr>
            <p:cNvSpPr/>
            <p:nvPr>
              <p:custDataLst>
                <p:tags r:id="rId503"/>
              </p:custDataLst>
            </p:nvPr>
          </p:nvSpPr>
          <p:spPr>
            <a:xfrm>
              <a:off x="5448444" y="3953268"/>
              <a:ext cx="142732" cy="84242"/>
            </a:xfrm>
            <a:custGeom>
              <a:avLst/>
              <a:gdLst/>
              <a:ahLst/>
              <a:cxnLst/>
              <a:rect l="0" t="0" r="0" b="0"/>
              <a:pathLst>
                <a:path w="142732" h="84242">
                  <a:moveTo>
                    <a:pt x="85581" y="18657"/>
                  </a:moveTo>
                  <a:lnTo>
                    <a:pt x="85581" y="18657"/>
                  </a:lnTo>
                  <a:lnTo>
                    <a:pt x="85581" y="10456"/>
                  </a:lnTo>
                  <a:lnTo>
                    <a:pt x="84523" y="10015"/>
                  </a:lnTo>
                  <a:lnTo>
                    <a:pt x="68713" y="8097"/>
                  </a:lnTo>
                  <a:lnTo>
                    <a:pt x="59888" y="2593"/>
                  </a:lnTo>
                  <a:lnTo>
                    <a:pt x="49510" y="492"/>
                  </a:lnTo>
                  <a:lnTo>
                    <a:pt x="39211" y="0"/>
                  </a:lnTo>
                  <a:lnTo>
                    <a:pt x="27577" y="5426"/>
                  </a:lnTo>
                  <a:lnTo>
                    <a:pt x="17468" y="13835"/>
                  </a:lnTo>
                  <a:lnTo>
                    <a:pt x="10719" y="23461"/>
                  </a:lnTo>
                  <a:lnTo>
                    <a:pt x="5389" y="26084"/>
                  </a:lnTo>
                  <a:lnTo>
                    <a:pt x="3545" y="28900"/>
                  </a:lnTo>
                  <a:lnTo>
                    <a:pt x="949" y="42976"/>
                  </a:lnTo>
                  <a:lnTo>
                    <a:pt x="0" y="72908"/>
                  </a:lnTo>
                  <a:lnTo>
                    <a:pt x="1011" y="77049"/>
                  </a:lnTo>
                  <a:lnTo>
                    <a:pt x="2741" y="79810"/>
                  </a:lnTo>
                  <a:lnTo>
                    <a:pt x="4955" y="81650"/>
                  </a:lnTo>
                  <a:lnTo>
                    <a:pt x="18182" y="84241"/>
                  </a:lnTo>
                  <a:lnTo>
                    <a:pt x="26699" y="82025"/>
                  </a:lnTo>
                  <a:lnTo>
                    <a:pt x="40789" y="71979"/>
                  </a:lnTo>
                  <a:lnTo>
                    <a:pt x="69697" y="44040"/>
                  </a:lnTo>
                  <a:lnTo>
                    <a:pt x="73230" y="37700"/>
                  </a:lnTo>
                  <a:lnTo>
                    <a:pt x="75498" y="30062"/>
                  </a:lnTo>
                  <a:lnTo>
                    <a:pt x="75684" y="30493"/>
                  </a:lnTo>
                  <a:lnTo>
                    <a:pt x="76055" y="69200"/>
                  </a:lnTo>
                  <a:lnTo>
                    <a:pt x="77113" y="71402"/>
                  </a:lnTo>
                  <a:lnTo>
                    <a:pt x="78878" y="72870"/>
                  </a:lnTo>
                  <a:lnTo>
                    <a:pt x="81112" y="73849"/>
                  </a:lnTo>
                  <a:lnTo>
                    <a:pt x="94370" y="75227"/>
                  </a:lnTo>
                  <a:lnTo>
                    <a:pt x="102893" y="72727"/>
                  </a:lnTo>
                  <a:lnTo>
                    <a:pt x="142731" y="4723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4" name="SMARTInkShape-69">
              <a:extLst>
                <a:ext uri="{FF2B5EF4-FFF2-40B4-BE49-F238E27FC236}">
                  <a16:creationId xmlns:a16="http://schemas.microsoft.com/office/drawing/2014/main" id="{3CA2591C-A589-8E91-50E6-FF0183DD407A}"/>
                </a:ext>
              </a:extLst>
            </p:cNvPr>
            <p:cNvSpPr/>
            <p:nvPr>
              <p:custDataLst>
                <p:tags r:id="rId504"/>
              </p:custDataLst>
            </p:nvPr>
          </p:nvSpPr>
          <p:spPr>
            <a:xfrm>
              <a:off x="5591209" y="3849424"/>
              <a:ext cx="66642" cy="179598"/>
            </a:xfrm>
            <a:custGeom>
              <a:avLst/>
              <a:gdLst/>
              <a:ahLst/>
              <a:cxnLst/>
              <a:rect l="0" t="0" r="0" b="0"/>
              <a:pathLst>
                <a:path w="66642" h="179598">
                  <a:moveTo>
                    <a:pt x="28541" y="8201"/>
                  </a:moveTo>
                  <a:lnTo>
                    <a:pt x="28541" y="8201"/>
                  </a:lnTo>
                  <a:lnTo>
                    <a:pt x="28541" y="0"/>
                  </a:lnTo>
                  <a:lnTo>
                    <a:pt x="28541" y="12050"/>
                  </a:lnTo>
                  <a:lnTo>
                    <a:pt x="25719" y="18026"/>
                  </a:lnTo>
                  <a:lnTo>
                    <a:pt x="23485" y="21101"/>
                  </a:lnTo>
                  <a:lnTo>
                    <a:pt x="18840" y="45674"/>
                  </a:lnTo>
                  <a:lnTo>
                    <a:pt x="16782" y="49058"/>
                  </a:lnTo>
                  <a:lnTo>
                    <a:pt x="14352" y="51314"/>
                  </a:lnTo>
                  <a:lnTo>
                    <a:pt x="11651" y="56643"/>
                  </a:lnTo>
                  <a:lnTo>
                    <a:pt x="9918" y="73744"/>
                  </a:lnTo>
                  <a:lnTo>
                    <a:pt x="6725" y="118798"/>
                  </a:lnTo>
                  <a:lnTo>
                    <a:pt x="856" y="152705"/>
                  </a:lnTo>
                  <a:lnTo>
                    <a:pt x="0" y="177586"/>
                  </a:lnTo>
                  <a:lnTo>
                    <a:pt x="1047" y="178274"/>
                  </a:lnTo>
                  <a:lnTo>
                    <a:pt x="10332" y="179379"/>
                  </a:lnTo>
                  <a:lnTo>
                    <a:pt x="27414" y="179597"/>
                  </a:lnTo>
                  <a:lnTo>
                    <a:pt x="36154" y="176805"/>
                  </a:lnTo>
                  <a:lnTo>
                    <a:pt x="43565" y="173094"/>
                  </a:lnTo>
                  <a:lnTo>
                    <a:pt x="50389" y="171445"/>
                  </a:lnTo>
                  <a:lnTo>
                    <a:pt x="66641" y="15107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5" name="SMARTInkShape-70">
              <a:extLst>
                <a:ext uri="{FF2B5EF4-FFF2-40B4-BE49-F238E27FC236}">
                  <a16:creationId xmlns:a16="http://schemas.microsoft.com/office/drawing/2014/main" id="{14B86095-3E41-E6AE-9BE7-869DFE95985E}"/>
                </a:ext>
              </a:extLst>
            </p:cNvPr>
            <p:cNvSpPr/>
            <p:nvPr>
              <p:custDataLst>
                <p:tags r:id="rId505"/>
              </p:custDataLst>
            </p:nvPr>
          </p:nvSpPr>
          <p:spPr>
            <a:xfrm>
              <a:off x="5581650" y="3952875"/>
              <a:ext cx="76201" cy="9526"/>
            </a:xfrm>
            <a:custGeom>
              <a:avLst/>
              <a:gdLst/>
              <a:ahLst/>
              <a:cxnLst/>
              <a:rect l="0" t="0" r="0" b="0"/>
              <a:pathLst>
                <a:path w="76201" h="9526">
                  <a:moveTo>
                    <a:pt x="0" y="9525"/>
                  </a:moveTo>
                  <a:lnTo>
                    <a:pt x="0" y="9525"/>
                  </a:lnTo>
                  <a:lnTo>
                    <a:pt x="5056" y="9525"/>
                  </a:lnTo>
                  <a:lnTo>
                    <a:pt x="10361" y="6703"/>
                  </a:lnTo>
                  <a:lnTo>
                    <a:pt x="13257" y="4468"/>
                  </a:lnTo>
                  <a:lnTo>
                    <a:pt x="22120" y="1986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6" name="SMARTInkShape-71">
              <a:extLst>
                <a:ext uri="{FF2B5EF4-FFF2-40B4-BE49-F238E27FC236}">
                  <a16:creationId xmlns:a16="http://schemas.microsoft.com/office/drawing/2014/main" id="{0F59A7BA-C3E2-6B69-7FE9-9363D34DA0AA}"/>
                </a:ext>
              </a:extLst>
            </p:cNvPr>
            <p:cNvSpPr/>
            <p:nvPr>
              <p:custDataLst>
                <p:tags r:id="rId506"/>
              </p:custDataLst>
            </p:nvPr>
          </p:nvSpPr>
          <p:spPr>
            <a:xfrm>
              <a:off x="5695950" y="3952875"/>
              <a:ext cx="19051" cy="76201"/>
            </a:xfrm>
            <a:custGeom>
              <a:avLst/>
              <a:gdLst/>
              <a:ahLst/>
              <a:cxnLst/>
              <a:rect l="0" t="0" r="0" b="0"/>
              <a:pathLst>
                <a:path w="19051" h="76201">
                  <a:moveTo>
                    <a:pt x="19050" y="0"/>
                  </a:moveTo>
                  <a:lnTo>
                    <a:pt x="19050" y="0"/>
                  </a:lnTo>
                  <a:lnTo>
                    <a:pt x="19050" y="5057"/>
                  </a:lnTo>
                  <a:lnTo>
                    <a:pt x="17992" y="6546"/>
                  </a:lnTo>
                  <a:lnTo>
                    <a:pt x="16228" y="7539"/>
                  </a:lnTo>
                  <a:lnTo>
                    <a:pt x="13994" y="8201"/>
                  </a:lnTo>
                  <a:lnTo>
                    <a:pt x="11511" y="17403"/>
                  </a:lnTo>
                  <a:lnTo>
                    <a:pt x="9349" y="29959"/>
                  </a:lnTo>
                  <a:lnTo>
                    <a:pt x="1440" y="50146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7" name="SMARTInkShape-72">
              <a:extLst>
                <a:ext uri="{FF2B5EF4-FFF2-40B4-BE49-F238E27FC236}">
                  <a16:creationId xmlns:a16="http://schemas.microsoft.com/office/drawing/2014/main" id="{5B58354B-1D8A-8425-5F9F-D3D9D247B9A7}"/>
                </a:ext>
              </a:extLst>
            </p:cNvPr>
            <p:cNvSpPr/>
            <p:nvPr>
              <p:custDataLst>
                <p:tags r:id="rId507"/>
              </p:custDataLst>
            </p:nvPr>
          </p:nvSpPr>
          <p:spPr>
            <a:xfrm>
              <a:off x="5734050" y="3914775"/>
              <a:ext cx="1" cy="9526"/>
            </a:xfrm>
            <a:custGeom>
              <a:avLst/>
              <a:gdLst/>
              <a:ahLst/>
              <a:cxnLst/>
              <a:rect l="0" t="0" r="0" b="0"/>
              <a:pathLst>
                <a:path w="1" h="9526">
                  <a:moveTo>
                    <a:pt x="0" y="9525"/>
                  </a:moveTo>
                  <a:lnTo>
                    <a:pt x="0" y="952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8" name="SMARTInkShape-73">
              <a:extLst>
                <a:ext uri="{FF2B5EF4-FFF2-40B4-BE49-F238E27FC236}">
                  <a16:creationId xmlns:a16="http://schemas.microsoft.com/office/drawing/2014/main" id="{F7BFBB5F-041E-B077-A0C8-6A2D3C67657B}"/>
                </a:ext>
              </a:extLst>
            </p:cNvPr>
            <p:cNvSpPr/>
            <p:nvPr>
              <p:custDataLst>
                <p:tags r:id="rId508"/>
              </p:custDataLst>
            </p:nvPr>
          </p:nvSpPr>
          <p:spPr>
            <a:xfrm>
              <a:off x="5753100" y="3918890"/>
              <a:ext cx="85726" cy="100661"/>
            </a:xfrm>
            <a:custGeom>
              <a:avLst/>
              <a:gdLst/>
              <a:ahLst/>
              <a:cxnLst/>
              <a:rect l="0" t="0" r="0" b="0"/>
              <a:pathLst>
                <a:path w="85726" h="100661">
                  <a:moveTo>
                    <a:pt x="85725" y="14935"/>
                  </a:moveTo>
                  <a:lnTo>
                    <a:pt x="85725" y="14935"/>
                  </a:lnTo>
                  <a:lnTo>
                    <a:pt x="85725" y="5803"/>
                  </a:lnTo>
                  <a:lnTo>
                    <a:pt x="80669" y="470"/>
                  </a:lnTo>
                  <a:lnTo>
                    <a:pt x="77063" y="0"/>
                  </a:lnTo>
                  <a:lnTo>
                    <a:pt x="46085" y="5854"/>
                  </a:lnTo>
                  <a:lnTo>
                    <a:pt x="43424" y="7823"/>
                  </a:lnTo>
                  <a:lnTo>
                    <a:pt x="41649" y="10193"/>
                  </a:lnTo>
                  <a:lnTo>
                    <a:pt x="36856" y="12828"/>
                  </a:lnTo>
                  <a:lnTo>
                    <a:pt x="34096" y="13530"/>
                  </a:lnTo>
                  <a:lnTo>
                    <a:pt x="32255" y="15057"/>
                  </a:lnTo>
                  <a:lnTo>
                    <a:pt x="20518" y="32232"/>
                  </a:lnTo>
                  <a:lnTo>
                    <a:pt x="19485" y="38522"/>
                  </a:lnTo>
                  <a:lnTo>
                    <a:pt x="29292" y="52145"/>
                  </a:lnTo>
                  <a:lnTo>
                    <a:pt x="37007" y="57931"/>
                  </a:lnTo>
                  <a:lnTo>
                    <a:pt x="47301" y="64011"/>
                  </a:lnTo>
                  <a:lnTo>
                    <a:pt x="53831" y="68496"/>
                  </a:lnTo>
                  <a:lnTo>
                    <a:pt x="64774" y="71613"/>
                  </a:lnTo>
                  <a:lnTo>
                    <a:pt x="71169" y="77001"/>
                  </a:lnTo>
                  <a:lnTo>
                    <a:pt x="71787" y="78538"/>
                  </a:lnTo>
                  <a:lnTo>
                    <a:pt x="71142" y="79562"/>
                  </a:lnTo>
                  <a:lnTo>
                    <a:pt x="67602" y="81758"/>
                  </a:lnTo>
                  <a:lnTo>
                    <a:pt x="48622" y="94748"/>
                  </a:lnTo>
                  <a:lnTo>
                    <a:pt x="31105" y="98908"/>
                  </a:lnTo>
                  <a:lnTo>
                    <a:pt x="0" y="10066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9" name="SMARTInkShape-74">
              <a:extLst>
                <a:ext uri="{FF2B5EF4-FFF2-40B4-BE49-F238E27FC236}">
                  <a16:creationId xmlns:a16="http://schemas.microsoft.com/office/drawing/2014/main" id="{4570C4B0-DB95-B12F-2A4C-C2AB5E32D0C0}"/>
                </a:ext>
              </a:extLst>
            </p:cNvPr>
            <p:cNvSpPr/>
            <p:nvPr>
              <p:custDataLst>
                <p:tags r:id="rId509"/>
              </p:custDataLst>
            </p:nvPr>
          </p:nvSpPr>
          <p:spPr>
            <a:xfrm>
              <a:off x="5877478" y="3858018"/>
              <a:ext cx="56598" cy="142427"/>
            </a:xfrm>
            <a:custGeom>
              <a:avLst/>
              <a:gdLst/>
              <a:ahLst/>
              <a:cxnLst/>
              <a:rect l="0" t="0" r="0" b="0"/>
              <a:pathLst>
                <a:path w="56598" h="142427">
                  <a:moveTo>
                    <a:pt x="28022" y="9132"/>
                  </a:moveTo>
                  <a:lnTo>
                    <a:pt x="28022" y="9132"/>
                  </a:lnTo>
                  <a:lnTo>
                    <a:pt x="37154" y="0"/>
                  </a:lnTo>
                  <a:lnTo>
                    <a:pt x="21277" y="39728"/>
                  </a:lnTo>
                  <a:lnTo>
                    <a:pt x="5745" y="80542"/>
                  </a:lnTo>
                  <a:lnTo>
                    <a:pt x="0" y="123260"/>
                  </a:lnTo>
                  <a:lnTo>
                    <a:pt x="2515" y="131469"/>
                  </a:lnTo>
                  <a:lnTo>
                    <a:pt x="4667" y="135140"/>
                  </a:lnTo>
                  <a:lnTo>
                    <a:pt x="7160" y="137587"/>
                  </a:lnTo>
                  <a:lnTo>
                    <a:pt x="12753" y="140307"/>
                  </a:lnTo>
                  <a:lnTo>
                    <a:pt x="43882" y="142426"/>
                  </a:lnTo>
                  <a:lnTo>
                    <a:pt x="48477" y="139634"/>
                  </a:lnTo>
                  <a:lnTo>
                    <a:pt x="56597" y="13295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0" name="SMARTInkShape-75">
              <a:extLst>
                <a:ext uri="{FF2B5EF4-FFF2-40B4-BE49-F238E27FC236}">
                  <a16:creationId xmlns:a16="http://schemas.microsoft.com/office/drawing/2014/main" id="{2ACAA301-6381-AB9F-2D89-DE1E8B7BA026}"/>
                </a:ext>
              </a:extLst>
            </p:cNvPr>
            <p:cNvSpPr/>
            <p:nvPr>
              <p:custDataLst>
                <p:tags r:id="rId510"/>
              </p:custDataLst>
            </p:nvPr>
          </p:nvSpPr>
          <p:spPr>
            <a:xfrm>
              <a:off x="5867400" y="3924693"/>
              <a:ext cx="114170" cy="85333"/>
            </a:xfrm>
            <a:custGeom>
              <a:avLst/>
              <a:gdLst/>
              <a:ahLst/>
              <a:cxnLst/>
              <a:rect l="0" t="0" r="0" b="0"/>
              <a:pathLst>
                <a:path w="114170" h="85333">
                  <a:moveTo>
                    <a:pt x="0" y="28182"/>
                  </a:moveTo>
                  <a:lnTo>
                    <a:pt x="0" y="28182"/>
                  </a:lnTo>
                  <a:lnTo>
                    <a:pt x="5056" y="28182"/>
                  </a:lnTo>
                  <a:lnTo>
                    <a:pt x="48303" y="12994"/>
                  </a:lnTo>
                  <a:lnTo>
                    <a:pt x="94960" y="9199"/>
                  </a:lnTo>
                  <a:lnTo>
                    <a:pt x="98231" y="9177"/>
                  </a:lnTo>
                  <a:lnTo>
                    <a:pt x="100412" y="8104"/>
                  </a:lnTo>
                  <a:lnTo>
                    <a:pt x="101867" y="6329"/>
                  </a:lnTo>
                  <a:lnTo>
                    <a:pt x="102836" y="4089"/>
                  </a:lnTo>
                  <a:lnTo>
                    <a:pt x="104541" y="2595"/>
                  </a:lnTo>
                  <a:lnTo>
                    <a:pt x="112806" y="0"/>
                  </a:lnTo>
                  <a:lnTo>
                    <a:pt x="113304" y="927"/>
                  </a:lnTo>
                  <a:lnTo>
                    <a:pt x="114169" y="17955"/>
                  </a:lnTo>
                  <a:lnTo>
                    <a:pt x="108598" y="29282"/>
                  </a:lnTo>
                  <a:lnTo>
                    <a:pt x="101183" y="41371"/>
                  </a:lnTo>
                  <a:lnTo>
                    <a:pt x="94712" y="70362"/>
                  </a:lnTo>
                  <a:lnTo>
                    <a:pt x="92775" y="72177"/>
                  </a:lnTo>
                  <a:lnTo>
                    <a:pt x="90424" y="73387"/>
                  </a:lnTo>
                  <a:lnTo>
                    <a:pt x="88859" y="75252"/>
                  </a:lnTo>
                  <a:lnTo>
                    <a:pt x="85725" y="8533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1" name="SMARTInkShape-76">
              <a:extLst>
                <a:ext uri="{FF2B5EF4-FFF2-40B4-BE49-F238E27FC236}">
                  <a16:creationId xmlns:a16="http://schemas.microsoft.com/office/drawing/2014/main" id="{BAC9D163-D911-F354-CF40-E851C0AC9CEB}"/>
                </a:ext>
              </a:extLst>
            </p:cNvPr>
            <p:cNvSpPr/>
            <p:nvPr>
              <p:custDataLst>
                <p:tags r:id="rId511"/>
              </p:custDataLst>
            </p:nvPr>
          </p:nvSpPr>
          <p:spPr>
            <a:xfrm>
              <a:off x="6000750" y="3905250"/>
              <a:ext cx="1" cy="9526"/>
            </a:xfrm>
            <a:custGeom>
              <a:avLst/>
              <a:gdLst/>
              <a:ahLst/>
              <a:cxnLst/>
              <a:rect l="0" t="0" r="0" b="0"/>
              <a:pathLst>
                <a:path w="1" h="9526">
                  <a:moveTo>
                    <a:pt x="0" y="9525"/>
                  </a:moveTo>
                  <a:lnTo>
                    <a:pt x="0" y="952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2" name="SMARTInkShape-77">
              <a:extLst>
                <a:ext uri="{FF2B5EF4-FFF2-40B4-BE49-F238E27FC236}">
                  <a16:creationId xmlns:a16="http://schemas.microsoft.com/office/drawing/2014/main" id="{C6A3F0EC-698E-73B3-68AA-F529AB941CC8}"/>
                </a:ext>
              </a:extLst>
            </p:cNvPr>
            <p:cNvSpPr/>
            <p:nvPr>
              <p:custDataLst>
                <p:tags r:id="rId512"/>
              </p:custDataLst>
            </p:nvPr>
          </p:nvSpPr>
          <p:spPr>
            <a:xfrm>
              <a:off x="6039564" y="3914892"/>
              <a:ext cx="85012" cy="66391"/>
            </a:xfrm>
            <a:custGeom>
              <a:avLst/>
              <a:gdLst/>
              <a:ahLst/>
              <a:cxnLst/>
              <a:rect l="0" t="0" r="0" b="0"/>
              <a:pathLst>
                <a:path w="85012" h="66391">
                  <a:moveTo>
                    <a:pt x="56436" y="9408"/>
                  </a:moveTo>
                  <a:lnTo>
                    <a:pt x="56436" y="9408"/>
                  </a:lnTo>
                  <a:lnTo>
                    <a:pt x="65845" y="0"/>
                  </a:lnTo>
                  <a:lnTo>
                    <a:pt x="50729" y="964"/>
                  </a:lnTo>
                  <a:lnTo>
                    <a:pt x="21178" y="13144"/>
                  </a:lnTo>
                  <a:lnTo>
                    <a:pt x="11485" y="22005"/>
                  </a:lnTo>
                  <a:lnTo>
                    <a:pt x="4709" y="31940"/>
                  </a:lnTo>
                  <a:lnTo>
                    <a:pt x="893" y="43483"/>
                  </a:lnTo>
                  <a:lnTo>
                    <a:pt x="0" y="50306"/>
                  </a:lnTo>
                  <a:lnTo>
                    <a:pt x="2425" y="56865"/>
                  </a:lnTo>
                  <a:lnTo>
                    <a:pt x="4554" y="60096"/>
                  </a:lnTo>
                  <a:lnTo>
                    <a:pt x="15386" y="63686"/>
                  </a:lnTo>
                  <a:lnTo>
                    <a:pt x="49356" y="66390"/>
                  </a:lnTo>
                  <a:lnTo>
                    <a:pt x="56112" y="63661"/>
                  </a:lnTo>
                  <a:lnTo>
                    <a:pt x="62642" y="59979"/>
                  </a:lnTo>
                  <a:lnTo>
                    <a:pt x="72268" y="56847"/>
                  </a:lnTo>
                  <a:lnTo>
                    <a:pt x="85011" y="4750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3" name="SMARTInkShape-78">
              <a:extLst>
                <a:ext uri="{FF2B5EF4-FFF2-40B4-BE49-F238E27FC236}">
                  <a16:creationId xmlns:a16="http://schemas.microsoft.com/office/drawing/2014/main" id="{4CA23E10-651F-BE61-1838-6FE4FF4C399F}"/>
                </a:ext>
              </a:extLst>
            </p:cNvPr>
            <p:cNvSpPr/>
            <p:nvPr>
              <p:custDataLst>
                <p:tags r:id="rId513"/>
              </p:custDataLst>
            </p:nvPr>
          </p:nvSpPr>
          <p:spPr>
            <a:xfrm>
              <a:off x="6105525" y="3800475"/>
              <a:ext cx="123666" cy="304801"/>
            </a:xfrm>
            <a:custGeom>
              <a:avLst/>
              <a:gdLst/>
              <a:ahLst/>
              <a:cxnLst/>
              <a:rect l="0" t="0" r="0" b="0"/>
              <a:pathLst>
                <a:path w="123666" h="304801">
                  <a:moveTo>
                    <a:pt x="85725" y="0"/>
                  </a:moveTo>
                  <a:lnTo>
                    <a:pt x="85725" y="0"/>
                  </a:lnTo>
                  <a:lnTo>
                    <a:pt x="93926" y="8201"/>
                  </a:lnTo>
                  <a:lnTo>
                    <a:pt x="108391" y="49181"/>
                  </a:lnTo>
                  <a:lnTo>
                    <a:pt x="119678" y="87090"/>
                  </a:lnTo>
                  <a:lnTo>
                    <a:pt x="123006" y="134247"/>
                  </a:lnTo>
                  <a:lnTo>
                    <a:pt x="123665" y="179271"/>
                  </a:lnTo>
                  <a:lnTo>
                    <a:pt x="116265" y="222731"/>
                  </a:lnTo>
                  <a:lnTo>
                    <a:pt x="114114" y="232342"/>
                  </a:lnTo>
                  <a:lnTo>
                    <a:pt x="104111" y="247135"/>
                  </a:lnTo>
                  <a:lnTo>
                    <a:pt x="74311" y="278046"/>
                  </a:lnTo>
                  <a:lnTo>
                    <a:pt x="67247" y="282326"/>
                  </a:lnTo>
                  <a:lnTo>
                    <a:pt x="44329" y="292903"/>
                  </a:lnTo>
                  <a:lnTo>
                    <a:pt x="36282" y="298807"/>
                  </a:lnTo>
                  <a:lnTo>
                    <a:pt x="0" y="3048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15" name="SMARTInkShape-Group4">
            <a:extLst>
              <a:ext uri="{FF2B5EF4-FFF2-40B4-BE49-F238E27FC236}">
                <a16:creationId xmlns:a16="http://schemas.microsoft.com/office/drawing/2014/main" id="{CBA3F427-CF47-A7AD-AB3D-EC66CAF67152}"/>
              </a:ext>
            </a:extLst>
          </p:cNvPr>
          <p:cNvGrpSpPr/>
          <p:nvPr/>
        </p:nvGrpSpPr>
        <p:grpSpPr>
          <a:xfrm>
            <a:off x="7098447" y="5019794"/>
            <a:ext cx="1350229" cy="983943"/>
            <a:chOff x="7098447" y="5019794"/>
            <a:chExt cx="1350229" cy="983943"/>
          </a:xfrm>
        </p:grpSpPr>
        <p:sp>
          <p:nvSpPr>
            <p:cNvPr id="695" name="SMARTInkShape-79">
              <a:extLst>
                <a:ext uri="{FF2B5EF4-FFF2-40B4-BE49-F238E27FC236}">
                  <a16:creationId xmlns:a16="http://schemas.microsoft.com/office/drawing/2014/main" id="{E491D575-6F74-D2D4-0BA6-D1E537B83F62}"/>
                </a:ext>
              </a:extLst>
            </p:cNvPr>
            <p:cNvSpPr/>
            <p:nvPr>
              <p:custDataLst>
                <p:tags r:id="rId454"/>
              </p:custDataLst>
            </p:nvPr>
          </p:nvSpPr>
          <p:spPr>
            <a:xfrm>
              <a:off x="7143834" y="5019794"/>
              <a:ext cx="38017" cy="542797"/>
            </a:xfrm>
            <a:custGeom>
              <a:avLst/>
              <a:gdLst/>
              <a:ahLst/>
              <a:cxnLst/>
              <a:rect l="0" t="0" r="0" b="0"/>
              <a:pathLst>
                <a:path w="38017" h="542797">
                  <a:moveTo>
                    <a:pt x="9441" y="28456"/>
                  </a:moveTo>
                  <a:lnTo>
                    <a:pt x="9441" y="28456"/>
                  </a:lnTo>
                  <a:lnTo>
                    <a:pt x="9441" y="19323"/>
                  </a:lnTo>
                  <a:lnTo>
                    <a:pt x="14497" y="19047"/>
                  </a:lnTo>
                  <a:lnTo>
                    <a:pt x="15988" y="17950"/>
                  </a:lnTo>
                  <a:lnTo>
                    <a:pt x="18851" y="9801"/>
                  </a:lnTo>
                  <a:lnTo>
                    <a:pt x="18965" y="0"/>
                  </a:lnTo>
                  <a:lnTo>
                    <a:pt x="18966" y="4973"/>
                  </a:lnTo>
                  <a:lnTo>
                    <a:pt x="9265" y="49244"/>
                  </a:lnTo>
                  <a:lnTo>
                    <a:pt x="1356" y="90303"/>
                  </a:lnTo>
                  <a:lnTo>
                    <a:pt x="200" y="132239"/>
                  </a:lnTo>
                  <a:lnTo>
                    <a:pt x="0" y="168802"/>
                  </a:lnTo>
                  <a:lnTo>
                    <a:pt x="2755" y="216260"/>
                  </a:lnTo>
                  <a:lnTo>
                    <a:pt x="9619" y="259679"/>
                  </a:lnTo>
                  <a:lnTo>
                    <a:pt x="17527" y="305026"/>
                  </a:lnTo>
                  <a:lnTo>
                    <a:pt x="26315" y="349529"/>
                  </a:lnTo>
                  <a:lnTo>
                    <a:pt x="28300" y="394879"/>
                  </a:lnTo>
                  <a:lnTo>
                    <a:pt x="28453" y="411633"/>
                  </a:lnTo>
                  <a:lnTo>
                    <a:pt x="31296" y="418538"/>
                  </a:lnTo>
                  <a:lnTo>
                    <a:pt x="35029" y="425134"/>
                  </a:lnTo>
                  <a:lnTo>
                    <a:pt x="37426" y="437992"/>
                  </a:lnTo>
                  <a:lnTo>
                    <a:pt x="38015" y="484051"/>
                  </a:lnTo>
                  <a:lnTo>
                    <a:pt x="38016" y="498773"/>
                  </a:lnTo>
                  <a:lnTo>
                    <a:pt x="36958" y="500751"/>
                  </a:lnTo>
                  <a:lnTo>
                    <a:pt x="35194" y="502069"/>
                  </a:lnTo>
                  <a:lnTo>
                    <a:pt x="32960" y="502948"/>
                  </a:lnTo>
                  <a:lnTo>
                    <a:pt x="31469" y="504592"/>
                  </a:lnTo>
                  <a:lnTo>
                    <a:pt x="29815" y="509241"/>
                  </a:lnTo>
                  <a:lnTo>
                    <a:pt x="28491" y="542796"/>
                  </a:lnTo>
                  <a:lnTo>
                    <a:pt x="28491" y="5332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6" name="SMARTInkShape-80">
              <a:extLst>
                <a:ext uri="{FF2B5EF4-FFF2-40B4-BE49-F238E27FC236}">
                  <a16:creationId xmlns:a16="http://schemas.microsoft.com/office/drawing/2014/main" id="{83523865-4558-1A4A-669E-3B14D4626F58}"/>
                </a:ext>
              </a:extLst>
            </p:cNvPr>
            <p:cNvSpPr/>
            <p:nvPr>
              <p:custDataLst>
                <p:tags r:id="rId455"/>
              </p:custDataLst>
            </p:nvPr>
          </p:nvSpPr>
          <p:spPr>
            <a:xfrm>
              <a:off x="7098447" y="5668818"/>
              <a:ext cx="169129" cy="165306"/>
            </a:xfrm>
            <a:custGeom>
              <a:avLst/>
              <a:gdLst/>
              <a:ahLst/>
              <a:cxnLst/>
              <a:rect l="0" t="0" r="0" b="0"/>
              <a:pathLst>
                <a:path w="169129" h="165306">
                  <a:moveTo>
                    <a:pt x="16728" y="27132"/>
                  </a:moveTo>
                  <a:lnTo>
                    <a:pt x="16728" y="27132"/>
                  </a:lnTo>
                  <a:lnTo>
                    <a:pt x="16728" y="18931"/>
                  </a:lnTo>
                  <a:lnTo>
                    <a:pt x="17786" y="18490"/>
                  </a:lnTo>
                  <a:lnTo>
                    <a:pt x="29911" y="14959"/>
                  </a:lnTo>
                  <a:lnTo>
                    <a:pt x="43564" y="10119"/>
                  </a:lnTo>
                  <a:lnTo>
                    <a:pt x="57135" y="5864"/>
                  </a:lnTo>
                  <a:lnTo>
                    <a:pt x="71739" y="722"/>
                  </a:lnTo>
                  <a:lnTo>
                    <a:pt x="75628" y="0"/>
                  </a:lnTo>
                  <a:lnTo>
                    <a:pt x="91213" y="4041"/>
                  </a:lnTo>
                  <a:lnTo>
                    <a:pt x="104179" y="11941"/>
                  </a:lnTo>
                  <a:lnTo>
                    <a:pt x="106778" y="15947"/>
                  </a:lnTo>
                  <a:lnTo>
                    <a:pt x="109667" y="26042"/>
                  </a:lnTo>
                  <a:lnTo>
                    <a:pt x="106237" y="48681"/>
                  </a:lnTo>
                  <a:lnTo>
                    <a:pt x="98518" y="65384"/>
                  </a:lnTo>
                  <a:lnTo>
                    <a:pt x="54551" y="112987"/>
                  </a:lnTo>
                  <a:lnTo>
                    <a:pt x="13718" y="152903"/>
                  </a:lnTo>
                  <a:lnTo>
                    <a:pt x="2901" y="159295"/>
                  </a:lnTo>
                  <a:lnTo>
                    <a:pt x="0" y="164541"/>
                  </a:lnTo>
                  <a:lnTo>
                    <a:pt x="283" y="165305"/>
                  </a:lnTo>
                  <a:lnTo>
                    <a:pt x="1531" y="164755"/>
                  </a:lnTo>
                  <a:lnTo>
                    <a:pt x="3422" y="163330"/>
                  </a:lnTo>
                  <a:lnTo>
                    <a:pt x="21665" y="161045"/>
                  </a:lnTo>
                  <a:lnTo>
                    <a:pt x="61998" y="160556"/>
                  </a:lnTo>
                  <a:lnTo>
                    <a:pt x="108039" y="160489"/>
                  </a:lnTo>
                  <a:lnTo>
                    <a:pt x="155037" y="160482"/>
                  </a:lnTo>
                  <a:lnTo>
                    <a:pt x="169128" y="1604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7" name="SMARTInkShape-81">
              <a:extLst>
                <a:ext uri="{FF2B5EF4-FFF2-40B4-BE49-F238E27FC236}">
                  <a16:creationId xmlns:a16="http://schemas.microsoft.com/office/drawing/2014/main" id="{BA9F6A96-BAC0-89A5-3DC2-69D1197E11DE}"/>
                </a:ext>
              </a:extLst>
            </p:cNvPr>
            <p:cNvSpPr/>
            <p:nvPr>
              <p:custDataLst>
                <p:tags r:id="rId456"/>
              </p:custDataLst>
            </p:nvPr>
          </p:nvSpPr>
          <p:spPr>
            <a:xfrm>
              <a:off x="7109688" y="5753100"/>
              <a:ext cx="167413" cy="9526"/>
            </a:xfrm>
            <a:custGeom>
              <a:avLst/>
              <a:gdLst/>
              <a:ahLst/>
              <a:cxnLst/>
              <a:rect l="0" t="0" r="0" b="0"/>
              <a:pathLst>
                <a:path w="167413" h="9526">
                  <a:moveTo>
                    <a:pt x="5487" y="9525"/>
                  </a:moveTo>
                  <a:lnTo>
                    <a:pt x="5487" y="9525"/>
                  </a:lnTo>
                  <a:lnTo>
                    <a:pt x="431" y="9525"/>
                  </a:lnTo>
                  <a:lnTo>
                    <a:pt x="0" y="8467"/>
                  </a:lnTo>
                  <a:lnTo>
                    <a:pt x="2342" y="4469"/>
                  </a:lnTo>
                  <a:lnTo>
                    <a:pt x="4449" y="2980"/>
                  </a:lnTo>
                  <a:lnTo>
                    <a:pt x="9612" y="1324"/>
                  </a:lnTo>
                  <a:lnTo>
                    <a:pt x="49306" y="78"/>
                  </a:lnTo>
                  <a:lnTo>
                    <a:pt x="90146" y="17"/>
                  </a:lnTo>
                  <a:lnTo>
                    <a:pt x="131093" y="2"/>
                  </a:lnTo>
                  <a:lnTo>
                    <a:pt x="16741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8" name="SMARTInkShape-82">
              <a:extLst>
                <a:ext uri="{FF2B5EF4-FFF2-40B4-BE49-F238E27FC236}">
                  <a16:creationId xmlns:a16="http://schemas.microsoft.com/office/drawing/2014/main" id="{60E64D95-B38F-D4C2-464C-986B01099A71}"/>
                </a:ext>
              </a:extLst>
            </p:cNvPr>
            <p:cNvSpPr/>
            <p:nvPr>
              <p:custDataLst>
                <p:tags r:id="rId457"/>
              </p:custDataLst>
            </p:nvPr>
          </p:nvSpPr>
          <p:spPr>
            <a:xfrm>
              <a:off x="7362825" y="5838941"/>
              <a:ext cx="104776" cy="94953"/>
            </a:xfrm>
            <a:custGeom>
              <a:avLst/>
              <a:gdLst/>
              <a:ahLst/>
              <a:cxnLst/>
              <a:rect l="0" t="0" r="0" b="0"/>
              <a:pathLst>
                <a:path w="104776" h="94953">
                  <a:moveTo>
                    <a:pt x="0" y="9409"/>
                  </a:moveTo>
                  <a:lnTo>
                    <a:pt x="0" y="9409"/>
                  </a:lnTo>
                  <a:lnTo>
                    <a:pt x="0" y="0"/>
                  </a:lnTo>
                  <a:lnTo>
                    <a:pt x="0" y="40592"/>
                  </a:lnTo>
                  <a:lnTo>
                    <a:pt x="0" y="77048"/>
                  </a:lnTo>
                  <a:lnTo>
                    <a:pt x="2822" y="84627"/>
                  </a:lnTo>
                  <a:lnTo>
                    <a:pt x="9410" y="94952"/>
                  </a:lnTo>
                  <a:lnTo>
                    <a:pt x="9521" y="80940"/>
                  </a:lnTo>
                  <a:lnTo>
                    <a:pt x="12346" y="75420"/>
                  </a:lnTo>
                  <a:lnTo>
                    <a:pt x="16070" y="69439"/>
                  </a:lnTo>
                  <a:lnTo>
                    <a:pt x="18462" y="56976"/>
                  </a:lnTo>
                  <a:lnTo>
                    <a:pt x="18659" y="53820"/>
                  </a:lnTo>
                  <a:lnTo>
                    <a:pt x="19848" y="51717"/>
                  </a:lnTo>
                  <a:lnTo>
                    <a:pt x="21698" y="50314"/>
                  </a:lnTo>
                  <a:lnTo>
                    <a:pt x="23990" y="49379"/>
                  </a:lnTo>
                  <a:lnTo>
                    <a:pt x="38333" y="32678"/>
                  </a:lnTo>
                  <a:lnTo>
                    <a:pt x="44553" y="29276"/>
                  </a:lnTo>
                  <a:lnTo>
                    <a:pt x="54005" y="22469"/>
                  </a:lnTo>
                  <a:lnTo>
                    <a:pt x="63509" y="19981"/>
                  </a:lnTo>
                  <a:lnTo>
                    <a:pt x="69854" y="19399"/>
                  </a:lnTo>
                  <a:lnTo>
                    <a:pt x="71969" y="20303"/>
                  </a:lnTo>
                  <a:lnTo>
                    <a:pt x="73379" y="21963"/>
                  </a:lnTo>
                  <a:lnTo>
                    <a:pt x="76005" y="26631"/>
                  </a:lnTo>
                  <a:lnTo>
                    <a:pt x="80699" y="32232"/>
                  </a:lnTo>
                  <a:lnTo>
                    <a:pt x="83492" y="41072"/>
                  </a:lnTo>
                  <a:lnTo>
                    <a:pt x="85791" y="50998"/>
                  </a:lnTo>
                  <a:lnTo>
                    <a:pt x="93068" y="65994"/>
                  </a:lnTo>
                  <a:lnTo>
                    <a:pt x="93795" y="69357"/>
                  </a:lnTo>
                  <a:lnTo>
                    <a:pt x="95338" y="71599"/>
                  </a:lnTo>
                  <a:lnTo>
                    <a:pt x="97426" y="73094"/>
                  </a:lnTo>
                  <a:lnTo>
                    <a:pt x="104775" y="760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9" name="SMARTInkShape-83">
              <a:extLst>
                <a:ext uri="{FF2B5EF4-FFF2-40B4-BE49-F238E27FC236}">
                  <a16:creationId xmlns:a16="http://schemas.microsoft.com/office/drawing/2014/main" id="{EFBF8CB3-9B55-3F09-E72C-98C1B0933221}"/>
                </a:ext>
              </a:extLst>
            </p:cNvPr>
            <p:cNvSpPr/>
            <p:nvPr>
              <p:custDataLst>
                <p:tags r:id="rId458"/>
              </p:custDataLst>
            </p:nvPr>
          </p:nvSpPr>
          <p:spPr>
            <a:xfrm>
              <a:off x="7524750" y="5871437"/>
              <a:ext cx="66676" cy="53114"/>
            </a:xfrm>
            <a:custGeom>
              <a:avLst/>
              <a:gdLst/>
              <a:ahLst/>
              <a:cxnLst/>
              <a:rect l="0" t="0" r="0" b="0"/>
              <a:pathLst>
                <a:path w="66676" h="53114">
                  <a:moveTo>
                    <a:pt x="0" y="5488"/>
                  </a:moveTo>
                  <a:lnTo>
                    <a:pt x="0" y="5488"/>
                  </a:lnTo>
                  <a:lnTo>
                    <a:pt x="5056" y="432"/>
                  </a:lnTo>
                  <a:lnTo>
                    <a:pt x="6547" y="0"/>
                  </a:lnTo>
                  <a:lnTo>
                    <a:pt x="7540" y="772"/>
                  </a:lnTo>
                  <a:lnTo>
                    <a:pt x="8643" y="4450"/>
                  </a:lnTo>
                  <a:lnTo>
                    <a:pt x="9134" y="9613"/>
                  </a:lnTo>
                  <a:lnTo>
                    <a:pt x="10" y="52938"/>
                  </a:lnTo>
                  <a:lnTo>
                    <a:pt x="66675" y="531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0" name="SMARTInkShape-84">
              <a:extLst>
                <a:ext uri="{FF2B5EF4-FFF2-40B4-BE49-F238E27FC236}">
                  <a16:creationId xmlns:a16="http://schemas.microsoft.com/office/drawing/2014/main" id="{9C6786EA-5E84-B310-C922-C334D8E71EFA}"/>
                </a:ext>
              </a:extLst>
            </p:cNvPr>
            <p:cNvSpPr/>
            <p:nvPr>
              <p:custDataLst>
                <p:tags r:id="rId459"/>
              </p:custDataLst>
            </p:nvPr>
          </p:nvSpPr>
          <p:spPr>
            <a:xfrm>
              <a:off x="7534275" y="5829300"/>
              <a:ext cx="19051" cy="9526"/>
            </a:xfrm>
            <a:custGeom>
              <a:avLst/>
              <a:gdLst/>
              <a:ahLst/>
              <a:cxnLst/>
              <a:rect l="0" t="0" r="0" b="0"/>
              <a:pathLst>
                <a:path w="19051" h="9526">
                  <a:moveTo>
                    <a:pt x="0" y="9525"/>
                  </a:moveTo>
                  <a:lnTo>
                    <a:pt x="0" y="9525"/>
                  </a:lnTo>
                  <a:lnTo>
                    <a:pt x="0" y="4469"/>
                  </a:lnTo>
                  <a:lnTo>
                    <a:pt x="1058" y="2980"/>
                  </a:lnTo>
                  <a:lnTo>
                    <a:pt x="2822" y="1986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1" name="SMARTInkShape-85">
              <a:extLst>
                <a:ext uri="{FF2B5EF4-FFF2-40B4-BE49-F238E27FC236}">
                  <a16:creationId xmlns:a16="http://schemas.microsoft.com/office/drawing/2014/main" id="{CFAA20E7-1A86-A4D1-533D-E7B58718E7BA}"/>
                </a:ext>
              </a:extLst>
            </p:cNvPr>
            <p:cNvSpPr/>
            <p:nvPr>
              <p:custDataLst>
                <p:tags r:id="rId460"/>
              </p:custDataLst>
            </p:nvPr>
          </p:nvSpPr>
          <p:spPr>
            <a:xfrm>
              <a:off x="7626143" y="5848777"/>
              <a:ext cx="127208" cy="154960"/>
            </a:xfrm>
            <a:custGeom>
              <a:avLst/>
              <a:gdLst/>
              <a:ahLst/>
              <a:cxnLst/>
              <a:rect l="0" t="0" r="0" b="0"/>
              <a:pathLst>
                <a:path w="127208" h="154960">
                  <a:moveTo>
                    <a:pt x="41482" y="18623"/>
                  </a:moveTo>
                  <a:lnTo>
                    <a:pt x="41482" y="18623"/>
                  </a:lnTo>
                  <a:lnTo>
                    <a:pt x="46970" y="18623"/>
                  </a:lnTo>
                  <a:lnTo>
                    <a:pt x="41564" y="18623"/>
                  </a:lnTo>
                  <a:lnTo>
                    <a:pt x="41485" y="4434"/>
                  </a:lnTo>
                  <a:lnTo>
                    <a:pt x="40425" y="2813"/>
                  </a:lnTo>
                  <a:lnTo>
                    <a:pt x="38661" y="1733"/>
                  </a:lnTo>
                  <a:lnTo>
                    <a:pt x="31122" y="213"/>
                  </a:lnTo>
                  <a:lnTo>
                    <a:pt x="28225" y="0"/>
                  </a:lnTo>
                  <a:lnTo>
                    <a:pt x="19362" y="5407"/>
                  </a:lnTo>
                  <a:lnTo>
                    <a:pt x="1482" y="21069"/>
                  </a:lnTo>
                  <a:lnTo>
                    <a:pt x="0" y="26604"/>
                  </a:lnTo>
                  <a:lnTo>
                    <a:pt x="2727" y="57186"/>
                  </a:lnTo>
                  <a:lnTo>
                    <a:pt x="4004" y="60207"/>
                  </a:lnTo>
                  <a:lnTo>
                    <a:pt x="5913" y="62220"/>
                  </a:lnTo>
                  <a:lnTo>
                    <a:pt x="10857" y="64458"/>
                  </a:lnTo>
                  <a:lnTo>
                    <a:pt x="30811" y="66012"/>
                  </a:lnTo>
                  <a:lnTo>
                    <a:pt x="39562" y="63321"/>
                  </a:lnTo>
                  <a:lnTo>
                    <a:pt x="60261" y="48338"/>
                  </a:lnTo>
                  <a:lnTo>
                    <a:pt x="64998" y="47705"/>
                  </a:lnTo>
                  <a:lnTo>
                    <a:pt x="66684" y="48594"/>
                  </a:lnTo>
                  <a:lnTo>
                    <a:pt x="67808" y="50245"/>
                  </a:lnTo>
                  <a:lnTo>
                    <a:pt x="68558" y="52404"/>
                  </a:lnTo>
                  <a:lnTo>
                    <a:pt x="61723" y="96117"/>
                  </a:lnTo>
                  <a:lnTo>
                    <a:pt x="50328" y="132258"/>
                  </a:lnTo>
                  <a:lnTo>
                    <a:pt x="43230" y="153135"/>
                  </a:lnTo>
                  <a:lnTo>
                    <a:pt x="41588" y="154864"/>
                  </a:lnTo>
                  <a:lnTo>
                    <a:pt x="39436" y="154959"/>
                  </a:lnTo>
                  <a:lnTo>
                    <a:pt x="36944" y="153964"/>
                  </a:lnTo>
                  <a:lnTo>
                    <a:pt x="35281" y="152242"/>
                  </a:lnTo>
                  <a:lnTo>
                    <a:pt x="33434" y="147506"/>
                  </a:lnTo>
                  <a:lnTo>
                    <a:pt x="32086" y="108176"/>
                  </a:lnTo>
                  <a:lnTo>
                    <a:pt x="37659" y="95113"/>
                  </a:lnTo>
                  <a:lnTo>
                    <a:pt x="48249" y="82252"/>
                  </a:lnTo>
                  <a:lnTo>
                    <a:pt x="69945" y="65228"/>
                  </a:lnTo>
                  <a:lnTo>
                    <a:pt x="127207" y="376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2" name="SMARTInkShape-86">
              <a:extLst>
                <a:ext uri="{FF2B5EF4-FFF2-40B4-BE49-F238E27FC236}">
                  <a16:creationId xmlns:a16="http://schemas.microsoft.com/office/drawing/2014/main" id="{D3C13B3A-A0B2-6806-6D46-650EFF62030F}"/>
                </a:ext>
              </a:extLst>
            </p:cNvPr>
            <p:cNvSpPr/>
            <p:nvPr>
              <p:custDataLst>
                <p:tags r:id="rId461"/>
              </p:custDataLst>
            </p:nvPr>
          </p:nvSpPr>
          <p:spPr>
            <a:xfrm>
              <a:off x="7743825" y="5791316"/>
              <a:ext cx="76201" cy="152240"/>
            </a:xfrm>
            <a:custGeom>
              <a:avLst/>
              <a:gdLst/>
              <a:ahLst/>
              <a:cxnLst/>
              <a:rect l="0" t="0" r="0" b="0"/>
              <a:pathLst>
                <a:path w="76201" h="152240">
                  <a:moveTo>
                    <a:pt x="0" y="9409"/>
                  </a:moveTo>
                  <a:lnTo>
                    <a:pt x="0" y="9409"/>
                  </a:lnTo>
                  <a:lnTo>
                    <a:pt x="5056" y="4353"/>
                  </a:lnTo>
                  <a:lnTo>
                    <a:pt x="10361" y="1870"/>
                  </a:lnTo>
                  <a:lnTo>
                    <a:pt x="18542" y="0"/>
                  </a:lnTo>
                  <a:lnTo>
                    <a:pt x="19041" y="42722"/>
                  </a:lnTo>
                  <a:lnTo>
                    <a:pt x="19047" y="80428"/>
                  </a:lnTo>
                  <a:lnTo>
                    <a:pt x="19049" y="122686"/>
                  </a:lnTo>
                  <a:lnTo>
                    <a:pt x="19050" y="152239"/>
                  </a:lnTo>
                  <a:lnTo>
                    <a:pt x="19050" y="139023"/>
                  </a:lnTo>
                  <a:lnTo>
                    <a:pt x="32307" y="107227"/>
                  </a:lnTo>
                  <a:lnTo>
                    <a:pt x="46496" y="88605"/>
                  </a:lnTo>
                  <a:lnTo>
                    <a:pt x="55237" y="81648"/>
                  </a:lnTo>
                  <a:lnTo>
                    <a:pt x="66005" y="76410"/>
                  </a:lnTo>
                  <a:lnTo>
                    <a:pt x="74817" y="76113"/>
                  </a:lnTo>
                  <a:lnTo>
                    <a:pt x="75278" y="77162"/>
                  </a:lnTo>
                  <a:lnTo>
                    <a:pt x="76195" y="121745"/>
                  </a:lnTo>
                  <a:lnTo>
                    <a:pt x="76200" y="147232"/>
                  </a:lnTo>
                  <a:lnTo>
                    <a:pt x="76200" y="1427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3" name="SMARTInkShape-87">
              <a:extLst>
                <a:ext uri="{FF2B5EF4-FFF2-40B4-BE49-F238E27FC236}">
                  <a16:creationId xmlns:a16="http://schemas.microsoft.com/office/drawing/2014/main" id="{43DEF758-CC5A-FC21-42C6-971FDAA5251B}"/>
                </a:ext>
              </a:extLst>
            </p:cNvPr>
            <p:cNvSpPr/>
            <p:nvPr>
              <p:custDataLst>
                <p:tags r:id="rId462"/>
              </p:custDataLst>
            </p:nvPr>
          </p:nvSpPr>
          <p:spPr>
            <a:xfrm>
              <a:off x="7467600" y="5429250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0" y="0"/>
                  </a:moveTo>
                  <a:lnTo>
                    <a:pt x="0" y="0"/>
                  </a:lnTo>
                  <a:lnTo>
                    <a:pt x="5056" y="0"/>
                  </a:lnTo>
                  <a:lnTo>
                    <a:pt x="6547" y="1058"/>
                  </a:lnTo>
                  <a:lnTo>
                    <a:pt x="7540" y="2822"/>
                  </a:lnTo>
                  <a:lnTo>
                    <a:pt x="9525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4" name="SMARTInkShape-88">
              <a:extLst>
                <a:ext uri="{FF2B5EF4-FFF2-40B4-BE49-F238E27FC236}">
                  <a16:creationId xmlns:a16="http://schemas.microsoft.com/office/drawing/2014/main" id="{89788549-A269-6F4E-EB06-4DED24FCD48C}"/>
                </a:ext>
              </a:extLst>
            </p:cNvPr>
            <p:cNvSpPr/>
            <p:nvPr>
              <p:custDataLst>
                <p:tags r:id="rId463"/>
              </p:custDataLst>
            </p:nvPr>
          </p:nvSpPr>
          <p:spPr>
            <a:xfrm>
              <a:off x="7562850" y="5419725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0" y="9525"/>
                  </a:moveTo>
                  <a:lnTo>
                    <a:pt x="0" y="9525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5" name="SMARTInkShape-89">
              <a:extLst>
                <a:ext uri="{FF2B5EF4-FFF2-40B4-BE49-F238E27FC236}">
                  <a16:creationId xmlns:a16="http://schemas.microsoft.com/office/drawing/2014/main" id="{1FBC34A7-DE40-22FD-3626-6F14FC18944F}"/>
                </a:ext>
              </a:extLst>
            </p:cNvPr>
            <p:cNvSpPr/>
            <p:nvPr>
              <p:custDataLst>
                <p:tags r:id="rId464"/>
              </p:custDataLst>
            </p:nvPr>
          </p:nvSpPr>
          <p:spPr>
            <a:xfrm>
              <a:off x="7415371" y="5286375"/>
              <a:ext cx="14130" cy="47626"/>
            </a:xfrm>
            <a:custGeom>
              <a:avLst/>
              <a:gdLst/>
              <a:ahLst/>
              <a:cxnLst/>
              <a:rect l="0" t="0" r="0" b="0"/>
              <a:pathLst>
                <a:path w="14130" h="47626">
                  <a:moveTo>
                    <a:pt x="14129" y="47625"/>
                  </a:moveTo>
                  <a:lnTo>
                    <a:pt x="14129" y="47625"/>
                  </a:lnTo>
                  <a:lnTo>
                    <a:pt x="0" y="22735"/>
                  </a:lnTo>
                  <a:lnTo>
                    <a:pt x="476" y="19391"/>
                  </a:lnTo>
                  <a:lnTo>
                    <a:pt x="460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6" name="SMARTInkShape-90">
              <a:extLst>
                <a:ext uri="{FF2B5EF4-FFF2-40B4-BE49-F238E27FC236}">
                  <a16:creationId xmlns:a16="http://schemas.microsoft.com/office/drawing/2014/main" id="{0ACCACE6-8488-7B44-A015-DBDCF4A1E07B}"/>
                </a:ext>
              </a:extLst>
            </p:cNvPr>
            <p:cNvSpPr/>
            <p:nvPr>
              <p:custDataLst>
                <p:tags r:id="rId465"/>
              </p:custDataLst>
            </p:nvPr>
          </p:nvSpPr>
          <p:spPr>
            <a:xfrm>
              <a:off x="7334250" y="5229225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9525" y="9525"/>
                  </a:moveTo>
                  <a:lnTo>
                    <a:pt x="9525" y="952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7" name="SMARTInkShape-91">
              <a:extLst>
                <a:ext uri="{FF2B5EF4-FFF2-40B4-BE49-F238E27FC236}">
                  <a16:creationId xmlns:a16="http://schemas.microsoft.com/office/drawing/2014/main" id="{50B50E6B-A332-86DE-E9A0-9B37644382EC}"/>
                </a:ext>
              </a:extLst>
            </p:cNvPr>
            <p:cNvSpPr/>
            <p:nvPr>
              <p:custDataLst>
                <p:tags r:id="rId466"/>
              </p:custDataLst>
            </p:nvPr>
          </p:nvSpPr>
          <p:spPr>
            <a:xfrm>
              <a:off x="7229475" y="5429250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9525" y="0"/>
                  </a:moveTo>
                  <a:lnTo>
                    <a:pt x="9525" y="0"/>
                  </a:lnTo>
                  <a:lnTo>
                    <a:pt x="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8" name="SMARTInkShape-92">
              <a:extLst>
                <a:ext uri="{FF2B5EF4-FFF2-40B4-BE49-F238E27FC236}">
                  <a16:creationId xmlns:a16="http://schemas.microsoft.com/office/drawing/2014/main" id="{6604EE0C-4965-B675-0F47-D1FEC0C87EAF}"/>
                </a:ext>
              </a:extLst>
            </p:cNvPr>
            <p:cNvSpPr/>
            <p:nvPr>
              <p:custDataLst>
                <p:tags r:id="rId467"/>
              </p:custDataLst>
            </p:nvPr>
          </p:nvSpPr>
          <p:spPr>
            <a:xfrm>
              <a:off x="7296150" y="5467350"/>
              <a:ext cx="28576" cy="9526"/>
            </a:xfrm>
            <a:custGeom>
              <a:avLst/>
              <a:gdLst/>
              <a:ahLst/>
              <a:cxnLst/>
              <a:rect l="0" t="0" r="0" b="0"/>
              <a:pathLst>
                <a:path w="28576" h="9526">
                  <a:moveTo>
                    <a:pt x="0" y="0"/>
                  </a:moveTo>
                  <a:lnTo>
                    <a:pt x="0" y="0"/>
                  </a:lnTo>
                  <a:lnTo>
                    <a:pt x="0" y="5056"/>
                  </a:lnTo>
                  <a:lnTo>
                    <a:pt x="1058" y="6545"/>
                  </a:lnTo>
                  <a:lnTo>
                    <a:pt x="2822" y="7539"/>
                  </a:lnTo>
                  <a:lnTo>
                    <a:pt x="13257" y="9133"/>
                  </a:lnTo>
                  <a:lnTo>
                    <a:pt x="28575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9" name="SMARTInkShape-93">
              <a:extLst>
                <a:ext uri="{FF2B5EF4-FFF2-40B4-BE49-F238E27FC236}">
                  <a16:creationId xmlns:a16="http://schemas.microsoft.com/office/drawing/2014/main" id="{79698B1F-E8AD-F4BF-4521-439BBA2B2628}"/>
                </a:ext>
              </a:extLst>
            </p:cNvPr>
            <p:cNvSpPr/>
            <p:nvPr>
              <p:custDataLst>
                <p:tags r:id="rId468"/>
              </p:custDataLst>
            </p:nvPr>
          </p:nvSpPr>
          <p:spPr>
            <a:xfrm>
              <a:off x="7383199" y="5419725"/>
              <a:ext cx="8202" cy="9526"/>
            </a:xfrm>
            <a:custGeom>
              <a:avLst/>
              <a:gdLst/>
              <a:ahLst/>
              <a:cxnLst/>
              <a:rect l="0" t="0" r="0" b="0"/>
              <a:pathLst>
                <a:path w="8202" h="9526">
                  <a:moveTo>
                    <a:pt x="8201" y="9525"/>
                  </a:moveTo>
                  <a:lnTo>
                    <a:pt x="8201" y="9525"/>
                  </a:lnTo>
                  <a:lnTo>
                    <a:pt x="0" y="1324"/>
                  </a:lnTo>
                  <a:lnTo>
                    <a:pt x="616" y="883"/>
                  </a:lnTo>
                  <a:lnTo>
                    <a:pt x="820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0" name="SMARTInkShape-94">
              <a:extLst>
                <a:ext uri="{FF2B5EF4-FFF2-40B4-BE49-F238E27FC236}">
                  <a16:creationId xmlns:a16="http://schemas.microsoft.com/office/drawing/2014/main" id="{92278D34-CA2A-0793-1B0D-6BA1F49DC4AD}"/>
                </a:ext>
              </a:extLst>
            </p:cNvPr>
            <p:cNvSpPr/>
            <p:nvPr>
              <p:custDataLst>
                <p:tags r:id="rId469"/>
              </p:custDataLst>
            </p:nvPr>
          </p:nvSpPr>
          <p:spPr>
            <a:xfrm>
              <a:off x="7315200" y="5362575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0" y="9525"/>
                  </a:moveTo>
                  <a:lnTo>
                    <a:pt x="0" y="9525"/>
                  </a:lnTo>
                  <a:lnTo>
                    <a:pt x="0" y="392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1" name="SMARTInkShape-95">
              <a:extLst>
                <a:ext uri="{FF2B5EF4-FFF2-40B4-BE49-F238E27FC236}">
                  <a16:creationId xmlns:a16="http://schemas.microsoft.com/office/drawing/2014/main" id="{7509105E-CE47-1F68-495D-9C7208614C0A}"/>
                </a:ext>
              </a:extLst>
            </p:cNvPr>
            <p:cNvSpPr/>
            <p:nvPr>
              <p:custDataLst>
                <p:tags r:id="rId470"/>
              </p:custDataLst>
            </p:nvPr>
          </p:nvSpPr>
          <p:spPr>
            <a:xfrm>
              <a:off x="7392956" y="5153025"/>
              <a:ext cx="521759" cy="161926"/>
            </a:xfrm>
            <a:custGeom>
              <a:avLst/>
              <a:gdLst/>
              <a:ahLst/>
              <a:cxnLst/>
              <a:rect l="0" t="0" r="0" b="0"/>
              <a:pathLst>
                <a:path w="521759" h="161926">
                  <a:moveTo>
                    <a:pt x="27019" y="152400"/>
                  </a:moveTo>
                  <a:lnTo>
                    <a:pt x="27019" y="152400"/>
                  </a:lnTo>
                  <a:lnTo>
                    <a:pt x="16906" y="152400"/>
                  </a:lnTo>
                  <a:lnTo>
                    <a:pt x="13928" y="153458"/>
                  </a:lnTo>
                  <a:lnTo>
                    <a:pt x="11942" y="155222"/>
                  </a:lnTo>
                  <a:lnTo>
                    <a:pt x="10618" y="157456"/>
                  </a:lnTo>
                  <a:lnTo>
                    <a:pt x="8677" y="158945"/>
                  </a:lnTo>
                  <a:lnTo>
                    <a:pt x="0" y="161533"/>
                  </a:lnTo>
                  <a:lnTo>
                    <a:pt x="6188" y="151512"/>
                  </a:lnTo>
                  <a:lnTo>
                    <a:pt x="6782" y="148633"/>
                  </a:lnTo>
                  <a:lnTo>
                    <a:pt x="17730" y="134468"/>
                  </a:lnTo>
                  <a:lnTo>
                    <a:pt x="60919" y="111502"/>
                  </a:lnTo>
                  <a:lnTo>
                    <a:pt x="108155" y="92108"/>
                  </a:lnTo>
                  <a:lnTo>
                    <a:pt x="143353" y="80440"/>
                  </a:lnTo>
                  <a:lnTo>
                    <a:pt x="187151" y="74217"/>
                  </a:lnTo>
                  <a:lnTo>
                    <a:pt x="231746" y="68164"/>
                  </a:lnTo>
                  <a:lnTo>
                    <a:pt x="276891" y="60423"/>
                  </a:lnTo>
                  <a:lnTo>
                    <a:pt x="322599" y="59178"/>
                  </a:lnTo>
                  <a:lnTo>
                    <a:pt x="365275" y="64880"/>
                  </a:lnTo>
                  <a:lnTo>
                    <a:pt x="404515" y="66320"/>
                  </a:lnTo>
                  <a:lnTo>
                    <a:pt x="430218" y="67663"/>
                  </a:lnTo>
                  <a:lnTo>
                    <a:pt x="453638" y="75805"/>
                  </a:lnTo>
                  <a:lnTo>
                    <a:pt x="460106" y="76083"/>
                  </a:lnTo>
                  <a:lnTo>
                    <a:pt x="465740" y="78970"/>
                  </a:lnTo>
                  <a:lnTo>
                    <a:pt x="472926" y="84391"/>
                  </a:lnTo>
                  <a:lnTo>
                    <a:pt x="484207" y="85725"/>
                  </a:lnTo>
                  <a:lnTo>
                    <a:pt x="484211" y="85725"/>
                  </a:lnTo>
                  <a:lnTo>
                    <a:pt x="484214" y="85725"/>
                  </a:lnTo>
                  <a:lnTo>
                    <a:pt x="484215" y="85725"/>
                  </a:lnTo>
                  <a:lnTo>
                    <a:pt x="476614" y="77063"/>
                  </a:lnTo>
                  <a:lnTo>
                    <a:pt x="449261" y="32862"/>
                  </a:lnTo>
                  <a:lnTo>
                    <a:pt x="440818" y="22555"/>
                  </a:lnTo>
                  <a:lnTo>
                    <a:pt x="434606" y="9590"/>
                  </a:lnTo>
                  <a:lnTo>
                    <a:pt x="427073" y="5"/>
                  </a:lnTo>
                  <a:lnTo>
                    <a:pt x="435270" y="0"/>
                  </a:lnTo>
                  <a:lnTo>
                    <a:pt x="435712" y="1058"/>
                  </a:lnTo>
                  <a:lnTo>
                    <a:pt x="436203" y="5056"/>
                  </a:lnTo>
                  <a:lnTo>
                    <a:pt x="442064" y="10361"/>
                  </a:lnTo>
                  <a:lnTo>
                    <a:pt x="489639" y="46556"/>
                  </a:lnTo>
                  <a:lnTo>
                    <a:pt x="499819" y="53541"/>
                  </a:lnTo>
                  <a:lnTo>
                    <a:pt x="509538" y="57139"/>
                  </a:lnTo>
                  <a:lnTo>
                    <a:pt x="520427" y="65210"/>
                  </a:lnTo>
                  <a:lnTo>
                    <a:pt x="521478" y="68847"/>
                  </a:lnTo>
                  <a:lnTo>
                    <a:pt x="521758" y="71298"/>
                  </a:lnTo>
                  <a:lnTo>
                    <a:pt x="516425" y="79665"/>
                  </a:lnTo>
                  <a:lnTo>
                    <a:pt x="498700" y="96275"/>
                  </a:lnTo>
                  <a:lnTo>
                    <a:pt x="456079" y="123079"/>
                  </a:lnTo>
                  <a:lnTo>
                    <a:pt x="421332" y="149152"/>
                  </a:lnTo>
                  <a:lnTo>
                    <a:pt x="413610" y="156494"/>
                  </a:lnTo>
                  <a:lnTo>
                    <a:pt x="412805" y="158305"/>
                  </a:lnTo>
                  <a:lnTo>
                    <a:pt x="417544" y="1619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2" name="SMARTInkShape-96">
              <a:extLst>
                <a:ext uri="{FF2B5EF4-FFF2-40B4-BE49-F238E27FC236}">
                  <a16:creationId xmlns:a16="http://schemas.microsoft.com/office/drawing/2014/main" id="{9945A546-928F-DF0C-4D56-62BFCB5DF426}"/>
                </a:ext>
              </a:extLst>
            </p:cNvPr>
            <p:cNvSpPr/>
            <p:nvPr>
              <p:custDataLst>
                <p:tags r:id="rId471"/>
              </p:custDataLst>
            </p:nvPr>
          </p:nvSpPr>
          <p:spPr>
            <a:xfrm>
              <a:off x="7991634" y="5181600"/>
              <a:ext cx="148827" cy="141806"/>
            </a:xfrm>
            <a:custGeom>
              <a:avLst/>
              <a:gdLst/>
              <a:ahLst/>
              <a:cxnLst/>
              <a:rect l="0" t="0" r="0" b="0"/>
              <a:pathLst>
                <a:path w="148827" h="141806">
                  <a:moveTo>
                    <a:pt x="142716" y="0"/>
                  </a:moveTo>
                  <a:lnTo>
                    <a:pt x="142716" y="0"/>
                  </a:lnTo>
                  <a:lnTo>
                    <a:pt x="148204" y="0"/>
                  </a:lnTo>
                  <a:lnTo>
                    <a:pt x="145861" y="0"/>
                  </a:lnTo>
                  <a:lnTo>
                    <a:pt x="148826" y="0"/>
                  </a:lnTo>
                  <a:lnTo>
                    <a:pt x="143729" y="0"/>
                  </a:lnTo>
                  <a:lnTo>
                    <a:pt x="137960" y="5056"/>
                  </a:lnTo>
                  <a:lnTo>
                    <a:pt x="135309" y="10361"/>
                  </a:lnTo>
                  <a:lnTo>
                    <a:pt x="134604" y="13257"/>
                  </a:lnTo>
                  <a:lnTo>
                    <a:pt x="128553" y="22390"/>
                  </a:lnTo>
                  <a:lnTo>
                    <a:pt x="87535" y="67513"/>
                  </a:lnTo>
                  <a:lnTo>
                    <a:pt x="48794" y="112856"/>
                  </a:lnTo>
                  <a:lnTo>
                    <a:pt x="22492" y="139264"/>
                  </a:lnTo>
                  <a:lnTo>
                    <a:pt x="17669" y="141270"/>
                  </a:lnTo>
                  <a:lnTo>
                    <a:pt x="14901" y="141805"/>
                  </a:lnTo>
                  <a:lnTo>
                    <a:pt x="11998" y="141103"/>
                  </a:lnTo>
                  <a:lnTo>
                    <a:pt x="5950" y="137502"/>
                  </a:lnTo>
                  <a:lnTo>
                    <a:pt x="3914" y="135060"/>
                  </a:lnTo>
                  <a:lnTo>
                    <a:pt x="1651" y="129524"/>
                  </a:lnTo>
                  <a:lnTo>
                    <a:pt x="0" y="97810"/>
                  </a:lnTo>
                  <a:lnTo>
                    <a:pt x="2734" y="88274"/>
                  </a:lnTo>
                  <a:lnTo>
                    <a:pt x="22236" y="47248"/>
                  </a:lnTo>
                  <a:lnTo>
                    <a:pt x="28491" y="42165"/>
                  </a:lnTo>
                  <a:lnTo>
                    <a:pt x="34799" y="38849"/>
                  </a:lnTo>
                  <a:lnTo>
                    <a:pt x="41131" y="33847"/>
                  </a:lnTo>
                  <a:lnTo>
                    <a:pt x="45358" y="33148"/>
                  </a:lnTo>
                  <a:lnTo>
                    <a:pt x="68368" y="37239"/>
                  </a:lnTo>
                  <a:lnTo>
                    <a:pt x="71985" y="39643"/>
                  </a:lnTo>
                  <a:lnTo>
                    <a:pt x="98385" y="71601"/>
                  </a:lnTo>
                  <a:lnTo>
                    <a:pt x="120223" y="115594"/>
                  </a:lnTo>
                  <a:lnTo>
                    <a:pt x="131274" y="130803"/>
                  </a:lnTo>
                  <a:lnTo>
                    <a:pt x="135161" y="132217"/>
                  </a:lnTo>
                  <a:lnTo>
                    <a:pt x="142716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3" name="SMARTInkShape-97">
              <a:extLst>
                <a:ext uri="{FF2B5EF4-FFF2-40B4-BE49-F238E27FC236}">
                  <a16:creationId xmlns:a16="http://schemas.microsoft.com/office/drawing/2014/main" id="{C52DA26C-372D-61A9-8BD1-196382DA2B84}"/>
                </a:ext>
              </a:extLst>
            </p:cNvPr>
            <p:cNvSpPr/>
            <p:nvPr>
              <p:custDataLst>
                <p:tags r:id="rId472"/>
              </p:custDataLst>
            </p:nvPr>
          </p:nvSpPr>
          <p:spPr>
            <a:xfrm>
              <a:off x="8220075" y="5173399"/>
              <a:ext cx="74878" cy="246327"/>
            </a:xfrm>
            <a:custGeom>
              <a:avLst/>
              <a:gdLst/>
              <a:ahLst/>
              <a:cxnLst/>
              <a:rect l="0" t="0" r="0" b="0"/>
              <a:pathLst>
                <a:path w="74878" h="246327">
                  <a:moveTo>
                    <a:pt x="66675" y="8201"/>
                  </a:moveTo>
                  <a:lnTo>
                    <a:pt x="66675" y="8201"/>
                  </a:lnTo>
                  <a:lnTo>
                    <a:pt x="66675" y="3145"/>
                  </a:lnTo>
                  <a:lnTo>
                    <a:pt x="67733" y="1656"/>
                  </a:lnTo>
                  <a:lnTo>
                    <a:pt x="69498" y="662"/>
                  </a:lnTo>
                  <a:lnTo>
                    <a:pt x="71731" y="0"/>
                  </a:lnTo>
                  <a:lnTo>
                    <a:pt x="73221" y="617"/>
                  </a:lnTo>
                  <a:lnTo>
                    <a:pt x="74214" y="2088"/>
                  </a:lnTo>
                  <a:lnTo>
                    <a:pt x="74877" y="4125"/>
                  </a:lnTo>
                  <a:lnTo>
                    <a:pt x="74260" y="6542"/>
                  </a:lnTo>
                  <a:lnTo>
                    <a:pt x="69392" y="16059"/>
                  </a:lnTo>
                  <a:lnTo>
                    <a:pt x="66422" y="30756"/>
                  </a:lnTo>
                  <a:lnTo>
                    <a:pt x="47425" y="73560"/>
                  </a:lnTo>
                  <a:lnTo>
                    <a:pt x="26236" y="119545"/>
                  </a:lnTo>
                  <a:lnTo>
                    <a:pt x="9883" y="166731"/>
                  </a:lnTo>
                  <a:lnTo>
                    <a:pt x="894" y="206497"/>
                  </a:lnTo>
                  <a:lnTo>
                    <a:pt x="0" y="2463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4" name="SMARTInkShape-98">
              <a:extLst>
                <a:ext uri="{FF2B5EF4-FFF2-40B4-BE49-F238E27FC236}">
                  <a16:creationId xmlns:a16="http://schemas.microsoft.com/office/drawing/2014/main" id="{C3E9865E-BB8A-2C0E-A72E-2EEDD0C19A5C}"/>
                </a:ext>
              </a:extLst>
            </p:cNvPr>
            <p:cNvSpPr/>
            <p:nvPr>
              <p:custDataLst>
                <p:tags r:id="rId473"/>
              </p:custDataLst>
            </p:nvPr>
          </p:nvSpPr>
          <p:spPr>
            <a:xfrm>
              <a:off x="8298628" y="5268810"/>
              <a:ext cx="150048" cy="141391"/>
            </a:xfrm>
            <a:custGeom>
              <a:avLst/>
              <a:gdLst/>
              <a:ahLst/>
              <a:cxnLst/>
              <a:rect l="0" t="0" r="0" b="0"/>
              <a:pathLst>
                <a:path w="150048" h="141391">
                  <a:moveTo>
                    <a:pt x="16697" y="36615"/>
                  </a:moveTo>
                  <a:lnTo>
                    <a:pt x="16697" y="36615"/>
                  </a:lnTo>
                  <a:lnTo>
                    <a:pt x="16697" y="31559"/>
                  </a:lnTo>
                  <a:lnTo>
                    <a:pt x="19520" y="26254"/>
                  </a:lnTo>
                  <a:lnTo>
                    <a:pt x="29954" y="14225"/>
                  </a:lnTo>
                  <a:lnTo>
                    <a:pt x="38817" y="10789"/>
                  </a:lnTo>
                  <a:lnTo>
                    <a:pt x="48753" y="8203"/>
                  </a:lnTo>
                  <a:lnTo>
                    <a:pt x="61355" y="1856"/>
                  </a:lnTo>
                  <a:lnTo>
                    <a:pt x="72175" y="0"/>
                  </a:lnTo>
                  <a:lnTo>
                    <a:pt x="81219" y="1997"/>
                  </a:lnTo>
                  <a:lnTo>
                    <a:pt x="95646" y="11902"/>
                  </a:lnTo>
                  <a:lnTo>
                    <a:pt x="96848" y="15907"/>
                  </a:lnTo>
                  <a:lnTo>
                    <a:pt x="93479" y="32713"/>
                  </a:lnTo>
                  <a:lnTo>
                    <a:pt x="80037" y="66301"/>
                  </a:lnTo>
                  <a:lnTo>
                    <a:pt x="68132" y="83676"/>
                  </a:lnTo>
                  <a:lnTo>
                    <a:pt x="45694" y="103240"/>
                  </a:lnTo>
                  <a:lnTo>
                    <a:pt x="0" y="130038"/>
                  </a:lnTo>
                  <a:lnTo>
                    <a:pt x="24369" y="123504"/>
                  </a:lnTo>
                  <a:lnTo>
                    <a:pt x="49766" y="123628"/>
                  </a:lnTo>
                  <a:lnTo>
                    <a:pt x="94310" y="131290"/>
                  </a:lnTo>
                  <a:lnTo>
                    <a:pt x="127316" y="131832"/>
                  </a:lnTo>
                  <a:lnTo>
                    <a:pt x="132183" y="134673"/>
                  </a:lnTo>
                  <a:lnTo>
                    <a:pt x="137875" y="138404"/>
                  </a:lnTo>
                  <a:lnTo>
                    <a:pt x="150047" y="1413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16" name="SMARTInkShape-99">
            <a:extLst>
              <a:ext uri="{FF2B5EF4-FFF2-40B4-BE49-F238E27FC236}">
                <a16:creationId xmlns:a16="http://schemas.microsoft.com/office/drawing/2014/main" id="{E7F9C734-0BA8-C3A8-33D8-8782D82FBE42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306413" y="4724517"/>
            <a:ext cx="170338" cy="161809"/>
          </a:xfrm>
          <a:custGeom>
            <a:avLst/>
            <a:gdLst/>
            <a:ahLst/>
            <a:cxnLst/>
            <a:rect l="0" t="0" r="0" b="0"/>
            <a:pathLst>
              <a:path w="170338" h="161809">
                <a:moveTo>
                  <a:pt x="170337" y="9408"/>
                </a:moveTo>
                <a:lnTo>
                  <a:pt x="170337" y="9408"/>
                </a:lnTo>
                <a:lnTo>
                  <a:pt x="170337" y="0"/>
                </a:lnTo>
                <a:lnTo>
                  <a:pt x="170337" y="4974"/>
                </a:lnTo>
                <a:lnTo>
                  <a:pt x="160224" y="18207"/>
                </a:lnTo>
                <a:lnTo>
                  <a:pt x="118258" y="58255"/>
                </a:lnTo>
                <a:lnTo>
                  <a:pt x="73677" y="94183"/>
                </a:lnTo>
                <a:lnTo>
                  <a:pt x="43151" y="109825"/>
                </a:lnTo>
                <a:lnTo>
                  <a:pt x="30554" y="112246"/>
                </a:lnTo>
                <a:lnTo>
                  <a:pt x="24232" y="110775"/>
                </a:lnTo>
                <a:lnTo>
                  <a:pt x="11563" y="103496"/>
                </a:lnTo>
                <a:lnTo>
                  <a:pt x="7337" y="98592"/>
                </a:lnTo>
                <a:lnTo>
                  <a:pt x="2642" y="87498"/>
                </a:lnTo>
                <a:lnTo>
                  <a:pt x="0" y="69352"/>
                </a:lnTo>
                <a:lnTo>
                  <a:pt x="4274" y="50570"/>
                </a:lnTo>
                <a:lnTo>
                  <a:pt x="12218" y="40755"/>
                </a:lnTo>
                <a:lnTo>
                  <a:pt x="34117" y="23531"/>
                </a:lnTo>
                <a:lnTo>
                  <a:pt x="44883" y="20977"/>
                </a:lnTo>
                <a:lnTo>
                  <a:pt x="53902" y="22663"/>
                </a:lnTo>
                <a:lnTo>
                  <a:pt x="57789" y="24595"/>
                </a:lnTo>
                <a:lnTo>
                  <a:pt x="64929" y="32386"/>
                </a:lnTo>
                <a:lnTo>
                  <a:pt x="95951" y="78194"/>
                </a:lnTo>
                <a:lnTo>
                  <a:pt x="122658" y="124131"/>
                </a:lnTo>
                <a:lnTo>
                  <a:pt x="135401" y="149192"/>
                </a:lnTo>
                <a:lnTo>
                  <a:pt x="139638" y="153398"/>
                </a:lnTo>
                <a:lnTo>
                  <a:pt x="160812" y="161808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34" name="SMARTInkShape-Group6">
            <a:extLst>
              <a:ext uri="{FF2B5EF4-FFF2-40B4-BE49-F238E27FC236}">
                <a16:creationId xmlns:a16="http://schemas.microsoft.com/office/drawing/2014/main" id="{1E3D4491-8962-9FBB-2B9C-474F99863AF9}"/>
              </a:ext>
            </a:extLst>
          </p:cNvPr>
          <p:cNvGrpSpPr/>
          <p:nvPr/>
        </p:nvGrpSpPr>
        <p:grpSpPr>
          <a:xfrm>
            <a:off x="4524933" y="4682578"/>
            <a:ext cx="1104343" cy="1222923"/>
            <a:chOff x="4524933" y="4682578"/>
            <a:chExt cx="1104343" cy="1222923"/>
          </a:xfrm>
        </p:grpSpPr>
        <p:sp>
          <p:nvSpPr>
            <p:cNvPr id="717" name="SMARTInkShape-100">
              <a:extLst>
                <a:ext uri="{FF2B5EF4-FFF2-40B4-BE49-F238E27FC236}">
                  <a16:creationId xmlns:a16="http://schemas.microsoft.com/office/drawing/2014/main" id="{A6657E7C-D749-23B0-01F5-7C21D267B8B0}"/>
                </a:ext>
              </a:extLst>
            </p:cNvPr>
            <p:cNvSpPr/>
            <p:nvPr>
              <p:custDataLst>
                <p:tags r:id="rId437"/>
              </p:custDataLst>
            </p:nvPr>
          </p:nvSpPr>
          <p:spPr>
            <a:xfrm>
              <a:off x="5276850" y="4991103"/>
              <a:ext cx="9526" cy="552332"/>
            </a:xfrm>
            <a:custGeom>
              <a:avLst/>
              <a:gdLst/>
              <a:ahLst/>
              <a:cxnLst/>
              <a:rect l="0" t="0" r="0" b="0"/>
              <a:pathLst>
                <a:path w="9526" h="552332">
                  <a:moveTo>
                    <a:pt x="9525" y="9522"/>
                  </a:moveTo>
                  <a:lnTo>
                    <a:pt x="9525" y="9522"/>
                  </a:lnTo>
                  <a:lnTo>
                    <a:pt x="9525" y="0"/>
                  </a:lnTo>
                  <a:lnTo>
                    <a:pt x="6703" y="27762"/>
                  </a:lnTo>
                  <a:lnTo>
                    <a:pt x="1324" y="66512"/>
                  </a:lnTo>
                  <a:lnTo>
                    <a:pt x="262" y="106857"/>
                  </a:lnTo>
                  <a:lnTo>
                    <a:pt x="78" y="146430"/>
                  </a:lnTo>
                  <a:lnTo>
                    <a:pt x="2837" y="189318"/>
                  </a:lnTo>
                  <a:lnTo>
                    <a:pt x="8643" y="236908"/>
                  </a:lnTo>
                  <a:lnTo>
                    <a:pt x="9409" y="277525"/>
                  </a:lnTo>
                  <a:lnTo>
                    <a:pt x="9515" y="320229"/>
                  </a:lnTo>
                  <a:lnTo>
                    <a:pt x="9525" y="367193"/>
                  </a:lnTo>
                  <a:lnTo>
                    <a:pt x="8467" y="384786"/>
                  </a:lnTo>
                  <a:lnTo>
                    <a:pt x="393" y="413538"/>
                  </a:lnTo>
                  <a:lnTo>
                    <a:pt x="2997" y="419449"/>
                  </a:lnTo>
                  <a:lnTo>
                    <a:pt x="5173" y="422506"/>
                  </a:lnTo>
                  <a:lnTo>
                    <a:pt x="5566" y="425603"/>
                  </a:lnTo>
                  <a:lnTo>
                    <a:pt x="3179" y="431866"/>
                  </a:lnTo>
                  <a:lnTo>
                    <a:pt x="3178" y="435018"/>
                  </a:lnTo>
                  <a:lnTo>
                    <a:pt x="7958" y="450503"/>
                  </a:lnTo>
                  <a:lnTo>
                    <a:pt x="8480" y="455909"/>
                  </a:lnTo>
                  <a:lnTo>
                    <a:pt x="6238" y="464739"/>
                  </a:lnTo>
                  <a:lnTo>
                    <a:pt x="2772" y="472190"/>
                  </a:lnTo>
                  <a:lnTo>
                    <a:pt x="365" y="488831"/>
                  </a:lnTo>
                  <a:lnTo>
                    <a:pt x="2984" y="495245"/>
                  </a:lnTo>
                  <a:lnTo>
                    <a:pt x="5164" y="498438"/>
                  </a:lnTo>
                  <a:lnTo>
                    <a:pt x="5561" y="501624"/>
                  </a:lnTo>
                  <a:lnTo>
                    <a:pt x="123" y="525858"/>
                  </a:lnTo>
                  <a:lnTo>
                    <a:pt x="0" y="552331"/>
                  </a:lnTo>
                  <a:lnTo>
                    <a:pt x="0" y="547356"/>
                  </a:lnTo>
                  <a:lnTo>
                    <a:pt x="9525" y="5333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8" name="SMARTInkShape-101">
              <a:extLst>
                <a:ext uri="{FF2B5EF4-FFF2-40B4-BE49-F238E27FC236}">
                  <a16:creationId xmlns:a16="http://schemas.microsoft.com/office/drawing/2014/main" id="{3D5B18A1-1972-94DB-93DA-F480521FBF56}"/>
                </a:ext>
              </a:extLst>
            </p:cNvPr>
            <p:cNvSpPr/>
            <p:nvPr>
              <p:custDataLst>
                <p:tags r:id="rId438"/>
              </p:custDataLst>
            </p:nvPr>
          </p:nvSpPr>
          <p:spPr>
            <a:xfrm>
              <a:off x="5125484" y="5677019"/>
              <a:ext cx="151367" cy="188942"/>
            </a:xfrm>
            <a:custGeom>
              <a:avLst/>
              <a:gdLst/>
              <a:ahLst/>
              <a:cxnLst/>
              <a:rect l="0" t="0" r="0" b="0"/>
              <a:pathLst>
                <a:path w="151367" h="188942">
                  <a:moveTo>
                    <a:pt x="37066" y="18931"/>
                  </a:moveTo>
                  <a:lnTo>
                    <a:pt x="37066" y="18931"/>
                  </a:lnTo>
                  <a:lnTo>
                    <a:pt x="42122" y="18931"/>
                  </a:lnTo>
                  <a:lnTo>
                    <a:pt x="47427" y="16109"/>
                  </a:lnTo>
                  <a:lnTo>
                    <a:pt x="54399" y="10730"/>
                  </a:lnTo>
                  <a:lnTo>
                    <a:pt x="96775" y="1239"/>
                  </a:lnTo>
                  <a:lnTo>
                    <a:pt x="120019" y="0"/>
                  </a:lnTo>
                  <a:lnTo>
                    <a:pt x="127025" y="4973"/>
                  </a:lnTo>
                  <a:lnTo>
                    <a:pt x="129965" y="10257"/>
                  </a:lnTo>
                  <a:lnTo>
                    <a:pt x="132006" y="19906"/>
                  </a:lnTo>
                  <a:lnTo>
                    <a:pt x="132275" y="40239"/>
                  </a:lnTo>
                  <a:lnTo>
                    <a:pt x="126653" y="49920"/>
                  </a:lnTo>
                  <a:lnTo>
                    <a:pt x="93719" y="93356"/>
                  </a:lnTo>
                  <a:lnTo>
                    <a:pt x="81295" y="104926"/>
                  </a:lnTo>
                  <a:lnTo>
                    <a:pt x="44681" y="123075"/>
                  </a:lnTo>
                  <a:lnTo>
                    <a:pt x="6809" y="157526"/>
                  </a:lnTo>
                  <a:lnTo>
                    <a:pt x="0" y="169304"/>
                  </a:lnTo>
                  <a:lnTo>
                    <a:pt x="1772" y="169979"/>
                  </a:lnTo>
                  <a:lnTo>
                    <a:pt x="48831" y="171279"/>
                  </a:lnTo>
                  <a:lnTo>
                    <a:pt x="90680" y="179527"/>
                  </a:lnTo>
                  <a:lnTo>
                    <a:pt x="132254" y="188941"/>
                  </a:lnTo>
                  <a:lnTo>
                    <a:pt x="151366" y="1808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9" name="SMARTInkShape-102">
              <a:extLst>
                <a:ext uri="{FF2B5EF4-FFF2-40B4-BE49-F238E27FC236}">
                  <a16:creationId xmlns:a16="http://schemas.microsoft.com/office/drawing/2014/main" id="{F2F2D5A0-5677-5845-4A9D-F47E3E0FE4E9}"/>
                </a:ext>
              </a:extLst>
            </p:cNvPr>
            <p:cNvSpPr/>
            <p:nvPr>
              <p:custDataLst>
                <p:tags r:id="rId439"/>
              </p:custDataLst>
            </p:nvPr>
          </p:nvSpPr>
          <p:spPr>
            <a:xfrm>
              <a:off x="5133975" y="5772150"/>
              <a:ext cx="152401" cy="1"/>
            </a:xfrm>
            <a:custGeom>
              <a:avLst/>
              <a:gdLst/>
              <a:ahLst/>
              <a:cxnLst/>
              <a:rect l="0" t="0" r="0" b="0"/>
              <a:pathLst>
                <a:path w="152401" h="1">
                  <a:moveTo>
                    <a:pt x="0" y="0"/>
                  </a:moveTo>
                  <a:lnTo>
                    <a:pt x="0" y="0"/>
                  </a:lnTo>
                  <a:lnTo>
                    <a:pt x="46206" y="0"/>
                  </a:lnTo>
                  <a:lnTo>
                    <a:pt x="87001" y="0"/>
                  </a:lnTo>
                  <a:lnTo>
                    <a:pt x="128507" y="0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0" name="SMARTInkShape-103">
              <a:extLst>
                <a:ext uri="{FF2B5EF4-FFF2-40B4-BE49-F238E27FC236}">
                  <a16:creationId xmlns:a16="http://schemas.microsoft.com/office/drawing/2014/main" id="{31A1FA9A-5E8B-F671-111A-752D0F1B63E2}"/>
                </a:ext>
              </a:extLst>
            </p:cNvPr>
            <p:cNvSpPr/>
            <p:nvPr>
              <p:custDataLst>
                <p:tags r:id="rId440"/>
              </p:custDataLst>
            </p:nvPr>
          </p:nvSpPr>
          <p:spPr>
            <a:xfrm>
              <a:off x="5334000" y="5802049"/>
              <a:ext cx="9526" cy="103452"/>
            </a:xfrm>
            <a:custGeom>
              <a:avLst/>
              <a:gdLst/>
              <a:ahLst/>
              <a:cxnLst/>
              <a:rect l="0" t="0" r="0" b="0"/>
              <a:pathLst>
                <a:path w="9526" h="103452">
                  <a:moveTo>
                    <a:pt x="0" y="8201"/>
                  </a:moveTo>
                  <a:lnTo>
                    <a:pt x="0" y="8201"/>
                  </a:lnTo>
                  <a:lnTo>
                    <a:pt x="5056" y="8201"/>
                  </a:lnTo>
                  <a:lnTo>
                    <a:pt x="6545" y="7143"/>
                  </a:lnTo>
                  <a:lnTo>
                    <a:pt x="7539" y="5379"/>
                  </a:lnTo>
                  <a:lnTo>
                    <a:pt x="9132" y="0"/>
                  </a:lnTo>
                  <a:lnTo>
                    <a:pt x="9525" y="42371"/>
                  </a:lnTo>
                  <a:lnTo>
                    <a:pt x="8467" y="65951"/>
                  </a:lnTo>
                  <a:lnTo>
                    <a:pt x="1324" y="94881"/>
                  </a:lnTo>
                  <a:lnTo>
                    <a:pt x="1941" y="97738"/>
                  </a:lnTo>
                  <a:lnTo>
                    <a:pt x="9525" y="1034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1" name="SMARTInkShape-104">
              <a:extLst>
                <a:ext uri="{FF2B5EF4-FFF2-40B4-BE49-F238E27FC236}">
                  <a16:creationId xmlns:a16="http://schemas.microsoft.com/office/drawing/2014/main" id="{6E58A99F-2530-5FDC-C452-50FA1CA2401B}"/>
                </a:ext>
              </a:extLst>
            </p:cNvPr>
            <p:cNvSpPr/>
            <p:nvPr>
              <p:custDataLst>
                <p:tags r:id="rId441"/>
              </p:custDataLst>
            </p:nvPr>
          </p:nvSpPr>
          <p:spPr>
            <a:xfrm>
              <a:off x="5410708" y="5838825"/>
              <a:ext cx="79682" cy="66517"/>
            </a:xfrm>
            <a:custGeom>
              <a:avLst/>
              <a:gdLst/>
              <a:ahLst/>
              <a:cxnLst/>
              <a:rect l="0" t="0" r="0" b="0"/>
              <a:pathLst>
                <a:path w="79682" h="66517">
                  <a:moveTo>
                    <a:pt x="18542" y="19050"/>
                  </a:moveTo>
                  <a:lnTo>
                    <a:pt x="18542" y="19050"/>
                  </a:lnTo>
                  <a:lnTo>
                    <a:pt x="27951" y="9641"/>
                  </a:lnTo>
                  <a:lnTo>
                    <a:pt x="18576" y="34"/>
                  </a:lnTo>
                  <a:lnTo>
                    <a:pt x="13496" y="10"/>
                  </a:lnTo>
                  <a:lnTo>
                    <a:pt x="8186" y="2827"/>
                  </a:lnTo>
                  <a:lnTo>
                    <a:pt x="5288" y="5060"/>
                  </a:lnTo>
                  <a:lnTo>
                    <a:pt x="2067" y="13185"/>
                  </a:lnTo>
                  <a:lnTo>
                    <a:pt x="0" y="35649"/>
                  </a:lnTo>
                  <a:lnTo>
                    <a:pt x="889" y="39641"/>
                  </a:lnTo>
                  <a:lnTo>
                    <a:pt x="2541" y="42302"/>
                  </a:lnTo>
                  <a:lnTo>
                    <a:pt x="4700" y="44076"/>
                  </a:lnTo>
                  <a:lnTo>
                    <a:pt x="7099" y="48870"/>
                  </a:lnTo>
                  <a:lnTo>
                    <a:pt x="7738" y="51629"/>
                  </a:lnTo>
                  <a:lnTo>
                    <a:pt x="13694" y="60570"/>
                  </a:lnTo>
                  <a:lnTo>
                    <a:pt x="19210" y="63962"/>
                  </a:lnTo>
                  <a:lnTo>
                    <a:pt x="31087" y="65872"/>
                  </a:lnTo>
                  <a:lnTo>
                    <a:pt x="54064" y="66516"/>
                  </a:lnTo>
                  <a:lnTo>
                    <a:pt x="58098" y="65511"/>
                  </a:lnTo>
                  <a:lnTo>
                    <a:pt x="60789" y="63782"/>
                  </a:lnTo>
                  <a:lnTo>
                    <a:pt x="62581" y="61570"/>
                  </a:lnTo>
                  <a:lnTo>
                    <a:pt x="67395" y="59115"/>
                  </a:lnTo>
                  <a:lnTo>
                    <a:pt x="70161" y="58460"/>
                  </a:lnTo>
                  <a:lnTo>
                    <a:pt x="76056" y="49264"/>
                  </a:lnTo>
                  <a:lnTo>
                    <a:pt x="79110" y="42368"/>
                  </a:lnTo>
                  <a:lnTo>
                    <a:pt x="79681" y="26239"/>
                  </a:lnTo>
                  <a:lnTo>
                    <a:pt x="78351" y="17492"/>
                  </a:lnTo>
                  <a:lnTo>
                    <a:pt x="75348" y="11662"/>
                  </a:lnTo>
                  <a:lnTo>
                    <a:pt x="71229" y="7775"/>
                  </a:lnTo>
                  <a:lnTo>
                    <a:pt x="58142" y="2303"/>
                  </a:lnTo>
                  <a:lnTo>
                    <a:pt x="3759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2" name="SMARTInkShape-105">
              <a:extLst>
                <a:ext uri="{FF2B5EF4-FFF2-40B4-BE49-F238E27FC236}">
                  <a16:creationId xmlns:a16="http://schemas.microsoft.com/office/drawing/2014/main" id="{59F94B4E-1D53-D3C8-4490-D30EB011FDD6}"/>
                </a:ext>
              </a:extLst>
            </p:cNvPr>
            <p:cNvSpPr/>
            <p:nvPr>
              <p:custDataLst>
                <p:tags r:id="rId442"/>
              </p:custDataLst>
            </p:nvPr>
          </p:nvSpPr>
          <p:spPr>
            <a:xfrm>
              <a:off x="5524500" y="5800725"/>
              <a:ext cx="104776" cy="92865"/>
            </a:xfrm>
            <a:custGeom>
              <a:avLst/>
              <a:gdLst/>
              <a:ahLst/>
              <a:cxnLst/>
              <a:rect l="0" t="0" r="0" b="0"/>
              <a:pathLst>
                <a:path w="104776" h="92865">
                  <a:moveTo>
                    <a:pt x="0" y="28575"/>
                  </a:moveTo>
                  <a:lnTo>
                    <a:pt x="0" y="28575"/>
                  </a:lnTo>
                  <a:lnTo>
                    <a:pt x="5488" y="28575"/>
                  </a:lnTo>
                  <a:lnTo>
                    <a:pt x="931" y="28575"/>
                  </a:lnTo>
                  <a:lnTo>
                    <a:pt x="276" y="33631"/>
                  </a:lnTo>
                  <a:lnTo>
                    <a:pt x="1074" y="61689"/>
                  </a:lnTo>
                  <a:lnTo>
                    <a:pt x="7609" y="78721"/>
                  </a:lnTo>
                  <a:lnTo>
                    <a:pt x="13260" y="87198"/>
                  </a:lnTo>
                  <a:lnTo>
                    <a:pt x="19299" y="91671"/>
                  </a:lnTo>
                  <a:lnTo>
                    <a:pt x="22390" y="92864"/>
                  </a:lnTo>
                  <a:lnTo>
                    <a:pt x="24452" y="92601"/>
                  </a:lnTo>
                  <a:lnTo>
                    <a:pt x="25826" y="91368"/>
                  </a:lnTo>
                  <a:lnTo>
                    <a:pt x="28412" y="87175"/>
                  </a:lnTo>
                  <a:lnTo>
                    <a:pt x="41672" y="72797"/>
                  </a:lnTo>
                  <a:lnTo>
                    <a:pt x="44979" y="63752"/>
                  </a:lnTo>
                  <a:lnTo>
                    <a:pt x="47611" y="38576"/>
                  </a:lnTo>
                  <a:lnTo>
                    <a:pt x="52677" y="38241"/>
                  </a:lnTo>
                  <a:lnTo>
                    <a:pt x="54168" y="39252"/>
                  </a:lnTo>
                  <a:lnTo>
                    <a:pt x="55161" y="40985"/>
                  </a:lnTo>
                  <a:lnTo>
                    <a:pt x="55824" y="43199"/>
                  </a:lnTo>
                  <a:lnTo>
                    <a:pt x="64515" y="57403"/>
                  </a:lnTo>
                  <a:lnTo>
                    <a:pt x="65235" y="60494"/>
                  </a:lnTo>
                  <a:lnTo>
                    <a:pt x="71305" y="69901"/>
                  </a:lnTo>
                  <a:lnTo>
                    <a:pt x="83972" y="83848"/>
                  </a:lnTo>
                  <a:lnTo>
                    <a:pt x="87768" y="84891"/>
                  </a:lnTo>
                  <a:lnTo>
                    <a:pt x="90262" y="85169"/>
                  </a:lnTo>
                  <a:lnTo>
                    <a:pt x="91925" y="83237"/>
                  </a:lnTo>
                  <a:lnTo>
                    <a:pt x="93772" y="75448"/>
                  </a:lnTo>
                  <a:lnTo>
                    <a:pt x="97877" y="39569"/>
                  </a:lnTo>
                  <a:lnTo>
                    <a:pt x="1047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3" name="SMARTInkShape-106">
              <a:extLst>
                <a:ext uri="{FF2B5EF4-FFF2-40B4-BE49-F238E27FC236}">
                  <a16:creationId xmlns:a16="http://schemas.microsoft.com/office/drawing/2014/main" id="{335B6689-865C-6258-1659-4C82B81A13E2}"/>
                </a:ext>
              </a:extLst>
            </p:cNvPr>
            <p:cNvSpPr/>
            <p:nvPr>
              <p:custDataLst>
                <p:tags r:id="rId443"/>
              </p:custDataLst>
            </p:nvPr>
          </p:nvSpPr>
          <p:spPr>
            <a:xfrm>
              <a:off x="4953000" y="5419725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4" name="SMARTInkShape-107">
              <a:extLst>
                <a:ext uri="{FF2B5EF4-FFF2-40B4-BE49-F238E27FC236}">
                  <a16:creationId xmlns:a16="http://schemas.microsoft.com/office/drawing/2014/main" id="{380C49AD-5955-EE94-2D37-1262B70D4F19}"/>
                </a:ext>
              </a:extLst>
            </p:cNvPr>
            <p:cNvSpPr/>
            <p:nvPr>
              <p:custDataLst>
                <p:tags r:id="rId444"/>
              </p:custDataLst>
            </p:nvPr>
          </p:nvSpPr>
          <p:spPr>
            <a:xfrm>
              <a:off x="5029200" y="5404712"/>
              <a:ext cx="1" cy="5489"/>
            </a:xfrm>
            <a:custGeom>
              <a:avLst/>
              <a:gdLst/>
              <a:ahLst/>
              <a:cxnLst/>
              <a:rect l="0" t="0" r="0" b="0"/>
              <a:pathLst>
                <a:path w="1" h="5489">
                  <a:moveTo>
                    <a:pt x="0" y="5488"/>
                  </a:moveTo>
                  <a:lnTo>
                    <a:pt x="0" y="5488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5" name="SMARTInkShape-108">
              <a:extLst>
                <a:ext uri="{FF2B5EF4-FFF2-40B4-BE49-F238E27FC236}">
                  <a16:creationId xmlns:a16="http://schemas.microsoft.com/office/drawing/2014/main" id="{76BB61E5-40F2-0B63-A94E-FD16EBA6A5B3}"/>
                </a:ext>
              </a:extLst>
            </p:cNvPr>
            <p:cNvSpPr/>
            <p:nvPr>
              <p:custDataLst>
                <p:tags r:id="rId445"/>
              </p:custDataLst>
            </p:nvPr>
          </p:nvSpPr>
          <p:spPr>
            <a:xfrm>
              <a:off x="5143500" y="5410200"/>
              <a:ext cx="1" cy="9526"/>
            </a:xfrm>
            <a:custGeom>
              <a:avLst/>
              <a:gdLst/>
              <a:ahLst/>
              <a:cxnLst/>
              <a:rect l="0" t="0" r="0" b="0"/>
              <a:pathLst>
                <a:path w="1" h="9526">
                  <a:moveTo>
                    <a:pt x="0" y="9525"/>
                  </a:moveTo>
                  <a:lnTo>
                    <a:pt x="0" y="952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6" name="SMARTInkShape-109">
              <a:extLst>
                <a:ext uri="{FF2B5EF4-FFF2-40B4-BE49-F238E27FC236}">
                  <a16:creationId xmlns:a16="http://schemas.microsoft.com/office/drawing/2014/main" id="{0BB41A30-8F6C-58F5-8120-7B7C98F97AA9}"/>
                </a:ext>
              </a:extLst>
            </p:cNvPr>
            <p:cNvSpPr/>
            <p:nvPr>
              <p:custDataLst>
                <p:tags r:id="rId446"/>
              </p:custDataLst>
            </p:nvPr>
          </p:nvSpPr>
          <p:spPr>
            <a:xfrm>
              <a:off x="5191125" y="5295900"/>
              <a:ext cx="9526" cy="38101"/>
            </a:xfrm>
            <a:custGeom>
              <a:avLst/>
              <a:gdLst/>
              <a:ahLst/>
              <a:cxnLst/>
              <a:rect l="0" t="0" r="0" b="0"/>
              <a:pathLst>
                <a:path w="9526" h="38101">
                  <a:moveTo>
                    <a:pt x="9525" y="38100"/>
                  </a:moveTo>
                  <a:lnTo>
                    <a:pt x="9525" y="38100"/>
                  </a:lnTo>
                  <a:lnTo>
                    <a:pt x="1986" y="2020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7" name="SMARTInkShape-110">
              <a:extLst>
                <a:ext uri="{FF2B5EF4-FFF2-40B4-BE49-F238E27FC236}">
                  <a16:creationId xmlns:a16="http://schemas.microsoft.com/office/drawing/2014/main" id="{51EE30D9-C753-D445-E738-D13AC4EC1023}"/>
                </a:ext>
              </a:extLst>
            </p:cNvPr>
            <p:cNvSpPr/>
            <p:nvPr>
              <p:custDataLst>
                <p:tags r:id="rId447"/>
              </p:custDataLst>
            </p:nvPr>
          </p:nvSpPr>
          <p:spPr>
            <a:xfrm>
              <a:off x="5143500" y="5257800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9525" y="9525"/>
                  </a:moveTo>
                  <a:lnTo>
                    <a:pt x="9525" y="9525"/>
                  </a:lnTo>
                  <a:lnTo>
                    <a:pt x="4469" y="9525"/>
                  </a:lnTo>
                  <a:lnTo>
                    <a:pt x="2980" y="8467"/>
                  </a:lnTo>
                  <a:lnTo>
                    <a:pt x="1986" y="6703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8" name="SMARTInkShape-111">
              <a:extLst>
                <a:ext uri="{FF2B5EF4-FFF2-40B4-BE49-F238E27FC236}">
                  <a16:creationId xmlns:a16="http://schemas.microsoft.com/office/drawing/2014/main" id="{26B14154-39AC-92C6-0E70-26BA01B36285}"/>
                </a:ext>
              </a:extLst>
            </p:cNvPr>
            <p:cNvSpPr/>
            <p:nvPr>
              <p:custDataLst>
                <p:tags r:id="rId448"/>
              </p:custDataLst>
            </p:nvPr>
          </p:nvSpPr>
          <p:spPr>
            <a:xfrm>
              <a:off x="5010150" y="5400675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9525" y="0"/>
                  </a:moveTo>
                  <a:lnTo>
                    <a:pt x="9525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9" name="SMARTInkShape-112">
              <a:extLst>
                <a:ext uri="{FF2B5EF4-FFF2-40B4-BE49-F238E27FC236}">
                  <a16:creationId xmlns:a16="http://schemas.microsoft.com/office/drawing/2014/main" id="{707CA893-910F-CCA0-204B-2B6B129E5E79}"/>
                </a:ext>
              </a:extLst>
            </p:cNvPr>
            <p:cNvSpPr/>
            <p:nvPr>
              <p:custDataLst>
                <p:tags r:id="rId449"/>
              </p:custDataLst>
            </p:nvPr>
          </p:nvSpPr>
          <p:spPr>
            <a:xfrm>
              <a:off x="5038725" y="5429250"/>
              <a:ext cx="9526" cy="19051"/>
            </a:xfrm>
            <a:custGeom>
              <a:avLst/>
              <a:gdLst/>
              <a:ahLst/>
              <a:cxnLst/>
              <a:rect l="0" t="0" r="0" b="0"/>
              <a:pathLst>
                <a:path w="9526" h="19051">
                  <a:moveTo>
                    <a:pt x="9525" y="0"/>
                  </a:moveTo>
                  <a:lnTo>
                    <a:pt x="9525" y="0"/>
                  </a:lnTo>
                  <a:lnTo>
                    <a:pt x="1324" y="8201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0" name="SMARTInkShape-113">
              <a:extLst>
                <a:ext uri="{FF2B5EF4-FFF2-40B4-BE49-F238E27FC236}">
                  <a16:creationId xmlns:a16="http://schemas.microsoft.com/office/drawing/2014/main" id="{1895BE9A-44DA-0B94-3CB4-17FF2EA4C1AC}"/>
                </a:ext>
              </a:extLst>
            </p:cNvPr>
            <p:cNvSpPr/>
            <p:nvPr>
              <p:custDataLst>
                <p:tags r:id="rId450"/>
              </p:custDataLst>
            </p:nvPr>
          </p:nvSpPr>
          <p:spPr>
            <a:xfrm>
              <a:off x="4924425" y="5019710"/>
              <a:ext cx="171451" cy="342866"/>
            </a:xfrm>
            <a:custGeom>
              <a:avLst/>
              <a:gdLst/>
              <a:ahLst/>
              <a:cxnLst/>
              <a:rect l="0" t="0" r="0" b="0"/>
              <a:pathLst>
                <a:path w="171451" h="342866">
                  <a:moveTo>
                    <a:pt x="0" y="19015"/>
                  </a:moveTo>
                  <a:lnTo>
                    <a:pt x="0" y="19015"/>
                  </a:lnTo>
                  <a:lnTo>
                    <a:pt x="0" y="0"/>
                  </a:lnTo>
                  <a:lnTo>
                    <a:pt x="21459" y="39740"/>
                  </a:lnTo>
                  <a:lnTo>
                    <a:pt x="49408" y="87161"/>
                  </a:lnTo>
                  <a:lnTo>
                    <a:pt x="71208" y="130686"/>
                  </a:lnTo>
                  <a:lnTo>
                    <a:pt x="76098" y="145905"/>
                  </a:lnTo>
                  <a:lnTo>
                    <a:pt x="96484" y="184367"/>
                  </a:lnTo>
                  <a:lnTo>
                    <a:pt x="114666" y="220055"/>
                  </a:lnTo>
                  <a:lnTo>
                    <a:pt x="133460" y="257441"/>
                  </a:lnTo>
                  <a:lnTo>
                    <a:pt x="153715" y="302943"/>
                  </a:lnTo>
                  <a:lnTo>
                    <a:pt x="171450" y="3428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1" name="SMARTInkShape-114">
              <a:extLst>
                <a:ext uri="{FF2B5EF4-FFF2-40B4-BE49-F238E27FC236}">
                  <a16:creationId xmlns:a16="http://schemas.microsoft.com/office/drawing/2014/main" id="{206B799C-7ADD-DA15-607C-AF8678A59442}"/>
                </a:ext>
              </a:extLst>
            </p:cNvPr>
            <p:cNvSpPr/>
            <p:nvPr>
              <p:custDataLst>
                <p:tags r:id="rId451"/>
              </p:custDataLst>
            </p:nvPr>
          </p:nvSpPr>
          <p:spPr>
            <a:xfrm>
              <a:off x="4830538" y="4935105"/>
              <a:ext cx="179613" cy="178178"/>
            </a:xfrm>
            <a:custGeom>
              <a:avLst/>
              <a:gdLst/>
              <a:ahLst/>
              <a:cxnLst/>
              <a:rect l="0" t="0" r="0" b="0"/>
              <a:pathLst>
                <a:path w="179613" h="178178">
                  <a:moveTo>
                    <a:pt x="55787" y="84570"/>
                  </a:moveTo>
                  <a:lnTo>
                    <a:pt x="55787" y="84570"/>
                  </a:lnTo>
                  <a:lnTo>
                    <a:pt x="55787" y="65915"/>
                  </a:lnTo>
                  <a:lnTo>
                    <a:pt x="50731" y="70693"/>
                  </a:lnTo>
                  <a:lnTo>
                    <a:pt x="40599" y="88336"/>
                  </a:lnTo>
                  <a:lnTo>
                    <a:pt x="29472" y="116289"/>
                  </a:lnTo>
                  <a:lnTo>
                    <a:pt x="21650" y="129129"/>
                  </a:lnTo>
                  <a:lnTo>
                    <a:pt x="8600" y="174275"/>
                  </a:lnTo>
                  <a:lnTo>
                    <a:pt x="7396" y="176123"/>
                  </a:lnTo>
                  <a:lnTo>
                    <a:pt x="5535" y="177355"/>
                  </a:lnTo>
                  <a:lnTo>
                    <a:pt x="3236" y="178177"/>
                  </a:lnTo>
                  <a:lnTo>
                    <a:pt x="1702" y="177667"/>
                  </a:lnTo>
                  <a:lnTo>
                    <a:pt x="681" y="176268"/>
                  </a:lnTo>
                  <a:lnTo>
                    <a:pt x="0" y="174277"/>
                  </a:lnTo>
                  <a:lnTo>
                    <a:pt x="10449" y="139394"/>
                  </a:lnTo>
                  <a:lnTo>
                    <a:pt x="14470" y="125870"/>
                  </a:lnTo>
                  <a:lnTo>
                    <a:pt x="22320" y="80732"/>
                  </a:lnTo>
                  <a:lnTo>
                    <a:pt x="26568" y="39262"/>
                  </a:lnTo>
                  <a:lnTo>
                    <a:pt x="27984" y="25276"/>
                  </a:lnTo>
                  <a:lnTo>
                    <a:pt x="35375" y="2744"/>
                  </a:lnTo>
                  <a:lnTo>
                    <a:pt x="36887" y="1444"/>
                  </a:lnTo>
                  <a:lnTo>
                    <a:pt x="41390" y="0"/>
                  </a:lnTo>
                  <a:lnTo>
                    <a:pt x="44072" y="673"/>
                  </a:lnTo>
                  <a:lnTo>
                    <a:pt x="75731" y="21010"/>
                  </a:lnTo>
                  <a:lnTo>
                    <a:pt x="119340" y="54326"/>
                  </a:lnTo>
                  <a:lnTo>
                    <a:pt x="166541" y="90836"/>
                  </a:lnTo>
                  <a:lnTo>
                    <a:pt x="177681" y="101727"/>
                  </a:lnTo>
                  <a:lnTo>
                    <a:pt x="179612" y="1131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2" name="SMARTInkShape-115">
              <a:extLst>
                <a:ext uri="{FF2B5EF4-FFF2-40B4-BE49-F238E27FC236}">
                  <a16:creationId xmlns:a16="http://schemas.microsoft.com/office/drawing/2014/main" id="{EFF51E1A-2866-B5AC-036C-4BF7C8977A81}"/>
                </a:ext>
              </a:extLst>
            </p:cNvPr>
            <p:cNvSpPr/>
            <p:nvPr>
              <p:custDataLst>
                <p:tags r:id="rId452"/>
              </p:custDataLst>
            </p:nvPr>
          </p:nvSpPr>
          <p:spPr>
            <a:xfrm>
              <a:off x="4524933" y="4682578"/>
              <a:ext cx="85168" cy="279948"/>
            </a:xfrm>
            <a:custGeom>
              <a:avLst/>
              <a:gdLst/>
              <a:ahLst/>
              <a:cxnLst/>
              <a:rect l="0" t="0" r="0" b="0"/>
              <a:pathLst>
                <a:path w="85168" h="279948">
                  <a:moveTo>
                    <a:pt x="85167" y="22772"/>
                  </a:moveTo>
                  <a:lnTo>
                    <a:pt x="85167" y="22772"/>
                  </a:lnTo>
                  <a:lnTo>
                    <a:pt x="85167" y="1313"/>
                  </a:lnTo>
                  <a:lnTo>
                    <a:pt x="84109" y="0"/>
                  </a:lnTo>
                  <a:lnTo>
                    <a:pt x="82345" y="182"/>
                  </a:lnTo>
                  <a:lnTo>
                    <a:pt x="80111" y="1362"/>
                  </a:lnTo>
                  <a:lnTo>
                    <a:pt x="71910" y="18192"/>
                  </a:lnTo>
                  <a:lnTo>
                    <a:pt x="61236" y="56807"/>
                  </a:lnTo>
                  <a:lnTo>
                    <a:pt x="44809" y="98169"/>
                  </a:lnTo>
                  <a:lnTo>
                    <a:pt x="28138" y="138953"/>
                  </a:lnTo>
                  <a:lnTo>
                    <a:pt x="15340" y="180600"/>
                  </a:lnTo>
                  <a:lnTo>
                    <a:pt x="2268" y="221422"/>
                  </a:lnTo>
                  <a:lnTo>
                    <a:pt x="0" y="252982"/>
                  </a:lnTo>
                  <a:lnTo>
                    <a:pt x="8967" y="2799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3" name="SMARTInkShape-116">
              <a:extLst>
                <a:ext uri="{FF2B5EF4-FFF2-40B4-BE49-F238E27FC236}">
                  <a16:creationId xmlns:a16="http://schemas.microsoft.com/office/drawing/2014/main" id="{D44652C0-91CD-D4AD-D87A-B52E3BE5AD33}"/>
                </a:ext>
              </a:extLst>
            </p:cNvPr>
            <p:cNvSpPr/>
            <p:nvPr>
              <p:custDataLst>
                <p:tags r:id="rId453"/>
              </p:custDataLst>
            </p:nvPr>
          </p:nvSpPr>
          <p:spPr>
            <a:xfrm>
              <a:off x="4610150" y="4781586"/>
              <a:ext cx="152351" cy="133315"/>
            </a:xfrm>
            <a:custGeom>
              <a:avLst/>
              <a:gdLst/>
              <a:ahLst/>
              <a:cxnLst/>
              <a:rect l="0" t="0" r="0" b="0"/>
              <a:pathLst>
                <a:path w="152351" h="133315">
                  <a:moveTo>
                    <a:pt x="19000" y="38064"/>
                  </a:moveTo>
                  <a:lnTo>
                    <a:pt x="19000" y="38064"/>
                  </a:lnTo>
                  <a:lnTo>
                    <a:pt x="19000" y="33007"/>
                  </a:lnTo>
                  <a:lnTo>
                    <a:pt x="21822" y="27703"/>
                  </a:lnTo>
                  <a:lnTo>
                    <a:pt x="36333" y="11321"/>
                  </a:lnTo>
                  <a:lnTo>
                    <a:pt x="40109" y="10303"/>
                  </a:lnTo>
                  <a:lnTo>
                    <a:pt x="42597" y="10032"/>
                  </a:lnTo>
                  <a:lnTo>
                    <a:pt x="48185" y="6908"/>
                  </a:lnTo>
                  <a:lnTo>
                    <a:pt x="54196" y="3051"/>
                  </a:lnTo>
                  <a:lnTo>
                    <a:pt x="63531" y="879"/>
                  </a:lnTo>
                  <a:lnTo>
                    <a:pt x="80652" y="0"/>
                  </a:lnTo>
                  <a:lnTo>
                    <a:pt x="82326" y="1046"/>
                  </a:lnTo>
                  <a:lnTo>
                    <a:pt x="83443" y="2802"/>
                  </a:lnTo>
                  <a:lnTo>
                    <a:pt x="85234" y="8168"/>
                  </a:lnTo>
                  <a:lnTo>
                    <a:pt x="85544" y="19211"/>
                  </a:lnTo>
                  <a:lnTo>
                    <a:pt x="80580" y="35889"/>
                  </a:lnTo>
                  <a:lnTo>
                    <a:pt x="49037" y="83218"/>
                  </a:lnTo>
                  <a:lnTo>
                    <a:pt x="2821" y="130438"/>
                  </a:lnTo>
                  <a:lnTo>
                    <a:pt x="0" y="133264"/>
                  </a:lnTo>
                  <a:lnTo>
                    <a:pt x="46622" y="133314"/>
                  </a:lnTo>
                  <a:lnTo>
                    <a:pt x="59852" y="132256"/>
                  </a:lnTo>
                  <a:lnTo>
                    <a:pt x="99397" y="124672"/>
                  </a:lnTo>
                  <a:lnTo>
                    <a:pt x="152350" y="1237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37" name="SMARTInkShape-Group7">
            <a:extLst>
              <a:ext uri="{FF2B5EF4-FFF2-40B4-BE49-F238E27FC236}">
                <a16:creationId xmlns:a16="http://schemas.microsoft.com/office/drawing/2014/main" id="{5D5E78E3-DBCA-3F4C-E7F9-D325E84846AB}"/>
              </a:ext>
            </a:extLst>
          </p:cNvPr>
          <p:cNvGrpSpPr/>
          <p:nvPr/>
        </p:nvGrpSpPr>
        <p:grpSpPr>
          <a:xfrm>
            <a:off x="3653147" y="3010292"/>
            <a:ext cx="318386" cy="275834"/>
            <a:chOff x="3653147" y="3010292"/>
            <a:chExt cx="318386" cy="275834"/>
          </a:xfrm>
        </p:grpSpPr>
        <p:sp>
          <p:nvSpPr>
            <p:cNvPr id="735" name="SMARTInkShape-117">
              <a:extLst>
                <a:ext uri="{FF2B5EF4-FFF2-40B4-BE49-F238E27FC236}">
                  <a16:creationId xmlns:a16="http://schemas.microsoft.com/office/drawing/2014/main" id="{96BF365E-7AB9-0ACF-9B00-5C9897A2C549}"/>
                </a:ext>
              </a:extLst>
            </p:cNvPr>
            <p:cNvSpPr/>
            <p:nvPr>
              <p:custDataLst>
                <p:tags r:id="rId435"/>
              </p:custDataLst>
            </p:nvPr>
          </p:nvSpPr>
          <p:spPr>
            <a:xfrm>
              <a:off x="3653147" y="3057528"/>
              <a:ext cx="156854" cy="152398"/>
            </a:xfrm>
            <a:custGeom>
              <a:avLst/>
              <a:gdLst/>
              <a:ahLst/>
              <a:cxnLst/>
              <a:rect l="0" t="0" r="0" b="0"/>
              <a:pathLst>
                <a:path w="156854" h="152398">
                  <a:moveTo>
                    <a:pt x="128278" y="9522"/>
                  </a:moveTo>
                  <a:lnTo>
                    <a:pt x="128278" y="9522"/>
                  </a:lnTo>
                  <a:lnTo>
                    <a:pt x="133334" y="9522"/>
                  </a:lnTo>
                  <a:lnTo>
                    <a:pt x="134824" y="8464"/>
                  </a:lnTo>
                  <a:lnTo>
                    <a:pt x="135817" y="6700"/>
                  </a:lnTo>
                  <a:lnTo>
                    <a:pt x="137803" y="0"/>
                  </a:lnTo>
                  <a:lnTo>
                    <a:pt x="129602" y="8199"/>
                  </a:lnTo>
                  <a:lnTo>
                    <a:pt x="115447" y="16865"/>
                  </a:lnTo>
                  <a:lnTo>
                    <a:pt x="77220" y="60526"/>
                  </a:lnTo>
                  <a:lnTo>
                    <a:pt x="59357" y="75610"/>
                  </a:lnTo>
                  <a:lnTo>
                    <a:pt x="18320" y="108100"/>
                  </a:lnTo>
                  <a:lnTo>
                    <a:pt x="14756" y="108049"/>
                  </a:lnTo>
                  <a:lnTo>
                    <a:pt x="11322" y="106956"/>
                  </a:lnTo>
                  <a:lnTo>
                    <a:pt x="9032" y="105170"/>
                  </a:lnTo>
                  <a:lnTo>
                    <a:pt x="6488" y="100363"/>
                  </a:lnTo>
                  <a:lnTo>
                    <a:pt x="0" y="81594"/>
                  </a:lnTo>
                  <a:lnTo>
                    <a:pt x="4" y="67659"/>
                  </a:lnTo>
                  <a:lnTo>
                    <a:pt x="3534" y="55469"/>
                  </a:lnTo>
                  <a:lnTo>
                    <a:pt x="26766" y="17378"/>
                  </a:lnTo>
                  <a:lnTo>
                    <a:pt x="36229" y="6793"/>
                  </a:lnTo>
                  <a:lnTo>
                    <a:pt x="42565" y="3018"/>
                  </a:lnTo>
                  <a:lnTo>
                    <a:pt x="45736" y="2011"/>
                  </a:lnTo>
                  <a:lnTo>
                    <a:pt x="48908" y="3456"/>
                  </a:lnTo>
                  <a:lnTo>
                    <a:pt x="74500" y="27120"/>
                  </a:lnTo>
                  <a:lnTo>
                    <a:pt x="98017" y="67735"/>
                  </a:lnTo>
                  <a:lnTo>
                    <a:pt x="121501" y="110658"/>
                  </a:lnTo>
                  <a:lnTo>
                    <a:pt x="140940" y="144125"/>
                  </a:lnTo>
                  <a:lnTo>
                    <a:pt x="156853" y="1523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6" name="SMARTInkShape-118">
              <a:extLst>
                <a:ext uri="{FF2B5EF4-FFF2-40B4-BE49-F238E27FC236}">
                  <a16:creationId xmlns:a16="http://schemas.microsoft.com/office/drawing/2014/main" id="{B32262D9-E4EB-DE68-7D7E-511A24B1F4AE}"/>
                </a:ext>
              </a:extLst>
            </p:cNvPr>
            <p:cNvSpPr/>
            <p:nvPr>
              <p:custDataLst>
                <p:tags r:id="rId436"/>
              </p:custDataLst>
            </p:nvPr>
          </p:nvSpPr>
          <p:spPr>
            <a:xfrm>
              <a:off x="3857625" y="3010292"/>
              <a:ext cx="113908" cy="275834"/>
            </a:xfrm>
            <a:custGeom>
              <a:avLst/>
              <a:gdLst/>
              <a:ahLst/>
              <a:cxnLst/>
              <a:rect l="0" t="0" r="0" b="0"/>
              <a:pathLst>
                <a:path w="113908" h="275834">
                  <a:moveTo>
                    <a:pt x="104775" y="9133"/>
                  </a:moveTo>
                  <a:lnTo>
                    <a:pt x="104775" y="9133"/>
                  </a:lnTo>
                  <a:lnTo>
                    <a:pt x="113907" y="0"/>
                  </a:lnTo>
                  <a:lnTo>
                    <a:pt x="109127" y="4781"/>
                  </a:lnTo>
                  <a:lnTo>
                    <a:pt x="82237" y="52131"/>
                  </a:lnTo>
                  <a:lnTo>
                    <a:pt x="64418" y="93630"/>
                  </a:lnTo>
                  <a:lnTo>
                    <a:pt x="45886" y="132716"/>
                  </a:lnTo>
                  <a:lnTo>
                    <a:pt x="28764" y="173012"/>
                  </a:lnTo>
                  <a:lnTo>
                    <a:pt x="17080" y="218019"/>
                  </a:lnTo>
                  <a:lnTo>
                    <a:pt x="8941" y="234714"/>
                  </a:lnTo>
                  <a:lnTo>
                    <a:pt x="5961" y="238896"/>
                  </a:lnTo>
                  <a:lnTo>
                    <a:pt x="0" y="2758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40" name="SMARTInkShape-Group8">
            <a:extLst>
              <a:ext uri="{FF2B5EF4-FFF2-40B4-BE49-F238E27FC236}">
                <a16:creationId xmlns:a16="http://schemas.microsoft.com/office/drawing/2014/main" id="{EA4D2D06-AA22-AB4A-3E40-35F06101A6DD}"/>
              </a:ext>
            </a:extLst>
          </p:cNvPr>
          <p:cNvGrpSpPr/>
          <p:nvPr/>
        </p:nvGrpSpPr>
        <p:grpSpPr>
          <a:xfrm>
            <a:off x="3934396" y="2472393"/>
            <a:ext cx="931546" cy="790213"/>
            <a:chOff x="3934396" y="2472393"/>
            <a:chExt cx="931546" cy="790213"/>
          </a:xfrm>
        </p:grpSpPr>
        <p:sp>
          <p:nvSpPr>
            <p:cNvPr id="738" name="SMARTInkShape-119">
              <a:extLst>
                <a:ext uri="{FF2B5EF4-FFF2-40B4-BE49-F238E27FC236}">
                  <a16:creationId xmlns:a16="http://schemas.microsoft.com/office/drawing/2014/main" id="{61E69474-8CFB-6BA3-568C-72F234AB645B}"/>
                </a:ext>
              </a:extLst>
            </p:cNvPr>
            <p:cNvSpPr/>
            <p:nvPr>
              <p:custDataLst>
                <p:tags r:id="rId433"/>
              </p:custDataLst>
            </p:nvPr>
          </p:nvSpPr>
          <p:spPr>
            <a:xfrm>
              <a:off x="4210053" y="2472393"/>
              <a:ext cx="655889" cy="518412"/>
            </a:xfrm>
            <a:custGeom>
              <a:avLst/>
              <a:gdLst/>
              <a:ahLst/>
              <a:cxnLst/>
              <a:rect l="0" t="0" r="0" b="0"/>
              <a:pathLst>
                <a:path w="655889" h="518412">
                  <a:moveTo>
                    <a:pt x="638172" y="80307"/>
                  </a:moveTo>
                  <a:lnTo>
                    <a:pt x="638172" y="80307"/>
                  </a:lnTo>
                  <a:lnTo>
                    <a:pt x="652720" y="80307"/>
                  </a:lnTo>
                  <a:lnTo>
                    <a:pt x="654221" y="79249"/>
                  </a:lnTo>
                  <a:lnTo>
                    <a:pt x="655221" y="77485"/>
                  </a:lnTo>
                  <a:lnTo>
                    <a:pt x="655888" y="75251"/>
                  </a:lnTo>
                  <a:lnTo>
                    <a:pt x="655274" y="72703"/>
                  </a:lnTo>
                  <a:lnTo>
                    <a:pt x="649507" y="61010"/>
                  </a:lnTo>
                  <a:lnTo>
                    <a:pt x="648904" y="57917"/>
                  </a:lnTo>
                  <a:lnTo>
                    <a:pt x="642998" y="48508"/>
                  </a:lnTo>
                  <a:lnTo>
                    <a:pt x="599765" y="20333"/>
                  </a:lnTo>
                  <a:lnTo>
                    <a:pt x="587235" y="11318"/>
                  </a:lnTo>
                  <a:lnTo>
                    <a:pt x="550548" y="0"/>
                  </a:lnTo>
                  <a:lnTo>
                    <a:pt x="513197" y="1244"/>
                  </a:lnTo>
                  <a:lnTo>
                    <a:pt x="469435" y="11146"/>
                  </a:lnTo>
                  <a:lnTo>
                    <a:pt x="425964" y="24080"/>
                  </a:lnTo>
                  <a:lnTo>
                    <a:pt x="383653" y="49514"/>
                  </a:lnTo>
                  <a:lnTo>
                    <a:pt x="337338" y="81685"/>
                  </a:lnTo>
                  <a:lnTo>
                    <a:pt x="292143" y="115303"/>
                  </a:lnTo>
                  <a:lnTo>
                    <a:pt x="274119" y="132069"/>
                  </a:lnTo>
                  <a:lnTo>
                    <a:pt x="237534" y="175613"/>
                  </a:lnTo>
                  <a:lnTo>
                    <a:pt x="201838" y="216866"/>
                  </a:lnTo>
                  <a:lnTo>
                    <a:pt x="170034" y="257831"/>
                  </a:lnTo>
                  <a:lnTo>
                    <a:pt x="141176" y="299327"/>
                  </a:lnTo>
                  <a:lnTo>
                    <a:pt x="112576" y="342782"/>
                  </a:lnTo>
                  <a:lnTo>
                    <a:pt x="87899" y="385805"/>
                  </a:lnTo>
                  <a:lnTo>
                    <a:pt x="63625" y="430365"/>
                  </a:lnTo>
                  <a:lnTo>
                    <a:pt x="59066" y="443790"/>
                  </a:lnTo>
                  <a:lnTo>
                    <a:pt x="57196" y="460707"/>
                  </a:lnTo>
                  <a:lnTo>
                    <a:pt x="48950" y="469455"/>
                  </a:lnTo>
                  <a:lnTo>
                    <a:pt x="47622" y="480346"/>
                  </a:lnTo>
                  <a:lnTo>
                    <a:pt x="47622" y="480350"/>
                  </a:lnTo>
                  <a:lnTo>
                    <a:pt x="47622" y="480352"/>
                  </a:lnTo>
                  <a:lnTo>
                    <a:pt x="47622" y="480353"/>
                  </a:lnTo>
                  <a:lnTo>
                    <a:pt x="31375" y="440280"/>
                  </a:lnTo>
                  <a:lnTo>
                    <a:pt x="21796" y="424071"/>
                  </a:lnTo>
                  <a:lnTo>
                    <a:pt x="19210" y="417241"/>
                  </a:lnTo>
                  <a:lnTo>
                    <a:pt x="12863" y="406388"/>
                  </a:lnTo>
                  <a:lnTo>
                    <a:pt x="9454" y="391295"/>
                  </a:lnTo>
                  <a:lnTo>
                    <a:pt x="2179" y="376177"/>
                  </a:lnTo>
                  <a:lnTo>
                    <a:pt x="9" y="356700"/>
                  </a:lnTo>
                  <a:lnTo>
                    <a:pt x="0" y="361638"/>
                  </a:lnTo>
                  <a:lnTo>
                    <a:pt x="9698" y="400408"/>
                  </a:lnTo>
                  <a:lnTo>
                    <a:pt x="17607" y="446023"/>
                  </a:lnTo>
                  <a:lnTo>
                    <a:pt x="27121" y="491537"/>
                  </a:lnTo>
                  <a:lnTo>
                    <a:pt x="28572" y="518411"/>
                  </a:lnTo>
                  <a:lnTo>
                    <a:pt x="64345" y="501980"/>
                  </a:lnTo>
                  <a:lnTo>
                    <a:pt x="107075" y="486300"/>
                  </a:lnTo>
                  <a:lnTo>
                    <a:pt x="146693" y="475218"/>
                  </a:lnTo>
                  <a:lnTo>
                    <a:pt x="180972" y="4803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9" name="SMARTInkShape-120">
              <a:extLst>
                <a:ext uri="{FF2B5EF4-FFF2-40B4-BE49-F238E27FC236}">
                  <a16:creationId xmlns:a16="http://schemas.microsoft.com/office/drawing/2014/main" id="{AC7E0921-0A50-344F-4910-6F522EF716F6}"/>
                </a:ext>
              </a:extLst>
            </p:cNvPr>
            <p:cNvSpPr/>
            <p:nvPr>
              <p:custDataLst>
                <p:tags r:id="rId434"/>
              </p:custDataLst>
            </p:nvPr>
          </p:nvSpPr>
          <p:spPr>
            <a:xfrm>
              <a:off x="3934396" y="3133995"/>
              <a:ext cx="189930" cy="128611"/>
            </a:xfrm>
            <a:custGeom>
              <a:avLst/>
              <a:gdLst/>
              <a:ahLst/>
              <a:cxnLst/>
              <a:rect l="0" t="0" r="0" b="0"/>
              <a:pathLst>
                <a:path w="189930" h="128611">
                  <a:moveTo>
                    <a:pt x="28004" y="56880"/>
                  </a:moveTo>
                  <a:lnTo>
                    <a:pt x="28004" y="56880"/>
                  </a:lnTo>
                  <a:lnTo>
                    <a:pt x="28004" y="43623"/>
                  </a:lnTo>
                  <a:lnTo>
                    <a:pt x="29062" y="41692"/>
                  </a:lnTo>
                  <a:lnTo>
                    <a:pt x="30826" y="40404"/>
                  </a:lnTo>
                  <a:lnTo>
                    <a:pt x="33060" y="39546"/>
                  </a:lnTo>
                  <a:lnTo>
                    <a:pt x="34550" y="37916"/>
                  </a:lnTo>
                  <a:lnTo>
                    <a:pt x="38325" y="28230"/>
                  </a:lnTo>
                  <a:lnTo>
                    <a:pt x="63053" y="2809"/>
                  </a:lnTo>
                  <a:lnTo>
                    <a:pt x="67570" y="1098"/>
                  </a:lnTo>
                  <a:lnTo>
                    <a:pt x="79094" y="0"/>
                  </a:lnTo>
                  <a:lnTo>
                    <a:pt x="81114" y="968"/>
                  </a:lnTo>
                  <a:lnTo>
                    <a:pt x="82461" y="2672"/>
                  </a:lnTo>
                  <a:lnTo>
                    <a:pt x="85015" y="7388"/>
                  </a:lnTo>
                  <a:lnTo>
                    <a:pt x="89679" y="13011"/>
                  </a:lnTo>
                  <a:lnTo>
                    <a:pt x="92456" y="21861"/>
                  </a:lnTo>
                  <a:lnTo>
                    <a:pt x="93197" y="27184"/>
                  </a:lnTo>
                  <a:lnTo>
                    <a:pt x="89184" y="44788"/>
                  </a:lnTo>
                  <a:lnTo>
                    <a:pt x="75324" y="73188"/>
                  </a:lnTo>
                  <a:lnTo>
                    <a:pt x="52110" y="97990"/>
                  </a:lnTo>
                  <a:lnTo>
                    <a:pt x="35029" y="108807"/>
                  </a:lnTo>
                  <a:lnTo>
                    <a:pt x="19239" y="115821"/>
                  </a:lnTo>
                  <a:lnTo>
                    <a:pt x="12467" y="120118"/>
                  </a:lnTo>
                  <a:lnTo>
                    <a:pt x="0" y="123421"/>
                  </a:lnTo>
                  <a:lnTo>
                    <a:pt x="40869" y="123550"/>
                  </a:lnTo>
                  <a:lnTo>
                    <a:pt x="55947" y="124611"/>
                  </a:lnTo>
                  <a:lnTo>
                    <a:pt x="66176" y="128610"/>
                  </a:lnTo>
                  <a:lnTo>
                    <a:pt x="79894" y="128271"/>
                  </a:lnTo>
                  <a:lnTo>
                    <a:pt x="122758" y="124176"/>
                  </a:lnTo>
                  <a:lnTo>
                    <a:pt x="167842" y="123591"/>
                  </a:lnTo>
                  <a:lnTo>
                    <a:pt x="179669" y="123557"/>
                  </a:lnTo>
                  <a:lnTo>
                    <a:pt x="189929" y="1140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45" name="SMARTInkShape-Group9">
            <a:extLst>
              <a:ext uri="{FF2B5EF4-FFF2-40B4-BE49-F238E27FC236}">
                <a16:creationId xmlns:a16="http://schemas.microsoft.com/office/drawing/2014/main" id="{CA484F47-D2F9-CA5C-8942-BB049866D4C8}"/>
              </a:ext>
            </a:extLst>
          </p:cNvPr>
          <p:cNvGrpSpPr/>
          <p:nvPr/>
        </p:nvGrpSpPr>
        <p:grpSpPr>
          <a:xfrm>
            <a:off x="6915543" y="2125399"/>
            <a:ext cx="1171183" cy="398727"/>
            <a:chOff x="6915543" y="2125399"/>
            <a:chExt cx="1171183" cy="398727"/>
          </a:xfrm>
        </p:grpSpPr>
        <p:sp>
          <p:nvSpPr>
            <p:cNvPr id="741" name="SMARTInkShape-121">
              <a:extLst>
                <a:ext uri="{FF2B5EF4-FFF2-40B4-BE49-F238E27FC236}">
                  <a16:creationId xmlns:a16="http://schemas.microsoft.com/office/drawing/2014/main" id="{260C62AF-BC97-F888-A469-9D602D7CBE2A}"/>
                </a:ext>
              </a:extLst>
            </p:cNvPr>
            <p:cNvSpPr/>
            <p:nvPr>
              <p:custDataLst>
                <p:tags r:id="rId429"/>
              </p:custDataLst>
            </p:nvPr>
          </p:nvSpPr>
          <p:spPr>
            <a:xfrm>
              <a:off x="6915543" y="2219359"/>
              <a:ext cx="485321" cy="304767"/>
            </a:xfrm>
            <a:custGeom>
              <a:avLst/>
              <a:gdLst/>
              <a:ahLst/>
              <a:cxnLst/>
              <a:rect l="0" t="0" r="0" b="0"/>
              <a:pathLst>
                <a:path w="485321" h="304767">
                  <a:moveTo>
                    <a:pt x="9132" y="304766"/>
                  </a:moveTo>
                  <a:lnTo>
                    <a:pt x="9132" y="304766"/>
                  </a:lnTo>
                  <a:lnTo>
                    <a:pt x="932" y="304766"/>
                  </a:lnTo>
                  <a:lnTo>
                    <a:pt x="490" y="303708"/>
                  </a:lnTo>
                  <a:lnTo>
                    <a:pt x="0" y="299710"/>
                  </a:lnTo>
                  <a:lnTo>
                    <a:pt x="4780" y="286452"/>
                  </a:lnTo>
                  <a:lnTo>
                    <a:pt x="32103" y="246459"/>
                  </a:lnTo>
                  <a:lnTo>
                    <a:pt x="67056" y="214344"/>
                  </a:lnTo>
                  <a:lnTo>
                    <a:pt x="105200" y="189074"/>
                  </a:lnTo>
                  <a:lnTo>
                    <a:pt x="150287" y="160754"/>
                  </a:lnTo>
                  <a:lnTo>
                    <a:pt x="183247" y="145444"/>
                  </a:lnTo>
                  <a:lnTo>
                    <a:pt x="228644" y="124915"/>
                  </a:lnTo>
                  <a:lnTo>
                    <a:pt x="274037" y="110725"/>
                  </a:lnTo>
                  <a:lnTo>
                    <a:pt x="313578" y="93223"/>
                  </a:lnTo>
                  <a:lnTo>
                    <a:pt x="360624" y="79574"/>
                  </a:lnTo>
                  <a:lnTo>
                    <a:pt x="402321" y="69885"/>
                  </a:lnTo>
                  <a:lnTo>
                    <a:pt x="445791" y="59006"/>
                  </a:lnTo>
                  <a:lnTo>
                    <a:pt x="485172" y="47630"/>
                  </a:lnTo>
                  <a:lnTo>
                    <a:pt x="485320" y="42546"/>
                  </a:lnTo>
                  <a:lnTo>
                    <a:pt x="483224" y="41053"/>
                  </a:lnTo>
                  <a:lnTo>
                    <a:pt x="440049" y="24843"/>
                  </a:lnTo>
                  <a:lnTo>
                    <a:pt x="411888" y="16961"/>
                  </a:lnTo>
                  <a:lnTo>
                    <a:pt x="402976" y="12811"/>
                  </a:lnTo>
                  <a:lnTo>
                    <a:pt x="355638" y="9549"/>
                  </a:lnTo>
                  <a:lnTo>
                    <a:pt x="354436" y="9529"/>
                  </a:lnTo>
                  <a:lnTo>
                    <a:pt x="353634" y="8458"/>
                  </a:lnTo>
                  <a:lnTo>
                    <a:pt x="352095" y="359"/>
                  </a:lnTo>
                  <a:lnTo>
                    <a:pt x="343836" y="0"/>
                  </a:lnTo>
                  <a:lnTo>
                    <a:pt x="347957" y="5033"/>
                  </a:lnTo>
                  <a:lnTo>
                    <a:pt x="355865" y="7510"/>
                  </a:lnTo>
                  <a:lnTo>
                    <a:pt x="400829" y="19679"/>
                  </a:lnTo>
                  <a:lnTo>
                    <a:pt x="438773" y="27374"/>
                  </a:lnTo>
                  <a:lnTo>
                    <a:pt x="459280" y="28387"/>
                  </a:lnTo>
                  <a:lnTo>
                    <a:pt x="461630" y="29497"/>
                  </a:lnTo>
                  <a:lnTo>
                    <a:pt x="463197" y="31295"/>
                  </a:lnTo>
                  <a:lnTo>
                    <a:pt x="464242" y="33552"/>
                  </a:lnTo>
                  <a:lnTo>
                    <a:pt x="465998" y="35057"/>
                  </a:lnTo>
                  <a:lnTo>
                    <a:pt x="476418" y="40294"/>
                  </a:lnTo>
                  <a:lnTo>
                    <a:pt x="479406" y="42726"/>
                  </a:lnTo>
                  <a:lnTo>
                    <a:pt x="480340" y="45406"/>
                  </a:lnTo>
                  <a:lnTo>
                    <a:pt x="479904" y="48251"/>
                  </a:lnTo>
                  <a:lnTo>
                    <a:pt x="476597" y="54235"/>
                  </a:lnTo>
                  <a:lnTo>
                    <a:pt x="431801" y="101147"/>
                  </a:lnTo>
                  <a:lnTo>
                    <a:pt x="410801" y="124990"/>
                  </a:lnTo>
                  <a:lnTo>
                    <a:pt x="404611" y="137024"/>
                  </a:lnTo>
                  <a:lnTo>
                    <a:pt x="399657" y="1714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2" name="SMARTInkShape-122">
              <a:extLst>
                <a:ext uri="{FF2B5EF4-FFF2-40B4-BE49-F238E27FC236}">
                  <a16:creationId xmlns:a16="http://schemas.microsoft.com/office/drawing/2014/main" id="{53372467-46CB-2032-EEDB-49B38C1F4ADF}"/>
                </a:ext>
              </a:extLst>
            </p:cNvPr>
            <p:cNvSpPr/>
            <p:nvPr>
              <p:custDataLst>
                <p:tags r:id="rId430"/>
              </p:custDataLst>
            </p:nvPr>
          </p:nvSpPr>
          <p:spPr>
            <a:xfrm>
              <a:off x="7535225" y="2152650"/>
              <a:ext cx="179992" cy="146823"/>
            </a:xfrm>
            <a:custGeom>
              <a:avLst/>
              <a:gdLst/>
              <a:ahLst/>
              <a:cxnLst/>
              <a:rect l="0" t="0" r="0" b="0"/>
              <a:pathLst>
                <a:path w="179992" h="146823">
                  <a:moveTo>
                    <a:pt x="170500" y="9525"/>
                  </a:moveTo>
                  <a:lnTo>
                    <a:pt x="170500" y="9525"/>
                  </a:lnTo>
                  <a:lnTo>
                    <a:pt x="179991" y="34"/>
                  </a:lnTo>
                  <a:lnTo>
                    <a:pt x="165560" y="0"/>
                  </a:lnTo>
                  <a:lnTo>
                    <a:pt x="160191" y="2823"/>
                  </a:lnTo>
                  <a:lnTo>
                    <a:pt x="115904" y="45124"/>
                  </a:lnTo>
                  <a:lnTo>
                    <a:pt x="75905" y="87894"/>
                  </a:lnTo>
                  <a:lnTo>
                    <a:pt x="43512" y="135073"/>
                  </a:lnTo>
                  <a:lnTo>
                    <a:pt x="33979" y="145620"/>
                  </a:lnTo>
                  <a:lnTo>
                    <a:pt x="30802" y="146822"/>
                  </a:lnTo>
                  <a:lnTo>
                    <a:pt x="27626" y="146565"/>
                  </a:lnTo>
                  <a:lnTo>
                    <a:pt x="24451" y="145335"/>
                  </a:lnTo>
                  <a:lnTo>
                    <a:pt x="9869" y="133491"/>
                  </a:lnTo>
                  <a:lnTo>
                    <a:pt x="3858" y="122476"/>
                  </a:lnTo>
                  <a:lnTo>
                    <a:pt x="0" y="98159"/>
                  </a:lnTo>
                  <a:lnTo>
                    <a:pt x="4388" y="79296"/>
                  </a:lnTo>
                  <a:lnTo>
                    <a:pt x="27709" y="40331"/>
                  </a:lnTo>
                  <a:lnTo>
                    <a:pt x="30857" y="36412"/>
                  </a:lnTo>
                  <a:lnTo>
                    <a:pt x="32954" y="34858"/>
                  </a:lnTo>
                  <a:lnTo>
                    <a:pt x="34353" y="34880"/>
                  </a:lnTo>
                  <a:lnTo>
                    <a:pt x="35286" y="35953"/>
                  </a:lnTo>
                  <a:lnTo>
                    <a:pt x="51990" y="47397"/>
                  </a:lnTo>
                  <a:lnTo>
                    <a:pt x="87079" y="93949"/>
                  </a:lnTo>
                  <a:lnTo>
                    <a:pt x="116368" y="126701"/>
                  </a:lnTo>
                  <a:lnTo>
                    <a:pt x="117479" y="129976"/>
                  </a:lnTo>
                  <a:lnTo>
                    <a:pt x="117161" y="133217"/>
                  </a:lnTo>
                  <a:lnTo>
                    <a:pt x="115890" y="136437"/>
                  </a:lnTo>
                  <a:lnTo>
                    <a:pt x="116103" y="138583"/>
                  </a:lnTo>
                  <a:lnTo>
                    <a:pt x="117301" y="140014"/>
                  </a:lnTo>
                  <a:lnTo>
                    <a:pt x="121456" y="142662"/>
                  </a:lnTo>
                  <a:lnTo>
                    <a:pt x="141925" y="1428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3" name="SMARTInkShape-123">
              <a:extLst>
                <a:ext uri="{FF2B5EF4-FFF2-40B4-BE49-F238E27FC236}">
                  <a16:creationId xmlns:a16="http://schemas.microsoft.com/office/drawing/2014/main" id="{6AFD97CE-2672-B73B-FD63-296FA59EB50E}"/>
                </a:ext>
              </a:extLst>
            </p:cNvPr>
            <p:cNvSpPr/>
            <p:nvPr>
              <p:custDataLst>
                <p:tags r:id="rId431"/>
              </p:custDataLst>
            </p:nvPr>
          </p:nvSpPr>
          <p:spPr>
            <a:xfrm>
              <a:off x="7781925" y="2125399"/>
              <a:ext cx="84010" cy="265377"/>
            </a:xfrm>
            <a:custGeom>
              <a:avLst/>
              <a:gdLst/>
              <a:ahLst/>
              <a:cxnLst/>
              <a:rect l="0" t="0" r="0" b="0"/>
              <a:pathLst>
                <a:path w="84010" h="265377">
                  <a:moveTo>
                    <a:pt x="66675" y="8201"/>
                  </a:moveTo>
                  <a:lnTo>
                    <a:pt x="66675" y="8201"/>
                  </a:lnTo>
                  <a:lnTo>
                    <a:pt x="71731" y="3145"/>
                  </a:lnTo>
                  <a:lnTo>
                    <a:pt x="77036" y="662"/>
                  </a:lnTo>
                  <a:lnTo>
                    <a:pt x="79932" y="0"/>
                  </a:lnTo>
                  <a:lnTo>
                    <a:pt x="81863" y="1675"/>
                  </a:lnTo>
                  <a:lnTo>
                    <a:pt x="84009" y="9181"/>
                  </a:lnTo>
                  <a:lnTo>
                    <a:pt x="70177" y="46455"/>
                  </a:lnTo>
                  <a:lnTo>
                    <a:pt x="49885" y="91762"/>
                  </a:lnTo>
                  <a:lnTo>
                    <a:pt x="37536" y="135778"/>
                  </a:lnTo>
                  <a:lnTo>
                    <a:pt x="20507" y="181019"/>
                  </a:lnTo>
                  <a:lnTo>
                    <a:pt x="10971" y="228123"/>
                  </a:lnTo>
                  <a:lnTo>
                    <a:pt x="8895" y="247753"/>
                  </a:lnTo>
                  <a:lnTo>
                    <a:pt x="0" y="2653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4" name="SMARTInkShape-124">
              <a:extLst>
                <a:ext uri="{FF2B5EF4-FFF2-40B4-BE49-F238E27FC236}">
                  <a16:creationId xmlns:a16="http://schemas.microsoft.com/office/drawing/2014/main" id="{FC2F2626-99E1-FAB1-02B1-9861F749A5BA}"/>
                </a:ext>
              </a:extLst>
            </p:cNvPr>
            <p:cNvSpPr/>
            <p:nvPr>
              <p:custDataLst>
                <p:tags r:id="rId432"/>
              </p:custDataLst>
            </p:nvPr>
          </p:nvSpPr>
          <p:spPr>
            <a:xfrm>
              <a:off x="7905750" y="2247947"/>
              <a:ext cx="180976" cy="113534"/>
            </a:xfrm>
            <a:custGeom>
              <a:avLst/>
              <a:gdLst/>
              <a:ahLst/>
              <a:cxnLst/>
              <a:rect l="0" t="0" r="0" b="0"/>
              <a:pathLst>
                <a:path w="180976" h="113534">
                  <a:moveTo>
                    <a:pt x="0" y="28528"/>
                  </a:moveTo>
                  <a:lnTo>
                    <a:pt x="0" y="28528"/>
                  </a:lnTo>
                  <a:lnTo>
                    <a:pt x="22390" y="6138"/>
                  </a:lnTo>
                  <a:lnTo>
                    <a:pt x="31471" y="2702"/>
                  </a:lnTo>
                  <a:lnTo>
                    <a:pt x="69735" y="0"/>
                  </a:lnTo>
                  <a:lnTo>
                    <a:pt x="71889" y="2102"/>
                  </a:lnTo>
                  <a:lnTo>
                    <a:pt x="74285" y="10080"/>
                  </a:lnTo>
                  <a:lnTo>
                    <a:pt x="72527" y="20682"/>
                  </a:lnTo>
                  <a:lnTo>
                    <a:pt x="65587" y="35728"/>
                  </a:lnTo>
                  <a:lnTo>
                    <a:pt x="32569" y="79609"/>
                  </a:lnTo>
                  <a:lnTo>
                    <a:pt x="7374" y="101961"/>
                  </a:lnTo>
                  <a:lnTo>
                    <a:pt x="1457" y="111825"/>
                  </a:lnTo>
                  <a:lnTo>
                    <a:pt x="2029" y="112634"/>
                  </a:lnTo>
                  <a:lnTo>
                    <a:pt x="5488" y="113533"/>
                  </a:lnTo>
                  <a:lnTo>
                    <a:pt x="30483" y="113053"/>
                  </a:lnTo>
                  <a:lnTo>
                    <a:pt x="68390" y="106033"/>
                  </a:lnTo>
                  <a:lnTo>
                    <a:pt x="110602" y="104986"/>
                  </a:lnTo>
                  <a:lnTo>
                    <a:pt x="154971" y="104750"/>
                  </a:lnTo>
                  <a:lnTo>
                    <a:pt x="180975" y="1047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58" name="SMARTInkShape-Group10">
            <a:extLst>
              <a:ext uri="{FF2B5EF4-FFF2-40B4-BE49-F238E27FC236}">
                <a16:creationId xmlns:a16="http://schemas.microsoft.com/office/drawing/2014/main" id="{34013819-315A-ED16-D2A1-CC1708559757}"/>
              </a:ext>
            </a:extLst>
          </p:cNvPr>
          <p:cNvGrpSpPr/>
          <p:nvPr/>
        </p:nvGrpSpPr>
        <p:grpSpPr>
          <a:xfrm>
            <a:off x="6931010" y="3886200"/>
            <a:ext cx="829988" cy="552451"/>
            <a:chOff x="6931010" y="3886200"/>
            <a:chExt cx="829988" cy="552451"/>
          </a:xfrm>
        </p:grpSpPr>
        <p:sp>
          <p:nvSpPr>
            <p:cNvPr id="746" name="SMARTInkShape-125">
              <a:extLst>
                <a:ext uri="{FF2B5EF4-FFF2-40B4-BE49-F238E27FC236}">
                  <a16:creationId xmlns:a16="http://schemas.microsoft.com/office/drawing/2014/main" id="{8866AD32-73AC-1FBC-1F20-7E4362ABAEAE}"/>
                </a:ext>
              </a:extLst>
            </p:cNvPr>
            <p:cNvSpPr/>
            <p:nvPr>
              <p:custDataLst>
                <p:tags r:id="rId417"/>
              </p:custDataLst>
            </p:nvPr>
          </p:nvSpPr>
          <p:spPr>
            <a:xfrm>
              <a:off x="6931010" y="3886200"/>
              <a:ext cx="113453" cy="280583"/>
            </a:xfrm>
            <a:custGeom>
              <a:avLst/>
              <a:gdLst/>
              <a:ahLst/>
              <a:cxnLst/>
              <a:rect l="0" t="0" r="0" b="0"/>
              <a:pathLst>
                <a:path w="113453" h="280583">
                  <a:moveTo>
                    <a:pt x="88915" y="0"/>
                  </a:moveTo>
                  <a:lnTo>
                    <a:pt x="88915" y="0"/>
                  </a:lnTo>
                  <a:lnTo>
                    <a:pt x="113452" y="0"/>
                  </a:lnTo>
                  <a:lnTo>
                    <a:pt x="111110" y="0"/>
                  </a:lnTo>
                  <a:lnTo>
                    <a:pt x="106540" y="2822"/>
                  </a:lnTo>
                  <a:lnTo>
                    <a:pt x="62265" y="45716"/>
                  </a:lnTo>
                  <a:lnTo>
                    <a:pt x="41155" y="68932"/>
                  </a:lnTo>
                  <a:lnTo>
                    <a:pt x="20646" y="108043"/>
                  </a:lnTo>
                  <a:lnTo>
                    <a:pt x="5539" y="146665"/>
                  </a:lnTo>
                  <a:lnTo>
                    <a:pt x="0" y="174193"/>
                  </a:lnTo>
                  <a:lnTo>
                    <a:pt x="5068" y="217736"/>
                  </a:lnTo>
                  <a:lnTo>
                    <a:pt x="19312" y="263349"/>
                  </a:lnTo>
                  <a:lnTo>
                    <a:pt x="34973" y="279586"/>
                  </a:lnTo>
                  <a:lnTo>
                    <a:pt x="37079" y="280582"/>
                  </a:lnTo>
                  <a:lnTo>
                    <a:pt x="38482" y="280188"/>
                  </a:lnTo>
                  <a:lnTo>
                    <a:pt x="50815" y="266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7" name="SMARTInkShape-126">
              <a:extLst>
                <a:ext uri="{FF2B5EF4-FFF2-40B4-BE49-F238E27FC236}">
                  <a16:creationId xmlns:a16="http://schemas.microsoft.com/office/drawing/2014/main" id="{DB149277-28CA-BC8B-CAFC-81A7D3830737}"/>
                </a:ext>
              </a:extLst>
            </p:cNvPr>
            <p:cNvSpPr/>
            <p:nvPr>
              <p:custDataLst>
                <p:tags r:id="rId418"/>
              </p:custDataLst>
            </p:nvPr>
          </p:nvSpPr>
          <p:spPr>
            <a:xfrm>
              <a:off x="7058684" y="3990975"/>
              <a:ext cx="54994" cy="83196"/>
            </a:xfrm>
            <a:custGeom>
              <a:avLst/>
              <a:gdLst/>
              <a:ahLst/>
              <a:cxnLst/>
              <a:rect l="0" t="0" r="0" b="0"/>
              <a:pathLst>
                <a:path w="54994" h="83196">
                  <a:moveTo>
                    <a:pt x="37441" y="9525"/>
                  </a:moveTo>
                  <a:lnTo>
                    <a:pt x="37441" y="9525"/>
                  </a:lnTo>
                  <a:lnTo>
                    <a:pt x="37441" y="117"/>
                  </a:lnTo>
                  <a:lnTo>
                    <a:pt x="32385" y="5091"/>
                  </a:lnTo>
                  <a:lnTo>
                    <a:pt x="24258" y="7554"/>
                  </a:lnTo>
                  <a:lnTo>
                    <a:pt x="19127" y="8211"/>
                  </a:lnTo>
                  <a:lnTo>
                    <a:pt x="14648" y="10766"/>
                  </a:lnTo>
                  <a:lnTo>
                    <a:pt x="6850" y="19248"/>
                  </a:lnTo>
                  <a:lnTo>
                    <a:pt x="2678" y="32896"/>
                  </a:lnTo>
                  <a:lnTo>
                    <a:pt x="0" y="62472"/>
                  </a:lnTo>
                  <a:lnTo>
                    <a:pt x="2456" y="72921"/>
                  </a:lnTo>
                  <a:lnTo>
                    <a:pt x="4593" y="77189"/>
                  </a:lnTo>
                  <a:lnTo>
                    <a:pt x="8134" y="80034"/>
                  </a:lnTo>
                  <a:lnTo>
                    <a:pt x="17713" y="83195"/>
                  </a:lnTo>
                  <a:lnTo>
                    <a:pt x="22172" y="82981"/>
                  </a:lnTo>
                  <a:lnTo>
                    <a:pt x="29949" y="79919"/>
                  </a:lnTo>
                  <a:lnTo>
                    <a:pt x="40279" y="72246"/>
                  </a:lnTo>
                  <a:lnTo>
                    <a:pt x="43993" y="66329"/>
                  </a:lnTo>
                  <a:lnTo>
                    <a:pt x="54993" y="19827"/>
                  </a:lnTo>
                  <a:lnTo>
                    <a:pt x="53003" y="11281"/>
                  </a:lnTo>
                  <a:lnTo>
                    <a:pt x="50991" y="7521"/>
                  </a:lnTo>
                  <a:lnTo>
                    <a:pt x="48590" y="5014"/>
                  </a:lnTo>
                  <a:lnTo>
                    <a:pt x="2791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8" name="SMARTInkShape-127">
              <a:extLst>
                <a:ext uri="{FF2B5EF4-FFF2-40B4-BE49-F238E27FC236}">
                  <a16:creationId xmlns:a16="http://schemas.microsoft.com/office/drawing/2014/main" id="{944370A7-9EE1-12CF-0D54-7CD767BEC23C}"/>
                </a:ext>
              </a:extLst>
            </p:cNvPr>
            <p:cNvSpPr/>
            <p:nvPr>
              <p:custDataLst>
                <p:tags r:id="rId419"/>
              </p:custDataLst>
            </p:nvPr>
          </p:nvSpPr>
          <p:spPr>
            <a:xfrm>
              <a:off x="7143750" y="3981460"/>
              <a:ext cx="152401" cy="93168"/>
            </a:xfrm>
            <a:custGeom>
              <a:avLst/>
              <a:gdLst/>
              <a:ahLst/>
              <a:cxnLst/>
              <a:rect l="0" t="0" r="0" b="0"/>
              <a:pathLst>
                <a:path w="152401" h="93168">
                  <a:moveTo>
                    <a:pt x="0" y="19040"/>
                  </a:moveTo>
                  <a:lnTo>
                    <a:pt x="0" y="19040"/>
                  </a:lnTo>
                  <a:lnTo>
                    <a:pt x="5056" y="13983"/>
                  </a:lnTo>
                  <a:lnTo>
                    <a:pt x="10361" y="11501"/>
                  </a:lnTo>
                  <a:lnTo>
                    <a:pt x="22390" y="9908"/>
                  </a:lnTo>
                  <a:lnTo>
                    <a:pt x="24452" y="8719"/>
                  </a:lnTo>
                  <a:lnTo>
                    <a:pt x="25826" y="6867"/>
                  </a:lnTo>
                  <a:lnTo>
                    <a:pt x="26742" y="4575"/>
                  </a:lnTo>
                  <a:lnTo>
                    <a:pt x="28411" y="3046"/>
                  </a:lnTo>
                  <a:lnTo>
                    <a:pt x="37660" y="109"/>
                  </a:lnTo>
                  <a:lnTo>
                    <a:pt x="51319" y="0"/>
                  </a:lnTo>
                  <a:lnTo>
                    <a:pt x="57380" y="2817"/>
                  </a:lnTo>
                  <a:lnTo>
                    <a:pt x="64839" y="8192"/>
                  </a:lnTo>
                  <a:lnTo>
                    <a:pt x="66132" y="19236"/>
                  </a:lnTo>
                  <a:lnTo>
                    <a:pt x="58426" y="62462"/>
                  </a:lnTo>
                  <a:lnTo>
                    <a:pt x="54895" y="72911"/>
                  </a:lnTo>
                  <a:lnTo>
                    <a:pt x="50857" y="81082"/>
                  </a:lnTo>
                  <a:lnTo>
                    <a:pt x="49061" y="88242"/>
                  </a:lnTo>
                  <a:lnTo>
                    <a:pt x="47523" y="90575"/>
                  </a:lnTo>
                  <a:lnTo>
                    <a:pt x="45441" y="92130"/>
                  </a:lnTo>
                  <a:lnTo>
                    <a:pt x="42993" y="93167"/>
                  </a:lnTo>
                  <a:lnTo>
                    <a:pt x="40305" y="92799"/>
                  </a:lnTo>
                  <a:lnTo>
                    <a:pt x="34494" y="89569"/>
                  </a:lnTo>
                  <a:lnTo>
                    <a:pt x="32520" y="87226"/>
                  </a:lnTo>
                  <a:lnTo>
                    <a:pt x="30328" y="81801"/>
                  </a:lnTo>
                  <a:lnTo>
                    <a:pt x="28728" y="55224"/>
                  </a:lnTo>
                  <a:lnTo>
                    <a:pt x="30794" y="51629"/>
                  </a:lnTo>
                  <a:lnTo>
                    <a:pt x="38733" y="44813"/>
                  </a:lnTo>
                  <a:lnTo>
                    <a:pt x="46496" y="41078"/>
                  </a:lnTo>
                  <a:lnTo>
                    <a:pt x="83041" y="25007"/>
                  </a:lnTo>
                  <a:lnTo>
                    <a:pt x="101501" y="13673"/>
                  </a:lnTo>
                  <a:lnTo>
                    <a:pt x="131031" y="9677"/>
                  </a:lnTo>
                  <a:lnTo>
                    <a:pt x="147479" y="9519"/>
                  </a:lnTo>
                  <a:lnTo>
                    <a:pt x="149120" y="10576"/>
                  </a:lnTo>
                  <a:lnTo>
                    <a:pt x="152400" y="190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9" name="SMARTInkShape-128">
              <a:extLst>
                <a:ext uri="{FF2B5EF4-FFF2-40B4-BE49-F238E27FC236}">
                  <a16:creationId xmlns:a16="http://schemas.microsoft.com/office/drawing/2014/main" id="{B49D93CE-15B0-DD7A-659C-762754F27B11}"/>
                </a:ext>
              </a:extLst>
            </p:cNvPr>
            <p:cNvSpPr/>
            <p:nvPr>
              <p:custDataLst>
                <p:tags r:id="rId420"/>
              </p:custDataLst>
            </p:nvPr>
          </p:nvSpPr>
          <p:spPr>
            <a:xfrm>
              <a:off x="7172325" y="4125649"/>
              <a:ext cx="114301" cy="112977"/>
            </a:xfrm>
            <a:custGeom>
              <a:avLst/>
              <a:gdLst/>
              <a:ahLst/>
              <a:cxnLst/>
              <a:rect l="0" t="0" r="0" b="0"/>
              <a:pathLst>
                <a:path w="114301" h="112977">
                  <a:moveTo>
                    <a:pt x="0" y="8201"/>
                  </a:moveTo>
                  <a:lnTo>
                    <a:pt x="0" y="8201"/>
                  </a:lnTo>
                  <a:lnTo>
                    <a:pt x="19246" y="8201"/>
                  </a:lnTo>
                  <a:lnTo>
                    <a:pt x="27251" y="5379"/>
                  </a:lnTo>
                  <a:lnTo>
                    <a:pt x="30867" y="3144"/>
                  </a:lnTo>
                  <a:lnTo>
                    <a:pt x="46070" y="0"/>
                  </a:lnTo>
                  <a:lnTo>
                    <a:pt x="83328" y="7843"/>
                  </a:lnTo>
                  <a:lnTo>
                    <a:pt x="93716" y="16370"/>
                  </a:lnTo>
                  <a:lnTo>
                    <a:pt x="89739" y="27437"/>
                  </a:lnTo>
                  <a:lnTo>
                    <a:pt x="81864" y="35448"/>
                  </a:lnTo>
                  <a:lnTo>
                    <a:pt x="72367" y="43594"/>
                  </a:lnTo>
                  <a:lnTo>
                    <a:pt x="44476" y="76254"/>
                  </a:lnTo>
                  <a:lnTo>
                    <a:pt x="11443" y="101641"/>
                  </a:lnTo>
                  <a:lnTo>
                    <a:pt x="7555" y="102646"/>
                  </a:lnTo>
                  <a:lnTo>
                    <a:pt x="5037" y="102914"/>
                  </a:lnTo>
                  <a:lnTo>
                    <a:pt x="3358" y="104151"/>
                  </a:lnTo>
                  <a:lnTo>
                    <a:pt x="2239" y="106035"/>
                  </a:lnTo>
                  <a:lnTo>
                    <a:pt x="131" y="112569"/>
                  </a:lnTo>
                  <a:lnTo>
                    <a:pt x="41942" y="112974"/>
                  </a:lnTo>
                  <a:lnTo>
                    <a:pt x="88651" y="112976"/>
                  </a:lnTo>
                  <a:lnTo>
                    <a:pt x="114300" y="1129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0" name="SMARTInkShape-129">
              <a:extLst>
                <a:ext uri="{FF2B5EF4-FFF2-40B4-BE49-F238E27FC236}">
                  <a16:creationId xmlns:a16="http://schemas.microsoft.com/office/drawing/2014/main" id="{997F1989-9D5D-C606-822A-F17CEC310410}"/>
                </a:ext>
              </a:extLst>
            </p:cNvPr>
            <p:cNvSpPr/>
            <p:nvPr>
              <p:custDataLst>
                <p:tags r:id="rId421"/>
              </p:custDataLst>
            </p:nvPr>
          </p:nvSpPr>
          <p:spPr>
            <a:xfrm>
              <a:off x="7162800" y="4181475"/>
              <a:ext cx="142876" cy="9526"/>
            </a:xfrm>
            <a:custGeom>
              <a:avLst/>
              <a:gdLst/>
              <a:ahLst/>
              <a:cxnLst/>
              <a:rect l="0" t="0" r="0" b="0"/>
              <a:pathLst>
                <a:path w="142876" h="9526">
                  <a:moveTo>
                    <a:pt x="0" y="9525"/>
                  </a:moveTo>
                  <a:lnTo>
                    <a:pt x="0" y="9525"/>
                  </a:lnTo>
                  <a:lnTo>
                    <a:pt x="5056" y="9525"/>
                  </a:lnTo>
                  <a:lnTo>
                    <a:pt x="10361" y="6703"/>
                  </a:lnTo>
                  <a:lnTo>
                    <a:pt x="16246" y="2979"/>
                  </a:lnTo>
                  <a:lnTo>
                    <a:pt x="22390" y="1324"/>
                  </a:lnTo>
                  <a:lnTo>
                    <a:pt x="62200" y="262"/>
                  </a:lnTo>
                  <a:lnTo>
                    <a:pt x="107278" y="23"/>
                  </a:lnTo>
                  <a:lnTo>
                    <a:pt x="1428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1" name="SMARTInkShape-130">
              <a:extLst>
                <a:ext uri="{FF2B5EF4-FFF2-40B4-BE49-F238E27FC236}">
                  <a16:creationId xmlns:a16="http://schemas.microsoft.com/office/drawing/2014/main" id="{E5E2B9C7-323C-54BA-9F09-8E2AE2AA99B3}"/>
                </a:ext>
              </a:extLst>
            </p:cNvPr>
            <p:cNvSpPr/>
            <p:nvPr>
              <p:custDataLst>
                <p:tags r:id="rId422"/>
              </p:custDataLst>
            </p:nvPr>
          </p:nvSpPr>
          <p:spPr>
            <a:xfrm>
              <a:off x="7343811" y="4267200"/>
              <a:ext cx="57115" cy="85711"/>
            </a:xfrm>
            <a:custGeom>
              <a:avLst/>
              <a:gdLst/>
              <a:ahLst/>
              <a:cxnLst/>
              <a:rect l="0" t="0" r="0" b="0"/>
              <a:pathLst>
                <a:path w="57115" h="85711">
                  <a:moveTo>
                    <a:pt x="9489" y="0"/>
                  </a:moveTo>
                  <a:lnTo>
                    <a:pt x="9489" y="0"/>
                  </a:lnTo>
                  <a:lnTo>
                    <a:pt x="14545" y="0"/>
                  </a:lnTo>
                  <a:lnTo>
                    <a:pt x="14977" y="2117"/>
                  </a:lnTo>
                  <a:lnTo>
                    <a:pt x="4709" y="44781"/>
                  </a:lnTo>
                  <a:lnTo>
                    <a:pt x="588" y="65882"/>
                  </a:lnTo>
                  <a:lnTo>
                    <a:pt x="0" y="83798"/>
                  </a:lnTo>
                  <a:lnTo>
                    <a:pt x="1047" y="84440"/>
                  </a:lnTo>
                  <a:lnTo>
                    <a:pt x="11725" y="85649"/>
                  </a:lnTo>
                  <a:lnTo>
                    <a:pt x="22631" y="85710"/>
                  </a:lnTo>
                  <a:lnTo>
                    <a:pt x="28735" y="82896"/>
                  </a:lnTo>
                  <a:lnTo>
                    <a:pt x="34977" y="79176"/>
                  </a:lnTo>
                  <a:lnTo>
                    <a:pt x="57114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2" name="SMARTInkShape-131">
              <a:extLst>
                <a:ext uri="{FF2B5EF4-FFF2-40B4-BE49-F238E27FC236}">
                  <a16:creationId xmlns:a16="http://schemas.microsoft.com/office/drawing/2014/main" id="{5FA0F3EF-40C9-E919-B1CA-50A7C857C066}"/>
                </a:ext>
              </a:extLst>
            </p:cNvPr>
            <p:cNvSpPr/>
            <p:nvPr>
              <p:custDataLst>
                <p:tags r:id="rId423"/>
              </p:custDataLst>
            </p:nvPr>
          </p:nvSpPr>
          <p:spPr>
            <a:xfrm>
              <a:off x="7315200" y="4286250"/>
              <a:ext cx="104776" cy="19051"/>
            </a:xfrm>
            <a:custGeom>
              <a:avLst/>
              <a:gdLst/>
              <a:ahLst/>
              <a:cxnLst/>
              <a:rect l="0" t="0" r="0" b="0"/>
              <a:pathLst>
                <a:path w="104776" h="19051">
                  <a:moveTo>
                    <a:pt x="0" y="19050"/>
                  </a:moveTo>
                  <a:lnTo>
                    <a:pt x="0" y="19050"/>
                  </a:lnTo>
                  <a:lnTo>
                    <a:pt x="14190" y="19050"/>
                  </a:lnTo>
                  <a:lnTo>
                    <a:pt x="49916" y="10114"/>
                  </a:lnTo>
                  <a:lnTo>
                    <a:pt x="70750" y="9559"/>
                  </a:lnTo>
                  <a:lnTo>
                    <a:pt x="1047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3" name="SMARTInkShape-132">
              <a:extLst>
                <a:ext uri="{FF2B5EF4-FFF2-40B4-BE49-F238E27FC236}">
                  <a16:creationId xmlns:a16="http://schemas.microsoft.com/office/drawing/2014/main" id="{5DF3C0AF-0214-264D-CE4F-642FFDE6BE77}"/>
                </a:ext>
              </a:extLst>
            </p:cNvPr>
            <p:cNvSpPr/>
            <p:nvPr>
              <p:custDataLst>
                <p:tags r:id="rId424"/>
              </p:custDataLst>
            </p:nvPr>
          </p:nvSpPr>
          <p:spPr>
            <a:xfrm>
              <a:off x="7444622" y="4277130"/>
              <a:ext cx="80129" cy="70407"/>
            </a:xfrm>
            <a:custGeom>
              <a:avLst/>
              <a:gdLst/>
              <a:ahLst/>
              <a:cxnLst/>
              <a:rect l="0" t="0" r="0" b="0"/>
              <a:pathLst>
                <a:path w="80129" h="70407">
                  <a:moveTo>
                    <a:pt x="3928" y="28170"/>
                  </a:moveTo>
                  <a:lnTo>
                    <a:pt x="3928" y="28170"/>
                  </a:lnTo>
                  <a:lnTo>
                    <a:pt x="45563" y="28170"/>
                  </a:lnTo>
                  <a:lnTo>
                    <a:pt x="57005" y="25348"/>
                  </a:lnTo>
                  <a:lnTo>
                    <a:pt x="79500" y="9628"/>
                  </a:lnTo>
                  <a:lnTo>
                    <a:pt x="74886" y="4214"/>
                  </a:lnTo>
                  <a:lnTo>
                    <a:pt x="64040" y="1648"/>
                  </a:lnTo>
                  <a:lnTo>
                    <a:pt x="41320" y="0"/>
                  </a:lnTo>
                  <a:lnTo>
                    <a:pt x="25002" y="4772"/>
                  </a:lnTo>
                  <a:lnTo>
                    <a:pt x="15764" y="12832"/>
                  </a:lnTo>
                  <a:lnTo>
                    <a:pt x="1210" y="35253"/>
                  </a:lnTo>
                  <a:lnTo>
                    <a:pt x="0" y="40300"/>
                  </a:lnTo>
                  <a:lnTo>
                    <a:pt x="251" y="44724"/>
                  </a:lnTo>
                  <a:lnTo>
                    <a:pt x="3352" y="52460"/>
                  </a:lnTo>
                  <a:lnTo>
                    <a:pt x="8258" y="59427"/>
                  </a:lnTo>
                  <a:lnTo>
                    <a:pt x="22026" y="69299"/>
                  </a:lnTo>
                  <a:lnTo>
                    <a:pt x="27636" y="70406"/>
                  </a:lnTo>
                  <a:lnTo>
                    <a:pt x="57837" y="65714"/>
                  </a:lnTo>
                  <a:lnTo>
                    <a:pt x="80128" y="567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4" name="SMARTInkShape-133">
              <a:extLst>
                <a:ext uri="{FF2B5EF4-FFF2-40B4-BE49-F238E27FC236}">
                  <a16:creationId xmlns:a16="http://schemas.microsoft.com/office/drawing/2014/main" id="{72843C20-8013-9EDA-836B-EE5B26F78CF9}"/>
                </a:ext>
              </a:extLst>
            </p:cNvPr>
            <p:cNvSpPr/>
            <p:nvPr>
              <p:custDataLst>
                <p:tags r:id="rId425"/>
              </p:custDataLst>
            </p:nvPr>
          </p:nvSpPr>
          <p:spPr>
            <a:xfrm>
              <a:off x="7524750" y="4267317"/>
              <a:ext cx="75632" cy="74712"/>
            </a:xfrm>
            <a:custGeom>
              <a:avLst/>
              <a:gdLst/>
              <a:ahLst/>
              <a:cxnLst/>
              <a:rect l="0" t="0" r="0" b="0"/>
              <a:pathLst>
                <a:path w="75632" h="74712">
                  <a:moveTo>
                    <a:pt x="57150" y="9408"/>
                  </a:moveTo>
                  <a:lnTo>
                    <a:pt x="57150" y="9408"/>
                  </a:lnTo>
                  <a:lnTo>
                    <a:pt x="57150" y="4351"/>
                  </a:lnTo>
                  <a:lnTo>
                    <a:pt x="56092" y="2862"/>
                  </a:lnTo>
                  <a:lnTo>
                    <a:pt x="54328" y="1869"/>
                  </a:lnTo>
                  <a:lnTo>
                    <a:pt x="43893" y="276"/>
                  </a:lnTo>
                  <a:lnTo>
                    <a:pt x="34760" y="0"/>
                  </a:lnTo>
                  <a:lnTo>
                    <a:pt x="12716" y="8094"/>
                  </a:lnTo>
                  <a:lnTo>
                    <a:pt x="11653" y="9590"/>
                  </a:lnTo>
                  <a:lnTo>
                    <a:pt x="9805" y="17494"/>
                  </a:lnTo>
                  <a:lnTo>
                    <a:pt x="9550" y="27007"/>
                  </a:lnTo>
                  <a:lnTo>
                    <a:pt x="19645" y="33085"/>
                  </a:lnTo>
                  <a:lnTo>
                    <a:pt x="40961" y="37016"/>
                  </a:lnTo>
                  <a:lnTo>
                    <a:pt x="49249" y="37553"/>
                  </a:lnTo>
                  <a:lnTo>
                    <a:pt x="56461" y="40614"/>
                  </a:lnTo>
                  <a:lnTo>
                    <a:pt x="69714" y="51203"/>
                  </a:lnTo>
                  <a:lnTo>
                    <a:pt x="73317" y="57264"/>
                  </a:lnTo>
                  <a:lnTo>
                    <a:pt x="75631" y="64722"/>
                  </a:lnTo>
                  <a:lnTo>
                    <a:pt x="70303" y="65742"/>
                  </a:lnTo>
                  <a:lnTo>
                    <a:pt x="60879" y="67254"/>
                  </a:lnTo>
                  <a:lnTo>
                    <a:pt x="31405" y="74711"/>
                  </a:lnTo>
                  <a:lnTo>
                    <a:pt x="0" y="665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5" name="SMARTInkShape-134">
              <a:extLst>
                <a:ext uri="{FF2B5EF4-FFF2-40B4-BE49-F238E27FC236}">
                  <a16:creationId xmlns:a16="http://schemas.microsoft.com/office/drawing/2014/main" id="{97949212-09AC-7E43-86A0-7274B0AB7636}"/>
                </a:ext>
              </a:extLst>
            </p:cNvPr>
            <p:cNvSpPr/>
            <p:nvPr>
              <p:custDataLst>
                <p:tags r:id="rId426"/>
              </p:custDataLst>
            </p:nvPr>
          </p:nvSpPr>
          <p:spPr>
            <a:xfrm>
              <a:off x="7640520" y="4230424"/>
              <a:ext cx="65206" cy="93873"/>
            </a:xfrm>
            <a:custGeom>
              <a:avLst/>
              <a:gdLst/>
              <a:ahLst/>
              <a:cxnLst/>
              <a:rect l="0" t="0" r="0" b="0"/>
              <a:pathLst>
                <a:path w="65206" h="93873">
                  <a:moveTo>
                    <a:pt x="8055" y="8201"/>
                  </a:moveTo>
                  <a:lnTo>
                    <a:pt x="8055" y="8201"/>
                  </a:lnTo>
                  <a:lnTo>
                    <a:pt x="13111" y="3144"/>
                  </a:lnTo>
                  <a:lnTo>
                    <a:pt x="18416" y="662"/>
                  </a:lnTo>
                  <a:lnTo>
                    <a:pt x="21312" y="0"/>
                  </a:lnTo>
                  <a:lnTo>
                    <a:pt x="23243" y="1675"/>
                  </a:lnTo>
                  <a:lnTo>
                    <a:pt x="25389" y="9182"/>
                  </a:lnTo>
                  <a:lnTo>
                    <a:pt x="24902" y="13088"/>
                  </a:lnTo>
                  <a:lnTo>
                    <a:pt x="10563" y="54591"/>
                  </a:lnTo>
                  <a:lnTo>
                    <a:pt x="8111" y="66919"/>
                  </a:lnTo>
                  <a:lnTo>
                    <a:pt x="0" y="86946"/>
                  </a:lnTo>
                  <a:lnTo>
                    <a:pt x="569" y="89273"/>
                  </a:lnTo>
                  <a:lnTo>
                    <a:pt x="2007" y="90824"/>
                  </a:lnTo>
                  <a:lnTo>
                    <a:pt x="6860" y="93313"/>
                  </a:lnTo>
                  <a:lnTo>
                    <a:pt x="26264" y="93872"/>
                  </a:lnTo>
                  <a:lnTo>
                    <a:pt x="34845" y="91080"/>
                  </a:lnTo>
                  <a:lnTo>
                    <a:pt x="42186" y="87369"/>
                  </a:lnTo>
                  <a:lnTo>
                    <a:pt x="65205" y="844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6" name="SMARTInkShape-135">
              <a:extLst>
                <a:ext uri="{FF2B5EF4-FFF2-40B4-BE49-F238E27FC236}">
                  <a16:creationId xmlns:a16="http://schemas.microsoft.com/office/drawing/2014/main" id="{61E2921E-A39B-2BF0-B659-E2A3262BEF9E}"/>
                </a:ext>
              </a:extLst>
            </p:cNvPr>
            <p:cNvSpPr/>
            <p:nvPr>
              <p:custDataLst>
                <p:tags r:id="rId427"/>
              </p:custDataLst>
            </p:nvPr>
          </p:nvSpPr>
          <p:spPr>
            <a:xfrm>
              <a:off x="7623415" y="4257675"/>
              <a:ext cx="91836" cy="19051"/>
            </a:xfrm>
            <a:custGeom>
              <a:avLst/>
              <a:gdLst/>
              <a:ahLst/>
              <a:cxnLst/>
              <a:rect l="0" t="0" r="0" b="0"/>
              <a:pathLst>
                <a:path w="91836" h="19051">
                  <a:moveTo>
                    <a:pt x="6110" y="19050"/>
                  </a:moveTo>
                  <a:lnTo>
                    <a:pt x="6110" y="19050"/>
                  </a:lnTo>
                  <a:lnTo>
                    <a:pt x="622" y="19050"/>
                  </a:lnTo>
                  <a:lnTo>
                    <a:pt x="2965" y="19050"/>
                  </a:lnTo>
                  <a:lnTo>
                    <a:pt x="0" y="19050"/>
                  </a:lnTo>
                  <a:lnTo>
                    <a:pt x="19278" y="19050"/>
                  </a:lnTo>
                  <a:lnTo>
                    <a:pt x="58810" y="10114"/>
                  </a:lnTo>
                  <a:lnTo>
                    <a:pt x="82724" y="9642"/>
                  </a:lnTo>
                  <a:lnTo>
                    <a:pt x="85760" y="8544"/>
                  </a:lnTo>
                  <a:lnTo>
                    <a:pt x="87786" y="6755"/>
                  </a:lnTo>
                  <a:lnTo>
                    <a:pt x="9183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7" name="SMARTInkShape-136">
              <a:extLst>
                <a:ext uri="{FF2B5EF4-FFF2-40B4-BE49-F238E27FC236}">
                  <a16:creationId xmlns:a16="http://schemas.microsoft.com/office/drawing/2014/main" id="{06A34D64-DE60-F7F7-ADF4-2CBCBE5B4F95}"/>
                </a:ext>
              </a:extLst>
            </p:cNvPr>
            <p:cNvSpPr/>
            <p:nvPr>
              <p:custDataLst>
                <p:tags r:id="rId428"/>
              </p:custDataLst>
            </p:nvPr>
          </p:nvSpPr>
          <p:spPr>
            <a:xfrm>
              <a:off x="7667625" y="4162425"/>
              <a:ext cx="93373" cy="276226"/>
            </a:xfrm>
            <a:custGeom>
              <a:avLst/>
              <a:gdLst/>
              <a:ahLst/>
              <a:cxnLst/>
              <a:rect l="0" t="0" r="0" b="0"/>
              <a:pathLst>
                <a:path w="93373" h="276226">
                  <a:moveTo>
                    <a:pt x="28575" y="0"/>
                  </a:moveTo>
                  <a:lnTo>
                    <a:pt x="28575" y="0"/>
                  </a:lnTo>
                  <a:lnTo>
                    <a:pt x="45909" y="0"/>
                  </a:lnTo>
                  <a:lnTo>
                    <a:pt x="69971" y="22390"/>
                  </a:lnTo>
                  <a:lnTo>
                    <a:pt x="88910" y="62748"/>
                  </a:lnTo>
                  <a:lnTo>
                    <a:pt x="93372" y="82327"/>
                  </a:lnTo>
                  <a:lnTo>
                    <a:pt x="86498" y="129084"/>
                  </a:lnTo>
                  <a:lnTo>
                    <a:pt x="80770" y="164081"/>
                  </a:lnTo>
                  <a:lnTo>
                    <a:pt x="63618" y="202295"/>
                  </a:lnTo>
                  <a:lnTo>
                    <a:pt x="41068" y="239286"/>
                  </a:lnTo>
                  <a:lnTo>
                    <a:pt x="13657" y="262011"/>
                  </a:lnTo>
                  <a:lnTo>
                    <a:pt x="6776" y="264616"/>
                  </a:lnTo>
                  <a:lnTo>
                    <a:pt x="4516" y="266369"/>
                  </a:lnTo>
                  <a:lnTo>
                    <a:pt x="0" y="2762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64" name="SMARTInkShape-Group11">
            <a:extLst>
              <a:ext uri="{FF2B5EF4-FFF2-40B4-BE49-F238E27FC236}">
                <a16:creationId xmlns:a16="http://schemas.microsoft.com/office/drawing/2014/main" id="{01257BEF-3403-53CD-AB06-3A6679688B46}"/>
              </a:ext>
            </a:extLst>
          </p:cNvPr>
          <p:cNvGrpSpPr/>
          <p:nvPr/>
        </p:nvGrpSpPr>
        <p:grpSpPr>
          <a:xfrm>
            <a:off x="8039101" y="4343402"/>
            <a:ext cx="933283" cy="428624"/>
            <a:chOff x="8039101" y="4343402"/>
            <a:chExt cx="933283" cy="428624"/>
          </a:xfrm>
        </p:grpSpPr>
        <p:sp>
          <p:nvSpPr>
            <p:cNvPr id="759" name="SMARTInkShape-137">
              <a:extLst>
                <a:ext uri="{FF2B5EF4-FFF2-40B4-BE49-F238E27FC236}">
                  <a16:creationId xmlns:a16="http://schemas.microsoft.com/office/drawing/2014/main" id="{B42E5F81-755D-B660-7DC8-B9AF2959D685}"/>
                </a:ext>
              </a:extLst>
            </p:cNvPr>
            <p:cNvSpPr/>
            <p:nvPr>
              <p:custDataLst>
                <p:tags r:id="rId412"/>
              </p:custDataLst>
            </p:nvPr>
          </p:nvSpPr>
          <p:spPr>
            <a:xfrm>
              <a:off x="8039101" y="4343402"/>
              <a:ext cx="933283" cy="28482"/>
            </a:xfrm>
            <a:custGeom>
              <a:avLst/>
              <a:gdLst/>
              <a:ahLst/>
              <a:cxnLst/>
              <a:rect l="0" t="0" r="0" b="0"/>
              <a:pathLst>
                <a:path w="933283" h="28482">
                  <a:moveTo>
                    <a:pt x="9524" y="9523"/>
                  </a:moveTo>
                  <a:lnTo>
                    <a:pt x="9524" y="9523"/>
                  </a:lnTo>
                  <a:lnTo>
                    <a:pt x="0" y="19048"/>
                  </a:lnTo>
                  <a:lnTo>
                    <a:pt x="22747" y="19048"/>
                  </a:lnTo>
                  <a:lnTo>
                    <a:pt x="57759" y="9785"/>
                  </a:lnTo>
                  <a:lnTo>
                    <a:pt x="104059" y="9528"/>
                  </a:lnTo>
                  <a:lnTo>
                    <a:pt x="147798" y="9523"/>
                  </a:lnTo>
                  <a:lnTo>
                    <a:pt x="191932" y="9523"/>
                  </a:lnTo>
                  <a:lnTo>
                    <a:pt x="235315" y="9523"/>
                  </a:lnTo>
                  <a:lnTo>
                    <a:pt x="277108" y="12345"/>
                  </a:lnTo>
                  <a:lnTo>
                    <a:pt x="324198" y="18786"/>
                  </a:lnTo>
                  <a:lnTo>
                    <a:pt x="369259" y="19014"/>
                  </a:lnTo>
                  <a:lnTo>
                    <a:pt x="402998" y="21865"/>
                  </a:lnTo>
                  <a:lnTo>
                    <a:pt x="420410" y="24533"/>
                  </a:lnTo>
                  <a:lnTo>
                    <a:pt x="454636" y="23268"/>
                  </a:lnTo>
                  <a:lnTo>
                    <a:pt x="496216" y="27874"/>
                  </a:lnTo>
                  <a:lnTo>
                    <a:pt x="543045" y="28481"/>
                  </a:lnTo>
                  <a:lnTo>
                    <a:pt x="579989" y="27496"/>
                  </a:lnTo>
                  <a:lnTo>
                    <a:pt x="625105" y="19929"/>
                  </a:lnTo>
                  <a:lnTo>
                    <a:pt x="670243" y="19222"/>
                  </a:lnTo>
                  <a:lnTo>
                    <a:pt x="714833" y="18012"/>
                  </a:lnTo>
                  <a:lnTo>
                    <a:pt x="757003" y="10850"/>
                  </a:lnTo>
                  <a:lnTo>
                    <a:pt x="801070" y="3055"/>
                  </a:lnTo>
                  <a:lnTo>
                    <a:pt x="847596" y="177"/>
                  </a:lnTo>
                  <a:lnTo>
                    <a:pt x="860366" y="1136"/>
                  </a:lnTo>
                  <a:lnTo>
                    <a:pt x="877341" y="5509"/>
                  </a:lnTo>
                  <a:lnTo>
                    <a:pt x="880169" y="4731"/>
                  </a:lnTo>
                  <a:lnTo>
                    <a:pt x="882054" y="3153"/>
                  </a:lnTo>
                  <a:lnTo>
                    <a:pt x="894820" y="932"/>
                  </a:lnTo>
                  <a:lnTo>
                    <a:pt x="932882" y="0"/>
                  </a:lnTo>
                  <a:lnTo>
                    <a:pt x="933282" y="5055"/>
                  </a:lnTo>
                  <a:lnTo>
                    <a:pt x="932278" y="6545"/>
                  </a:lnTo>
                  <a:lnTo>
                    <a:pt x="923924" y="95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0" name="SMARTInkShape-138">
              <a:extLst>
                <a:ext uri="{FF2B5EF4-FFF2-40B4-BE49-F238E27FC236}">
                  <a16:creationId xmlns:a16="http://schemas.microsoft.com/office/drawing/2014/main" id="{17DC0EF9-DDDF-ACCB-7E80-3FBE95D757F8}"/>
                </a:ext>
              </a:extLst>
            </p:cNvPr>
            <p:cNvSpPr/>
            <p:nvPr>
              <p:custDataLst>
                <p:tags r:id="rId413"/>
              </p:custDataLst>
            </p:nvPr>
          </p:nvSpPr>
          <p:spPr>
            <a:xfrm>
              <a:off x="8249092" y="4524375"/>
              <a:ext cx="190059" cy="133113"/>
            </a:xfrm>
            <a:custGeom>
              <a:avLst/>
              <a:gdLst/>
              <a:ahLst/>
              <a:cxnLst/>
              <a:rect l="0" t="0" r="0" b="0"/>
              <a:pathLst>
                <a:path w="190059" h="133113">
                  <a:moveTo>
                    <a:pt x="47183" y="38100"/>
                  </a:moveTo>
                  <a:lnTo>
                    <a:pt x="47183" y="38100"/>
                  </a:lnTo>
                  <a:lnTo>
                    <a:pt x="37668" y="38100"/>
                  </a:lnTo>
                  <a:lnTo>
                    <a:pt x="37662" y="33043"/>
                  </a:lnTo>
                  <a:lnTo>
                    <a:pt x="38718" y="31554"/>
                  </a:lnTo>
                  <a:lnTo>
                    <a:pt x="40481" y="30561"/>
                  </a:lnTo>
                  <a:lnTo>
                    <a:pt x="42716" y="29899"/>
                  </a:lnTo>
                  <a:lnTo>
                    <a:pt x="56954" y="21211"/>
                  </a:lnTo>
                  <a:lnTo>
                    <a:pt x="69457" y="19477"/>
                  </a:lnTo>
                  <a:lnTo>
                    <a:pt x="75780" y="22062"/>
                  </a:lnTo>
                  <a:lnTo>
                    <a:pt x="88462" y="32345"/>
                  </a:lnTo>
                  <a:lnTo>
                    <a:pt x="91987" y="38365"/>
                  </a:lnTo>
                  <a:lnTo>
                    <a:pt x="99924" y="61614"/>
                  </a:lnTo>
                  <a:lnTo>
                    <a:pt x="90013" y="108031"/>
                  </a:lnTo>
                  <a:lnTo>
                    <a:pt x="81627" y="124202"/>
                  </a:lnTo>
                  <a:lnTo>
                    <a:pt x="75545" y="129284"/>
                  </a:lnTo>
                  <a:lnTo>
                    <a:pt x="66170" y="132145"/>
                  </a:lnTo>
                  <a:lnTo>
                    <a:pt x="48464" y="133112"/>
                  </a:lnTo>
                  <a:lnTo>
                    <a:pt x="39638" y="130422"/>
                  </a:lnTo>
                  <a:lnTo>
                    <a:pt x="22044" y="117089"/>
                  </a:lnTo>
                  <a:lnTo>
                    <a:pt x="13394" y="107836"/>
                  </a:lnTo>
                  <a:lnTo>
                    <a:pt x="7112" y="95227"/>
                  </a:lnTo>
                  <a:lnTo>
                    <a:pt x="4594" y="92060"/>
                  </a:lnTo>
                  <a:lnTo>
                    <a:pt x="1795" y="82896"/>
                  </a:lnTo>
                  <a:lnTo>
                    <a:pt x="0" y="64822"/>
                  </a:lnTo>
                  <a:lnTo>
                    <a:pt x="2576" y="57738"/>
                  </a:lnTo>
                  <a:lnTo>
                    <a:pt x="12854" y="44566"/>
                  </a:lnTo>
                  <a:lnTo>
                    <a:pt x="44618" y="25410"/>
                  </a:lnTo>
                  <a:lnTo>
                    <a:pt x="92009" y="11759"/>
                  </a:lnTo>
                  <a:lnTo>
                    <a:pt x="106326" y="7365"/>
                  </a:lnTo>
                  <a:lnTo>
                    <a:pt x="117918" y="3273"/>
                  </a:lnTo>
                  <a:lnTo>
                    <a:pt x="165435" y="38"/>
                  </a:lnTo>
                  <a:lnTo>
                    <a:pt x="19005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1" name="SMARTInkShape-139">
              <a:extLst>
                <a:ext uri="{FF2B5EF4-FFF2-40B4-BE49-F238E27FC236}">
                  <a16:creationId xmlns:a16="http://schemas.microsoft.com/office/drawing/2014/main" id="{B9228BC5-0E40-0631-E7A2-8D1ED84B083B}"/>
                </a:ext>
              </a:extLst>
            </p:cNvPr>
            <p:cNvSpPr/>
            <p:nvPr>
              <p:custDataLst>
                <p:tags r:id="rId414"/>
              </p:custDataLst>
            </p:nvPr>
          </p:nvSpPr>
          <p:spPr>
            <a:xfrm>
              <a:off x="8401050" y="4486275"/>
              <a:ext cx="152401" cy="276226"/>
            </a:xfrm>
            <a:custGeom>
              <a:avLst/>
              <a:gdLst/>
              <a:ahLst/>
              <a:cxnLst/>
              <a:rect l="0" t="0" r="0" b="0"/>
              <a:pathLst>
                <a:path w="152401" h="276226">
                  <a:moveTo>
                    <a:pt x="152400" y="0"/>
                  </a:moveTo>
                  <a:lnTo>
                    <a:pt x="152400" y="0"/>
                  </a:lnTo>
                  <a:lnTo>
                    <a:pt x="147344" y="5057"/>
                  </a:lnTo>
                  <a:lnTo>
                    <a:pt x="144861" y="10361"/>
                  </a:lnTo>
                  <a:lnTo>
                    <a:pt x="144198" y="13257"/>
                  </a:lnTo>
                  <a:lnTo>
                    <a:pt x="130044" y="33114"/>
                  </a:lnTo>
                  <a:lnTo>
                    <a:pt x="115708" y="69969"/>
                  </a:lnTo>
                  <a:lnTo>
                    <a:pt x="97096" y="98096"/>
                  </a:lnTo>
                  <a:lnTo>
                    <a:pt x="76362" y="145111"/>
                  </a:lnTo>
                  <a:lnTo>
                    <a:pt x="68863" y="161861"/>
                  </a:lnTo>
                  <a:lnTo>
                    <a:pt x="49625" y="195504"/>
                  </a:lnTo>
                  <a:lnTo>
                    <a:pt x="30263" y="237232"/>
                  </a:lnTo>
                  <a:lnTo>
                    <a:pt x="12989" y="264910"/>
                  </a:lnTo>
                  <a:lnTo>
                    <a:pt x="11834" y="268682"/>
                  </a:lnTo>
                  <a:lnTo>
                    <a:pt x="10006" y="271196"/>
                  </a:lnTo>
                  <a:lnTo>
                    <a:pt x="0" y="2762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2" name="SMARTInkShape-140">
              <a:extLst>
                <a:ext uri="{FF2B5EF4-FFF2-40B4-BE49-F238E27FC236}">
                  <a16:creationId xmlns:a16="http://schemas.microsoft.com/office/drawing/2014/main" id="{0136A6BC-DAFE-43F5-2A1E-9FD743AADFA3}"/>
                </a:ext>
              </a:extLst>
            </p:cNvPr>
            <p:cNvSpPr/>
            <p:nvPr>
              <p:custDataLst>
                <p:tags r:id="rId415"/>
              </p:custDataLst>
            </p:nvPr>
          </p:nvSpPr>
          <p:spPr>
            <a:xfrm>
              <a:off x="8486775" y="4543425"/>
              <a:ext cx="304801" cy="209526"/>
            </a:xfrm>
            <a:custGeom>
              <a:avLst/>
              <a:gdLst/>
              <a:ahLst/>
              <a:cxnLst/>
              <a:rect l="0" t="0" r="0" b="0"/>
              <a:pathLst>
                <a:path w="304801" h="209526">
                  <a:moveTo>
                    <a:pt x="0" y="152400"/>
                  </a:moveTo>
                  <a:lnTo>
                    <a:pt x="0" y="152400"/>
                  </a:lnTo>
                  <a:lnTo>
                    <a:pt x="47196" y="128802"/>
                  </a:lnTo>
                  <a:lnTo>
                    <a:pt x="68275" y="123749"/>
                  </a:lnTo>
                  <a:lnTo>
                    <a:pt x="70917" y="121658"/>
                  </a:lnTo>
                  <a:lnTo>
                    <a:pt x="72679" y="119206"/>
                  </a:lnTo>
                  <a:lnTo>
                    <a:pt x="74911" y="118630"/>
                  </a:lnTo>
                  <a:lnTo>
                    <a:pt x="77457" y="119303"/>
                  </a:lnTo>
                  <a:lnTo>
                    <a:pt x="84093" y="122932"/>
                  </a:lnTo>
                  <a:lnTo>
                    <a:pt x="84999" y="126250"/>
                  </a:lnTo>
                  <a:lnTo>
                    <a:pt x="85582" y="137004"/>
                  </a:lnTo>
                  <a:lnTo>
                    <a:pt x="86688" y="138961"/>
                  </a:lnTo>
                  <a:lnTo>
                    <a:pt x="88483" y="140266"/>
                  </a:lnTo>
                  <a:lnTo>
                    <a:pt x="90739" y="141136"/>
                  </a:lnTo>
                  <a:lnTo>
                    <a:pt x="92242" y="142774"/>
                  </a:lnTo>
                  <a:lnTo>
                    <a:pt x="93913" y="147416"/>
                  </a:lnTo>
                  <a:lnTo>
                    <a:pt x="95245" y="193327"/>
                  </a:lnTo>
                  <a:lnTo>
                    <a:pt x="95250" y="209269"/>
                  </a:lnTo>
                  <a:lnTo>
                    <a:pt x="100738" y="209495"/>
                  </a:lnTo>
                  <a:lnTo>
                    <a:pt x="98395" y="209525"/>
                  </a:lnTo>
                  <a:lnTo>
                    <a:pt x="98404" y="207417"/>
                  </a:lnTo>
                  <a:lnTo>
                    <a:pt x="103203" y="180358"/>
                  </a:lnTo>
                  <a:lnTo>
                    <a:pt x="109521" y="135110"/>
                  </a:lnTo>
                  <a:lnTo>
                    <a:pt x="114414" y="95597"/>
                  </a:lnTo>
                  <a:lnTo>
                    <a:pt x="123181" y="49318"/>
                  </a:lnTo>
                  <a:lnTo>
                    <a:pt x="123813" y="30093"/>
                  </a:lnTo>
                  <a:lnTo>
                    <a:pt x="118766" y="23969"/>
                  </a:lnTo>
                  <a:lnTo>
                    <a:pt x="118335" y="22329"/>
                  </a:lnTo>
                  <a:lnTo>
                    <a:pt x="119107" y="21236"/>
                  </a:lnTo>
                  <a:lnTo>
                    <a:pt x="123548" y="19178"/>
                  </a:lnTo>
                  <a:lnTo>
                    <a:pt x="128801" y="14031"/>
                  </a:lnTo>
                  <a:lnTo>
                    <a:pt x="136973" y="11528"/>
                  </a:lnTo>
                  <a:lnTo>
                    <a:pt x="177765" y="9603"/>
                  </a:lnTo>
                  <a:lnTo>
                    <a:pt x="215305" y="6718"/>
                  </a:lnTo>
                  <a:lnTo>
                    <a:pt x="243731" y="1327"/>
                  </a:lnTo>
                  <a:lnTo>
                    <a:pt x="289920" y="78"/>
                  </a:lnTo>
                  <a:lnTo>
                    <a:pt x="3048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3" name="SMARTInkShape-141">
              <a:extLst>
                <a:ext uri="{FF2B5EF4-FFF2-40B4-BE49-F238E27FC236}">
                  <a16:creationId xmlns:a16="http://schemas.microsoft.com/office/drawing/2014/main" id="{18261A80-A076-58B7-1916-7A1922E6705B}"/>
                </a:ext>
              </a:extLst>
            </p:cNvPr>
            <p:cNvSpPr/>
            <p:nvPr>
              <p:custDataLst>
                <p:tags r:id="rId416"/>
              </p:custDataLst>
            </p:nvPr>
          </p:nvSpPr>
          <p:spPr>
            <a:xfrm>
              <a:off x="8648700" y="4648237"/>
              <a:ext cx="133341" cy="123789"/>
            </a:xfrm>
            <a:custGeom>
              <a:avLst/>
              <a:gdLst/>
              <a:ahLst/>
              <a:cxnLst/>
              <a:rect l="0" t="0" r="0" b="0"/>
              <a:pathLst>
                <a:path w="133341" h="123789">
                  <a:moveTo>
                    <a:pt x="0" y="19013"/>
                  </a:moveTo>
                  <a:lnTo>
                    <a:pt x="0" y="19013"/>
                  </a:lnTo>
                  <a:lnTo>
                    <a:pt x="5056" y="19013"/>
                  </a:lnTo>
                  <a:lnTo>
                    <a:pt x="10361" y="16191"/>
                  </a:lnTo>
                  <a:lnTo>
                    <a:pt x="28138" y="390"/>
                  </a:lnTo>
                  <a:lnTo>
                    <a:pt x="33503" y="90"/>
                  </a:lnTo>
                  <a:lnTo>
                    <a:pt x="35034" y="1106"/>
                  </a:lnTo>
                  <a:lnTo>
                    <a:pt x="36057" y="2842"/>
                  </a:lnTo>
                  <a:lnTo>
                    <a:pt x="37495" y="10341"/>
                  </a:lnTo>
                  <a:lnTo>
                    <a:pt x="37697" y="13232"/>
                  </a:lnTo>
                  <a:lnTo>
                    <a:pt x="38891" y="15159"/>
                  </a:lnTo>
                  <a:lnTo>
                    <a:pt x="40744" y="16444"/>
                  </a:lnTo>
                  <a:lnTo>
                    <a:pt x="43038" y="17300"/>
                  </a:lnTo>
                  <a:lnTo>
                    <a:pt x="44567" y="18929"/>
                  </a:lnTo>
                  <a:lnTo>
                    <a:pt x="46266" y="23562"/>
                  </a:lnTo>
                  <a:lnTo>
                    <a:pt x="45662" y="26279"/>
                  </a:lnTo>
                  <a:lnTo>
                    <a:pt x="42166" y="32120"/>
                  </a:lnTo>
                  <a:lnTo>
                    <a:pt x="41868" y="36218"/>
                  </a:lnTo>
                  <a:lnTo>
                    <a:pt x="46658" y="59000"/>
                  </a:lnTo>
                  <a:lnTo>
                    <a:pt x="38209" y="85397"/>
                  </a:lnTo>
                  <a:lnTo>
                    <a:pt x="45653" y="67750"/>
                  </a:lnTo>
                  <a:lnTo>
                    <a:pt x="46310" y="64204"/>
                  </a:lnTo>
                  <a:lnTo>
                    <a:pt x="49861" y="57443"/>
                  </a:lnTo>
                  <a:lnTo>
                    <a:pt x="53911" y="50910"/>
                  </a:lnTo>
                  <a:lnTo>
                    <a:pt x="57249" y="41281"/>
                  </a:lnTo>
                  <a:lnTo>
                    <a:pt x="75337" y="20312"/>
                  </a:lnTo>
                  <a:lnTo>
                    <a:pt x="83931" y="14299"/>
                  </a:lnTo>
                  <a:lnTo>
                    <a:pt x="94719" y="10914"/>
                  </a:lnTo>
                  <a:lnTo>
                    <a:pt x="98071" y="10438"/>
                  </a:lnTo>
                  <a:lnTo>
                    <a:pt x="104618" y="7088"/>
                  </a:lnTo>
                  <a:lnTo>
                    <a:pt x="113733" y="380"/>
                  </a:lnTo>
                  <a:lnTo>
                    <a:pt x="122451" y="0"/>
                  </a:lnTo>
                  <a:lnTo>
                    <a:pt x="122910" y="1046"/>
                  </a:lnTo>
                  <a:lnTo>
                    <a:pt x="123704" y="8167"/>
                  </a:lnTo>
                  <a:lnTo>
                    <a:pt x="128846" y="14153"/>
                  </a:lnTo>
                  <a:lnTo>
                    <a:pt x="132014" y="32742"/>
                  </a:lnTo>
                  <a:lnTo>
                    <a:pt x="133315" y="78724"/>
                  </a:lnTo>
                  <a:lnTo>
                    <a:pt x="133340" y="88682"/>
                  </a:lnTo>
                  <a:lnTo>
                    <a:pt x="130523" y="95132"/>
                  </a:lnTo>
                  <a:lnTo>
                    <a:pt x="128291" y="98334"/>
                  </a:lnTo>
                  <a:lnTo>
                    <a:pt x="127860" y="100469"/>
                  </a:lnTo>
                  <a:lnTo>
                    <a:pt x="128632" y="101892"/>
                  </a:lnTo>
                  <a:lnTo>
                    <a:pt x="130205" y="102840"/>
                  </a:lnTo>
                  <a:lnTo>
                    <a:pt x="130196" y="103473"/>
                  </a:lnTo>
                  <a:lnTo>
                    <a:pt x="127362" y="104176"/>
                  </a:lnTo>
                  <a:lnTo>
                    <a:pt x="126181" y="105421"/>
                  </a:lnTo>
                  <a:lnTo>
                    <a:pt x="124873" y="109628"/>
                  </a:lnTo>
                  <a:lnTo>
                    <a:pt x="124135" y="117946"/>
                  </a:lnTo>
                  <a:lnTo>
                    <a:pt x="122973" y="119894"/>
                  </a:lnTo>
                  <a:lnTo>
                    <a:pt x="121140" y="121192"/>
                  </a:lnTo>
                  <a:lnTo>
                    <a:pt x="114300" y="1237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65" name="SMARTInkShape-142">
            <a:extLst>
              <a:ext uri="{FF2B5EF4-FFF2-40B4-BE49-F238E27FC236}">
                <a16:creationId xmlns:a16="http://schemas.microsoft.com/office/drawing/2014/main" id="{03EEA3B4-1B96-7F14-2B15-2A1D69FA1C51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8953500" y="4152900"/>
            <a:ext cx="103448" cy="76201"/>
          </a:xfrm>
          <a:custGeom>
            <a:avLst/>
            <a:gdLst/>
            <a:ahLst/>
            <a:cxnLst/>
            <a:rect l="0" t="0" r="0" b="0"/>
            <a:pathLst>
              <a:path w="103448" h="76201">
                <a:moveTo>
                  <a:pt x="47625" y="9525"/>
                </a:moveTo>
                <a:lnTo>
                  <a:pt x="47625" y="9525"/>
                </a:lnTo>
                <a:lnTo>
                  <a:pt x="47625" y="4037"/>
                </a:lnTo>
                <a:lnTo>
                  <a:pt x="47625" y="6381"/>
                </a:lnTo>
                <a:lnTo>
                  <a:pt x="47625" y="0"/>
                </a:lnTo>
                <a:lnTo>
                  <a:pt x="29311" y="0"/>
                </a:lnTo>
                <a:lnTo>
                  <a:pt x="25890" y="1058"/>
                </a:lnTo>
                <a:lnTo>
                  <a:pt x="23610" y="2822"/>
                </a:lnTo>
                <a:lnTo>
                  <a:pt x="22091" y="5057"/>
                </a:lnTo>
                <a:lnTo>
                  <a:pt x="20018" y="6546"/>
                </a:lnTo>
                <a:lnTo>
                  <a:pt x="9089" y="11759"/>
                </a:lnTo>
                <a:lnTo>
                  <a:pt x="6059" y="14189"/>
                </a:lnTo>
                <a:lnTo>
                  <a:pt x="2694" y="19712"/>
                </a:lnTo>
                <a:lnTo>
                  <a:pt x="354" y="28466"/>
                </a:lnTo>
                <a:lnTo>
                  <a:pt x="31" y="42602"/>
                </a:lnTo>
                <a:lnTo>
                  <a:pt x="15" y="40806"/>
                </a:lnTo>
                <a:lnTo>
                  <a:pt x="0" y="56729"/>
                </a:lnTo>
                <a:lnTo>
                  <a:pt x="5057" y="62082"/>
                </a:lnTo>
                <a:lnTo>
                  <a:pt x="10361" y="64634"/>
                </a:lnTo>
                <a:lnTo>
                  <a:pt x="17335" y="66272"/>
                </a:lnTo>
                <a:lnTo>
                  <a:pt x="27101" y="74840"/>
                </a:lnTo>
                <a:lnTo>
                  <a:pt x="37669" y="76165"/>
                </a:lnTo>
                <a:lnTo>
                  <a:pt x="60762" y="76200"/>
                </a:lnTo>
                <a:lnTo>
                  <a:pt x="66870" y="73378"/>
                </a:lnTo>
                <a:lnTo>
                  <a:pt x="73112" y="69654"/>
                </a:lnTo>
                <a:lnTo>
                  <a:pt x="83855" y="67068"/>
                </a:lnTo>
                <a:lnTo>
                  <a:pt x="94810" y="57552"/>
                </a:lnTo>
                <a:lnTo>
                  <a:pt x="95210" y="48985"/>
                </a:lnTo>
                <a:lnTo>
                  <a:pt x="103447" y="39544"/>
                </a:lnTo>
                <a:lnTo>
                  <a:pt x="102831" y="38004"/>
                </a:lnTo>
                <a:lnTo>
                  <a:pt x="95607" y="29005"/>
                </a:lnTo>
                <a:lnTo>
                  <a:pt x="95281" y="20412"/>
                </a:lnTo>
                <a:lnTo>
                  <a:pt x="100316" y="14397"/>
                </a:lnTo>
                <a:lnTo>
                  <a:pt x="100744" y="12773"/>
                </a:lnTo>
                <a:lnTo>
                  <a:pt x="99971" y="11690"/>
                </a:lnTo>
                <a:lnTo>
                  <a:pt x="95333" y="9563"/>
                </a:lnTo>
                <a:lnTo>
                  <a:pt x="95275" y="4479"/>
                </a:lnTo>
                <a:lnTo>
                  <a:pt x="94208" y="2986"/>
                </a:lnTo>
                <a:lnTo>
                  <a:pt x="90200" y="1327"/>
                </a:lnTo>
                <a:lnTo>
                  <a:pt x="86118" y="117"/>
                </a:lnTo>
                <a:lnTo>
                  <a:pt x="67999" y="0"/>
                </a:lnTo>
                <a:lnTo>
                  <a:pt x="47625" y="190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70" name="SMARTInkShape-Group13">
            <a:extLst>
              <a:ext uri="{FF2B5EF4-FFF2-40B4-BE49-F238E27FC236}">
                <a16:creationId xmlns:a16="http://schemas.microsoft.com/office/drawing/2014/main" id="{A8E7763C-8D6E-2167-CC26-B3670E756C54}"/>
              </a:ext>
            </a:extLst>
          </p:cNvPr>
          <p:cNvGrpSpPr/>
          <p:nvPr/>
        </p:nvGrpSpPr>
        <p:grpSpPr>
          <a:xfrm>
            <a:off x="8134384" y="3877581"/>
            <a:ext cx="752442" cy="284845"/>
            <a:chOff x="8134384" y="3877581"/>
            <a:chExt cx="752442" cy="284845"/>
          </a:xfrm>
        </p:grpSpPr>
        <p:sp>
          <p:nvSpPr>
            <p:cNvPr id="766" name="SMARTInkShape-143">
              <a:extLst>
                <a:ext uri="{FF2B5EF4-FFF2-40B4-BE49-F238E27FC236}">
                  <a16:creationId xmlns:a16="http://schemas.microsoft.com/office/drawing/2014/main" id="{08832FBA-79BA-52EB-A21F-13D61A5AEC51}"/>
                </a:ext>
              </a:extLst>
            </p:cNvPr>
            <p:cNvSpPr/>
            <p:nvPr>
              <p:custDataLst>
                <p:tags r:id="rId408"/>
              </p:custDataLst>
            </p:nvPr>
          </p:nvSpPr>
          <p:spPr>
            <a:xfrm>
              <a:off x="8143875" y="3976302"/>
              <a:ext cx="171451" cy="137808"/>
            </a:xfrm>
            <a:custGeom>
              <a:avLst/>
              <a:gdLst/>
              <a:ahLst/>
              <a:cxnLst/>
              <a:rect l="0" t="0" r="0" b="0"/>
              <a:pathLst>
                <a:path w="171451" h="137808">
                  <a:moveTo>
                    <a:pt x="0" y="24198"/>
                  </a:moveTo>
                  <a:lnTo>
                    <a:pt x="0" y="24198"/>
                  </a:lnTo>
                  <a:lnTo>
                    <a:pt x="5056" y="24198"/>
                  </a:lnTo>
                  <a:lnTo>
                    <a:pt x="10361" y="21376"/>
                  </a:lnTo>
                  <a:lnTo>
                    <a:pt x="27446" y="10941"/>
                  </a:lnTo>
                  <a:lnTo>
                    <a:pt x="55479" y="600"/>
                  </a:lnTo>
                  <a:lnTo>
                    <a:pt x="59210" y="0"/>
                  </a:lnTo>
                  <a:lnTo>
                    <a:pt x="61699" y="657"/>
                  </a:lnTo>
                  <a:lnTo>
                    <a:pt x="63357" y="2154"/>
                  </a:lnTo>
                  <a:lnTo>
                    <a:pt x="68023" y="3817"/>
                  </a:lnTo>
                  <a:lnTo>
                    <a:pt x="70748" y="4261"/>
                  </a:lnTo>
                  <a:lnTo>
                    <a:pt x="72566" y="5615"/>
                  </a:lnTo>
                  <a:lnTo>
                    <a:pt x="73778" y="7576"/>
                  </a:lnTo>
                  <a:lnTo>
                    <a:pt x="75123" y="13635"/>
                  </a:lnTo>
                  <a:lnTo>
                    <a:pt x="75721" y="23384"/>
                  </a:lnTo>
                  <a:lnTo>
                    <a:pt x="62901" y="64387"/>
                  </a:lnTo>
                  <a:lnTo>
                    <a:pt x="44136" y="92148"/>
                  </a:lnTo>
                  <a:lnTo>
                    <a:pt x="684" y="137807"/>
                  </a:lnTo>
                  <a:lnTo>
                    <a:pt x="202" y="133237"/>
                  </a:lnTo>
                  <a:lnTo>
                    <a:pt x="5734" y="128046"/>
                  </a:lnTo>
                  <a:lnTo>
                    <a:pt x="52582" y="91437"/>
                  </a:lnTo>
                  <a:lnTo>
                    <a:pt x="74846" y="78693"/>
                  </a:lnTo>
                  <a:lnTo>
                    <a:pt x="97672" y="64334"/>
                  </a:lnTo>
                  <a:lnTo>
                    <a:pt x="134713" y="46249"/>
                  </a:lnTo>
                  <a:lnTo>
                    <a:pt x="140608" y="45249"/>
                  </a:lnTo>
                  <a:lnTo>
                    <a:pt x="144539" y="43524"/>
                  </a:lnTo>
                  <a:lnTo>
                    <a:pt x="147158" y="41315"/>
                  </a:lnTo>
                  <a:lnTo>
                    <a:pt x="156421" y="30166"/>
                  </a:lnTo>
                  <a:lnTo>
                    <a:pt x="157197" y="28177"/>
                  </a:lnTo>
                  <a:lnTo>
                    <a:pt x="156656" y="26851"/>
                  </a:lnTo>
                  <a:lnTo>
                    <a:pt x="155238" y="25966"/>
                  </a:lnTo>
                  <a:lnTo>
                    <a:pt x="148186" y="24722"/>
                  </a:lnTo>
                  <a:lnTo>
                    <a:pt x="139391" y="24353"/>
                  </a:lnTo>
                  <a:lnTo>
                    <a:pt x="130391" y="29911"/>
                  </a:lnTo>
                  <a:lnTo>
                    <a:pt x="97813" y="55260"/>
                  </a:lnTo>
                  <a:lnTo>
                    <a:pt x="86484" y="75382"/>
                  </a:lnTo>
                  <a:lnTo>
                    <a:pt x="81830" y="90339"/>
                  </a:lnTo>
                  <a:lnTo>
                    <a:pt x="83288" y="100513"/>
                  </a:lnTo>
                  <a:lnTo>
                    <a:pt x="90060" y="112191"/>
                  </a:lnTo>
                  <a:lnTo>
                    <a:pt x="98768" y="122354"/>
                  </a:lnTo>
                  <a:lnTo>
                    <a:pt x="110572" y="126031"/>
                  </a:lnTo>
                  <a:lnTo>
                    <a:pt x="138964" y="128392"/>
                  </a:lnTo>
                  <a:lnTo>
                    <a:pt x="171450" y="1194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7" name="SMARTInkShape-144">
              <a:extLst>
                <a:ext uri="{FF2B5EF4-FFF2-40B4-BE49-F238E27FC236}">
                  <a16:creationId xmlns:a16="http://schemas.microsoft.com/office/drawing/2014/main" id="{C8FC33DE-96ED-7978-F97D-FD39C993945F}"/>
                </a:ext>
              </a:extLst>
            </p:cNvPr>
            <p:cNvSpPr/>
            <p:nvPr>
              <p:custDataLst>
                <p:tags r:id="rId409"/>
              </p:custDataLst>
            </p:nvPr>
          </p:nvSpPr>
          <p:spPr>
            <a:xfrm>
              <a:off x="8134384" y="3877581"/>
              <a:ext cx="190467" cy="27670"/>
            </a:xfrm>
            <a:custGeom>
              <a:avLst/>
              <a:gdLst/>
              <a:ahLst/>
              <a:cxnLst/>
              <a:rect l="0" t="0" r="0" b="0"/>
              <a:pathLst>
                <a:path w="190467" h="27670">
                  <a:moveTo>
                    <a:pt x="9491" y="27669"/>
                  </a:moveTo>
                  <a:lnTo>
                    <a:pt x="9491" y="27669"/>
                  </a:lnTo>
                  <a:lnTo>
                    <a:pt x="0" y="27669"/>
                  </a:lnTo>
                  <a:lnTo>
                    <a:pt x="5032" y="27669"/>
                  </a:lnTo>
                  <a:lnTo>
                    <a:pt x="6518" y="26611"/>
                  </a:lnTo>
                  <a:lnTo>
                    <a:pt x="7509" y="24847"/>
                  </a:lnTo>
                  <a:lnTo>
                    <a:pt x="8169" y="22612"/>
                  </a:lnTo>
                  <a:lnTo>
                    <a:pt x="9669" y="21123"/>
                  </a:lnTo>
                  <a:lnTo>
                    <a:pt x="14156" y="19468"/>
                  </a:lnTo>
                  <a:lnTo>
                    <a:pt x="58614" y="18178"/>
                  </a:lnTo>
                  <a:lnTo>
                    <a:pt x="96667" y="15326"/>
                  </a:lnTo>
                  <a:lnTo>
                    <a:pt x="140916" y="9502"/>
                  </a:lnTo>
                  <a:lnTo>
                    <a:pt x="156263" y="7823"/>
                  </a:lnTo>
                  <a:lnTo>
                    <a:pt x="171004" y="0"/>
                  </a:lnTo>
                  <a:lnTo>
                    <a:pt x="190466" y="86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8" name="SMARTInkShape-145">
              <a:extLst>
                <a:ext uri="{FF2B5EF4-FFF2-40B4-BE49-F238E27FC236}">
                  <a16:creationId xmlns:a16="http://schemas.microsoft.com/office/drawing/2014/main" id="{A8C6FDC5-8ACF-BA6A-C8F2-63305D2689FD}"/>
                </a:ext>
              </a:extLst>
            </p:cNvPr>
            <p:cNvSpPr/>
            <p:nvPr>
              <p:custDataLst>
                <p:tags r:id="rId410"/>
              </p:custDataLst>
            </p:nvPr>
          </p:nvSpPr>
          <p:spPr>
            <a:xfrm>
              <a:off x="8420491" y="4057650"/>
              <a:ext cx="132903" cy="9516"/>
            </a:xfrm>
            <a:custGeom>
              <a:avLst/>
              <a:gdLst/>
              <a:ahLst/>
              <a:cxnLst/>
              <a:rect l="0" t="0" r="0" b="0"/>
              <a:pathLst>
                <a:path w="132903" h="9516">
                  <a:moveTo>
                    <a:pt x="9134" y="0"/>
                  </a:moveTo>
                  <a:lnTo>
                    <a:pt x="9134" y="0"/>
                  </a:lnTo>
                  <a:lnTo>
                    <a:pt x="9134" y="8201"/>
                  </a:lnTo>
                  <a:lnTo>
                    <a:pt x="8076" y="8642"/>
                  </a:lnTo>
                  <a:lnTo>
                    <a:pt x="0" y="9491"/>
                  </a:lnTo>
                  <a:lnTo>
                    <a:pt x="4782" y="9515"/>
                  </a:lnTo>
                  <a:lnTo>
                    <a:pt x="24542" y="4035"/>
                  </a:lnTo>
                  <a:lnTo>
                    <a:pt x="67058" y="8593"/>
                  </a:lnTo>
                  <a:lnTo>
                    <a:pt x="102421" y="8283"/>
                  </a:lnTo>
                  <a:lnTo>
                    <a:pt x="132902" y="10"/>
                  </a:lnTo>
                  <a:lnTo>
                    <a:pt x="12343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9" name="SMARTInkShape-146">
              <a:extLst>
                <a:ext uri="{FF2B5EF4-FFF2-40B4-BE49-F238E27FC236}">
                  <a16:creationId xmlns:a16="http://schemas.microsoft.com/office/drawing/2014/main" id="{128146D2-7AEA-7190-0243-27C3FB61ECF2}"/>
                </a:ext>
              </a:extLst>
            </p:cNvPr>
            <p:cNvSpPr/>
            <p:nvPr>
              <p:custDataLst>
                <p:tags r:id="rId411"/>
              </p:custDataLst>
            </p:nvPr>
          </p:nvSpPr>
          <p:spPr>
            <a:xfrm>
              <a:off x="8595587" y="3971936"/>
              <a:ext cx="291239" cy="190490"/>
            </a:xfrm>
            <a:custGeom>
              <a:avLst/>
              <a:gdLst/>
              <a:ahLst/>
              <a:cxnLst/>
              <a:rect l="0" t="0" r="0" b="0"/>
              <a:pathLst>
                <a:path w="291239" h="190490">
                  <a:moveTo>
                    <a:pt x="5488" y="190489"/>
                  </a:moveTo>
                  <a:lnTo>
                    <a:pt x="5488" y="190489"/>
                  </a:lnTo>
                  <a:lnTo>
                    <a:pt x="0" y="190489"/>
                  </a:lnTo>
                  <a:lnTo>
                    <a:pt x="5211" y="190489"/>
                  </a:lnTo>
                  <a:lnTo>
                    <a:pt x="5405" y="185432"/>
                  </a:lnTo>
                  <a:lnTo>
                    <a:pt x="11096" y="180128"/>
                  </a:lnTo>
                  <a:lnTo>
                    <a:pt x="19622" y="173184"/>
                  </a:lnTo>
                  <a:lnTo>
                    <a:pt x="41318" y="146889"/>
                  </a:lnTo>
                  <a:lnTo>
                    <a:pt x="64470" y="130276"/>
                  </a:lnTo>
                  <a:lnTo>
                    <a:pt x="97660" y="90661"/>
                  </a:lnTo>
                  <a:lnTo>
                    <a:pt x="140260" y="55357"/>
                  </a:lnTo>
                  <a:lnTo>
                    <a:pt x="144762" y="48233"/>
                  </a:lnTo>
                  <a:lnTo>
                    <a:pt x="147652" y="40093"/>
                  </a:lnTo>
                  <a:lnTo>
                    <a:pt x="154769" y="30881"/>
                  </a:lnTo>
                  <a:lnTo>
                    <a:pt x="156964" y="21959"/>
                  </a:lnTo>
                  <a:lnTo>
                    <a:pt x="157888" y="0"/>
                  </a:lnTo>
                  <a:lnTo>
                    <a:pt x="157888" y="13248"/>
                  </a:lnTo>
                  <a:lnTo>
                    <a:pt x="155064" y="19287"/>
                  </a:lnTo>
                  <a:lnTo>
                    <a:pt x="151342" y="25499"/>
                  </a:lnTo>
                  <a:lnTo>
                    <a:pt x="135220" y="72252"/>
                  </a:lnTo>
                  <a:lnTo>
                    <a:pt x="131064" y="96895"/>
                  </a:lnTo>
                  <a:lnTo>
                    <a:pt x="137668" y="129164"/>
                  </a:lnTo>
                  <a:lnTo>
                    <a:pt x="153661" y="137158"/>
                  </a:lnTo>
                  <a:lnTo>
                    <a:pt x="159303" y="138002"/>
                  </a:lnTo>
                  <a:lnTo>
                    <a:pt x="179464" y="134163"/>
                  </a:lnTo>
                  <a:lnTo>
                    <a:pt x="188996" y="125238"/>
                  </a:lnTo>
                  <a:lnTo>
                    <a:pt x="203442" y="102364"/>
                  </a:lnTo>
                  <a:lnTo>
                    <a:pt x="224381" y="54943"/>
                  </a:lnTo>
                  <a:lnTo>
                    <a:pt x="241722" y="8649"/>
                  </a:lnTo>
                  <a:lnTo>
                    <a:pt x="243446" y="749"/>
                  </a:lnTo>
                  <a:lnTo>
                    <a:pt x="222141" y="34772"/>
                  </a:lnTo>
                  <a:lnTo>
                    <a:pt x="213152" y="77006"/>
                  </a:lnTo>
                  <a:lnTo>
                    <a:pt x="209968" y="94544"/>
                  </a:lnTo>
                  <a:lnTo>
                    <a:pt x="212079" y="109394"/>
                  </a:lnTo>
                  <a:lnTo>
                    <a:pt x="219218" y="124598"/>
                  </a:lnTo>
                  <a:lnTo>
                    <a:pt x="228035" y="135806"/>
                  </a:lnTo>
                  <a:lnTo>
                    <a:pt x="234221" y="139727"/>
                  </a:lnTo>
                  <a:lnTo>
                    <a:pt x="241555" y="141470"/>
                  </a:lnTo>
                  <a:lnTo>
                    <a:pt x="291238" y="1428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73" name="SMARTInkShape-Group14">
            <a:extLst>
              <a:ext uri="{FF2B5EF4-FFF2-40B4-BE49-F238E27FC236}">
                <a16:creationId xmlns:a16="http://schemas.microsoft.com/office/drawing/2014/main" id="{15787719-84B8-5F79-942A-A15C4C9D8E98}"/>
              </a:ext>
            </a:extLst>
          </p:cNvPr>
          <p:cNvGrpSpPr/>
          <p:nvPr/>
        </p:nvGrpSpPr>
        <p:grpSpPr>
          <a:xfrm>
            <a:off x="7896225" y="3990975"/>
            <a:ext cx="171451" cy="66676"/>
            <a:chOff x="7896225" y="3990975"/>
            <a:chExt cx="171451" cy="66676"/>
          </a:xfrm>
        </p:grpSpPr>
        <p:sp>
          <p:nvSpPr>
            <p:cNvPr id="771" name="SMARTInkShape-147">
              <a:extLst>
                <a:ext uri="{FF2B5EF4-FFF2-40B4-BE49-F238E27FC236}">
                  <a16:creationId xmlns:a16="http://schemas.microsoft.com/office/drawing/2014/main" id="{051A7079-16F6-6295-B185-234D10250F87}"/>
                </a:ext>
              </a:extLst>
            </p:cNvPr>
            <p:cNvSpPr/>
            <p:nvPr>
              <p:custDataLst>
                <p:tags r:id="rId406"/>
              </p:custDataLst>
            </p:nvPr>
          </p:nvSpPr>
          <p:spPr>
            <a:xfrm>
              <a:off x="7906141" y="3990975"/>
              <a:ext cx="113910" cy="9526"/>
            </a:xfrm>
            <a:custGeom>
              <a:avLst/>
              <a:gdLst/>
              <a:ahLst/>
              <a:cxnLst/>
              <a:rect l="0" t="0" r="0" b="0"/>
              <a:pathLst>
                <a:path w="113910" h="9526">
                  <a:moveTo>
                    <a:pt x="9134" y="9525"/>
                  </a:moveTo>
                  <a:lnTo>
                    <a:pt x="9134" y="9525"/>
                  </a:lnTo>
                  <a:lnTo>
                    <a:pt x="0" y="9525"/>
                  </a:lnTo>
                  <a:lnTo>
                    <a:pt x="41373" y="8467"/>
                  </a:lnTo>
                  <a:lnTo>
                    <a:pt x="85573" y="883"/>
                  </a:lnTo>
                  <a:lnTo>
                    <a:pt x="11390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2" name="SMARTInkShape-148">
              <a:extLst>
                <a:ext uri="{FF2B5EF4-FFF2-40B4-BE49-F238E27FC236}">
                  <a16:creationId xmlns:a16="http://schemas.microsoft.com/office/drawing/2014/main" id="{5D2E9C7D-A2EE-F4A3-86B3-D818632182FF}"/>
                </a:ext>
              </a:extLst>
            </p:cNvPr>
            <p:cNvSpPr/>
            <p:nvPr>
              <p:custDataLst>
                <p:tags r:id="rId407"/>
              </p:custDataLst>
            </p:nvPr>
          </p:nvSpPr>
          <p:spPr>
            <a:xfrm>
              <a:off x="7896225" y="4048125"/>
              <a:ext cx="171451" cy="9526"/>
            </a:xfrm>
            <a:custGeom>
              <a:avLst/>
              <a:gdLst/>
              <a:ahLst/>
              <a:cxnLst/>
              <a:rect l="0" t="0" r="0" b="0"/>
              <a:pathLst>
                <a:path w="171451" h="9526">
                  <a:moveTo>
                    <a:pt x="0" y="0"/>
                  </a:moveTo>
                  <a:lnTo>
                    <a:pt x="0" y="0"/>
                  </a:lnTo>
                  <a:lnTo>
                    <a:pt x="5056" y="5057"/>
                  </a:lnTo>
                  <a:lnTo>
                    <a:pt x="10361" y="7539"/>
                  </a:lnTo>
                  <a:lnTo>
                    <a:pt x="56910" y="9350"/>
                  </a:lnTo>
                  <a:lnTo>
                    <a:pt x="98197" y="9502"/>
                  </a:lnTo>
                  <a:lnTo>
                    <a:pt x="143263" y="9522"/>
                  </a:lnTo>
                  <a:lnTo>
                    <a:pt x="17145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76" name="SMARTInkShape-Group15">
            <a:extLst>
              <a:ext uri="{FF2B5EF4-FFF2-40B4-BE49-F238E27FC236}">
                <a16:creationId xmlns:a16="http://schemas.microsoft.com/office/drawing/2014/main" id="{58138C3A-0BF1-ECE5-F5FF-C561A5F3AE80}"/>
              </a:ext>
            </a:extLst>
          </p:cNvPr>
          <p:cNvGrpSpPr/>
          <p:nvPr/>
        </p:nvGrpSpPr>
        <p:grpSpPr>
          <a:xfrm>
            <a:off x="6686550" y="3933825"/>
            <a:ext cx="180976" cy="171451"/>
            <a:chOff x="6686550" y="3933825"/>
            <a:chExt cx="180976" cy="171451"/>
          </a:xfrm>
        </p:grpSpPr>
        <p:sp>
          <p:nvSpPr>
            <p:cNvPr id="774" name="SMARTInkShape-149">
              <a:extLst>
                <a:ext uri="{FF2B5EF4-FFF2-40B4-BE49-F238E27FC236}">
                  <a16:creationId xmlns:a16="http://schemas.microsoft.com/office/drawing/2014/main" id="{0F154E96-6CCF-C55D-5B98-A0F01C447C7E}"/>
                </a:ext>
              </a:extLst>
            </p:cNvPr>
            <p:cNvSpPr/>
            <p:nvPr>
              <p:custDataLst>
                <p:tags r:id="rId404"/>
              </p:custDataLst>
            </p:nvPr>
          </p:nvSpPr>
          <p:spPr>
            <a:xfrm>
              <a:off x="6705600" y="3933825"/>
              <a:ext cx="142329" cy="171451"/>
            </a:xfrm>
            <a:custGeom>
              <a:avLst/>
              <a:gdLst/>
              <a:ahLst/>
              <a:cxnLst/>
              <a:rect l="0" t="0" r="0" b="0"/>
              <a:pathLst>
                <a:path w="142329" h="171451">
                  <a:moveTo>
                    <a:pt x="0" y="0"/>
                  </a:moveTo>
                  <a:lnTo>
                    <a:pt x="0" y="0"/>
                  </a:lnTo>
                  <a:lnTo>
                    <a:pt x="0" y="9525"/>
                  </a:lnTo>
                  <a:lnTo>
                    <a:pt x="47244" y="9525"/>
                  </a:lnTo>
                  <a:lnTo>
                    <a:pt x="92942" y="9525"/>
                  </a:lnTo>
                  <a:lnTo>
                    <a:pt x="98811" y="9525"/>
                  </a:lnTo>
                  <a:lnTo>
                    <a:pt x="104946" y="12347"/>
                  </a:lnTo>
                  <a:lnTo>
                    <a:pt x="112452" y="17726"/>
                  </a:lnTo>
                  <a:lnTo>
                    <a:pt x="121539" y="18788"/>
                  </a:lnTo>
                  <a:lnTo>
                    <a:pt x="141029" y="19040"/>
                  </a:lnTo>
                  <a:lnTo>
                    <a:pt x="141643" y="20101"/>
                  </a:lnTo>
                  <a:lnTo>
                    <a:pt x="142328" y="24103"/>
                  </a:lnTo>
                  <a:lnTo>
                    <a:pt x="141452" y="25594"/>
                  </a:lnTo>
                  <a:lnTo>
                    <a:pt x="139809" y="26588"/>
                  </a:lnTo>
                  <a:lnTo>
                    <a:pt x="137656" y="27250"/>
                  </a:lnTo>
                  <a:lnTo>
                    <a:pt x="136220" y="28750"/>
                  </a:lnTo>
                  <a:lnTo>
                    <a:pt x="131095" y="38762"/>
                  </a:lnTo>
                  <a:lnTo>
                    <a:pt x="128672" y="41716"/>
                  </a:lnTo>
                  <a:lnTo>
                    <a:pt x="123157" y="44999"/>
                  </a:lnTo>
                  <a:lnTo>
                    <a:pt x="120205" y="45874"/>
                  </a:lnTo>
                  <a:lnTo>
                    <a:pt x="114102" y="52491"/>
                  </a:lnTo>
                  <a:lnTo>
                    <a:pt x="107862" y="60371"/>
                  </a:lnTo>
                  <a:lnTo>
                    <a:pt x="60355" y="93396"/>
                  </a:lnTo>
                  <a:lnTo>
                    <a:pt x="50179" y="101429"/>
                  </a:lnTo>
                  <a:lnTo>
                    <a:pt x="41091" y="104842"/>
                  </a:lnTo>
                  <a:lnTo>
                    <a:pt x="31696" y="111027"/>
                  </a:lnTo>
                  <a:lnTo>
                    <a:pt x="22209" y="114389"/>
                  </a:lnTo>
                  <a:lnTo>
                    <a:pt x="10082" y="123395"/>
                  </a:lnTo>
                  <a:lnTo>
                    <a:pt x="9574" y="131988"/>
                  </a:lnTo>
                  <a:lnTo>
                    <a:pt x="8499" y="132442"/>
                  </a:lnTo>
                  <a:lnTo>
                    <a:pt x="1329" y="133230"/>
                  </a:lnTo>
                  <a:lnTo>
                    <a:pt x="591" y="136119"/>
                  </a:lnTo>
                  <a:lnTo>
                    <a:pt x="0" y="142875"/>
                  </a:lnTo>
                  <a:lnTo>
                    <a:pt x="5056" y="147932"/>
                  </a:lnTo>
                  <a:lnTo>
                    <a:pt x="10361" y="150414"/>
                  </a:lnTo>
                  <a:lnTo>
                    <a:pt x="57419" y="152348"/>
                  </a:lnTo>
                  <a:lnTo>
                    <a:pt x="69969" y="153435"/>
                  </a:lnTo>
                  <a:lnTo>
                    <a:pt x="117302" y="168209"/>
                  </a:lnTo>
                  <a:lnTo>
                    <a:pt x="133350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5" name="SMARTInkShape-150">
              <a:extLst>
                <a:ext uri="{FF2B5EF4-FFF2-40B4-BE49-F238E27FC236}">
                  <a16:creationId xmlns:a16="http://schemas.microsoft.com/office/drawing/2014/main" id="{354F4F01-D0AF-8A6B-A1D3-D597CF657DB8}"/>
                </a:ext>
              </a:extLst>
            </p:cNvPr>
            <p:cNvSpPr/>
            <p:nvPr>
              <p:custDataLst>
                <p:tags r:id="rId405"/>
              </p:custDataLst>
            </p:nvPr>
          </p:nvSpPr>
          <p:spPr>
            <a:xfrm>
              <a:off x="6686550" y="4000500"/>
              <a:ext cx="180976" cy="9526"/>
            </a:xfrm>
            <a:custGeom>
              <a:avLst/>
              <a:gdLst/>
              <a:ahLst/>
              <a:cxnLst/>
              <a:rect l="0" t="0" r="0" b="0"/>
              <a:pathLst>
                <a:path w="180976" h="9526">
                  <a:moveTo>
                    <a:pt x="0" y="9525"/>
                  </a:moveTo>
                  <a:lnTo>
                    <a:pt x="0" y="9525"/>
                  </a:lnTo>
                  <a:lnTo>
                    <a:pt x="42194" y="9525"/>
                  </a:lnTo>
                  <a:lnTo>
                    <a:pt x="89064" y="8467"/>
                  </a:lnTo>
                  <a:lnTo>
                    <a:pt x="134695" y="589"/>
                  </a:lnTo>
                  <a:lnTo>
                    <a:pt x="1809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83" name="SMARTInkShape-Group16">
            <a:extLst>
              <a:ext uri="{FF2B5EF4-FFF2-40B4-BE49-F238E27FC236}">
                <a16:creationId xmlns:a16="http://schemas.microsoft.com/office/drawing/2014/main" id="{DCFEBD16-0D84-DC6C-FFD2-59AB5F5C0275}"/>
              </a:ext>
            </a:extLst>
          </p:cNvPr>
          <p:cNvGrpSpPr/>
          <p:nvPr/>
        </p:nvGrpSpPr>
        <p:grpSpPr>
          <a:xfrm>
            <a:off x="7782324" y="3478693"/>
            <a:ext cx="1028259" cy="236058"/>
            <a:chOff x="7782324" y="3478693"/>
            <a:chExt cx="1028259" cy="236058"/>
          </a:xfrm>
        </p:grpSpPr>
        <p:sp>
          <p:nvSpPr>
            <p:cNvPr id="777" name="SMARTInkShape-151">
              <a:extLst>
                <a:ext uri="{FF2B5EF4-FFF2-40B4-BE49-F238E27FC236}">
                  <a16:creationId xmlns:a16="http://schemas.microsoft.com/office/drawing/2014/main" id="{803F13F5-E18F-5787-AA16-BD9A85AE0054}"/>
                </a:ext>
              </a:extLst>
            </p:cNvPr>
            <p:cNvSpPr/>
            <p:nvPr>
              <p:custDataLst>
                <p:tags r:id="rId398"/>
              </p:custDataLst>
            </p:nvPr>
          </p:nvSpPr>
          <p:spPr>
            <a:xfrm>
              <a:off x="7782324" y="3543310"/>
              <a:ext cx="101619" cy="139876"/>
            </a:xfrm>
            <a:custGeom>
              <a:avLst/>
              <a:gdLst/>
              <a:ahLst/>
              <a:cxnLst/>
              <a:rect l="0" t="0" r="0" b="0"/>
              <a:pathLst>
                <a:path w="101619" h="139876">
                  <a:moveTo>
                    <a:pt x="9126" y="9515"/>
                  </a:moveTo>
                  <a:lnTo>
                    <a:pt x="9126" y="9515"/>
                  </a:lnTo>
                  <a:lnTo>
                    <a:pt x="9126" y="383"/>
                  </a:lnTo>
                  <a:lnTo>
                    <a:pt x="14614" y="68"/>
                  </a:lnTo>
                  <a:lnTo>
                    <a:pt x="10057" y="0"/>
                  </a:lnTo>
                  <a:lnTo>
                    <a:pt x="2634" y="40088"/>
                  </a:lnTo>
                  <a:lnTo>
                    <a:pt x="0" y="85978"/>
                  </a:lnTo>
                  <a:lnTo>
                    <a:pt x="4777" y="114368"/>
                  </a:lnTo>
                  <a:lnTo>
                    <a:pt x="12837" y="127730"/>
                  </a:lnTo>
                  <a:lnTo>
                    <a:pt x="17950" y="132775"/>
                  </a:lnTo>
                  <a:lnTo>
                    <a:pt x="29276" y="138380"/>
                  </a:lnTo>
                  <a:lnTo>
                    <a:pt x="35259" y="139875"/>
                  </a:lnTo>
                  <a:lnTo>
                    <a:pt x="58849" y="136923"/>
                  </a:lnTo>
                  <a:lnTo>
                    <a:pt x="80891" y="124289"/>
                  </a:lnTo>
                  <a:lnTo>
                    <a:pt x="95771" y="107140"/>
                  </a:lnTo>
                  <a:lnTo>
                    <a:pt x="100552" y="92062"/>
                  </a:lnTo>
                  <a:lnTo>
                    <a:pt x="101618" y="76894"/>
                  </a:lnTo>
                  <a:lnTo>
                    <a:pt x="98564" y="66625"/>
                  </a:lnTo>
                  <a:lnTo>
                    <a:pt x="95209" y="63463"/>
                  </a:lnTo>
                  <a:lnTo>
                    <a:pt x="61517" y="51149"/>
                  </a:lnTo>
                  <a:lnTo>
                    <a:pt x="14427" y="47656"/>
                  </a:lnTo>
                  <a:lnTo>
                    <a:pt x="9126" y="476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8" name="SMARTInkShape-152">
              <a:extLst>
                <a:ext uri="{FF2B5EF4-FFF2-40B4-BE49-F238E27FC236}">
                  <a16:creationId xmlns:a16="http://schemas.microsoft.com/office/drawing/2014/main" id="{59EF4D65-5534-832F-F589-B1FC42384E7A}"/>
                </a:ext>
              </a:extLst>
            </p:cNvPr>
            <p:cNvSpPr/>
            <p:nvPr>
              <p:custDataLst>
                <p:tags r:id="rId399"/>
              </p:custDataLst>
            </p:nvPr>
          </p:nvSpPr>
          <p:spPr>
            <a:xfrm>
              <a:off x="7926680" y="3571914"/>
              <a:ext cx="150521" cy="94614"/>
            </a:xfrm>
            <a:custGeom>
              <a:avLst/>
              <a:gdLst/>
              <a:ahLst/>
              <a:cxnLst/>
              <a:rect l="0" t="0" r="0" b="0"/>
              <a:pathLst>
                <a:path w="150521" h="94614">
                  <a:moveTo>
                    <a:pt x="64795" y="47586"/>
                  </a:moveTo>
                  <a:lnTo>
                    <a:pt x="64795" y="47586"/>
                  </a:lnTo>
                  <a:lnTo>
                    <a:pt x="72996" y="47586"/>
                  </a:lnTo>
                  <a:lnTo>
                    <a:pt x="73438" y="46528"/>
                  </a:lnTo>
                  <a:lnTo>
                    <a:pt x="74319" y="33014"/>
                  </a:lnTo>
                  <a:lnTo>
                    <a:pt x="73262" y="31522"/>
                  </a:lnTo>
                  <a:lnTo>
                    <a:pt x="71498" y="30527"/>
                  </a:lnTo>
                  <a:lnTo>
                    <a:pt x="66119" y="28929"/>
                  </a:lnTo>
                  <a:lnTo>
                    <a:pt x="65383" y="25888"/>
                  </a:lnTo>
                  <a:lnTo>
                    <a:pt x="64910" y="15313"/>
                  </a:lnTo>
                  <a:lnTo>
                    <a:pt x="63814" y="13371"/>
                  </a:lnTo>
                  <a:lnTo>
                    <a:pt x="62024" y="12076"/>
                  </a:lnTo>
                  <a:lnTo>
                    <a:pt x="59773" y="11213"/>
                  </a:lnTo>
                  <a:lnTo>
                    <a:pt x="58272" y="9579"/>
                  </a:lnTo>
                  <a:lnTo>
                    <a:pt x="55387" y="399"/>
                  </a:lnTo>
                  <a:lnTo>
                    <a:pt x="42024" y="0"/>
                  </a:lnTo>
                  <a:lnTo>
                    <a:pt x="35977" y="2800"/>
                  </a:lnTo>
                  <a:lnTo>
                    <a:pt x="13980" y="22352"/>
                  </a:lnTo>
                  <a:lnTo>
                    <a:pt x="4466" y="36817"/>
                  </a:lnTo>
                  <a:lnTo>
                    <a:pt x="0" y="54508"/>
                  </a:lnTo>
                  <a:lnTo>
                    <a:pt x="1778" y="64068"/>
                  </a:lnTo>
                  <a:lnTo>
                    <a:pt x="14476" y="87660"/>
                  </a:lnTo>
                  <a:lnTo>
                    <a:pt x="20560" y="91855"/>
                  </a:lnTo>
                  <a:lnTo>
                    <a:pt x="23663" y="91915"/>
                  </a:lnTo>
                  <a:lnTo>
                    <a:pt x="44470" y="81659"/>
                  </a:lnTo>
                  <a:lnTo>
                    <a:pt x="48070" y="77709"/>
                  </a:lnTo>
                  <a:lnTo>
                    <a:pt x="62242" y="51594"/>
                  </a:lnTo>
                  <a:lnTo>
                    <a:pt x="74163" y="38236"/>
                  </a:lnTo>
                  <a:lnTo>
                    <a:pt x="67743" y="53304"/>
                  </a:lnTo>
                  <a:lnTo>
                    <a:pt x="66106" y="64591"/>
                  </a:lnTo>
                  <a:lnTo>
                    <a:pt x="68199" y="73841"/>
                  </a:lnTo>
                  <a:lnTo>
                    <a:pt x="71600" y="81480"/>
                  </a:lnTo>
                  <a:lnTo>
                    <a:pt x="73111" y="88403"/>
                  </a:lnTo>
                  <a:lnTo>
                    <a:pt x="75630" y="90672"/>
                  </a:lnTo>
                  <a:lnTo>
                    <a:pt x="88231" y="93866"/>
                  </a:lnTo>
                  <a:lnTo>
                    <a:pt x="95672" y="94613"/>
                  </a:lnTo>
                  <a:lnTo>
                    <a:pt x="150520" y="761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9" name="SMARTInkShape-153">
              <a:extLst>
                <a:ext uri="{FF2B5EF4-FFF2-40B4-BE49-F238E27FC236}">
                  <a16:creationId xmlns:a16="http://schemas.microsoft.com/office/drawing/2014/main" id="{2F4C0B1C-94E1-C57C-0D96-950020A402BC}"/>
                </a:ext>
              </a:extLst>
            </p:cNvPr>
            <p:cNvSpPr/>
            <p:nvPr>
              <p:custDataLst>
                <p:tags r:id="rId400"/>
              </p:custDataLst>
            </p:nvPr>
          </p:nvSpPr>
          <p:spPr>
            <a:xfrm>
              <a:off x="8086725" y="3571994"/>
              <a:ext cx="94626" cy="94352"/>
            </a:xfrm>
            <a:custGeom>
              <a:avLst/>
              <a:gdLst/>
              <a:ahLst/>
              <a:cxnLst/>
              <a:rect l="0" t="0" r="0" b="0"/>
              <a:pathLst>
                <a:path w="94626" h="94352">
                  <a:moveTo>
                    <a:pt x="66675" y="18931"/>
                  </a:moveTo>
                  <a:lnTo>
                    <a:pt x="66675" y="18931"/>
                  </a:lnTo>
                  <a:lnTo>
                    <a:pt x="74876" y="10730"/>
                  </a:lnTo>
                  <a:lnTo>
                    <a:pt x="80865" y="9799"/>
                  </a:lnTo>
                  <a:lnTo>
                    <a:pt x="81427" y="8609"/>
                  </a:lnTo>
                  <a:lnTo>
                    <a:pt x="80742" y="6758"/>
                  </a:lnTo>
                  <a:lnTo>
                    <a:pt x="79228" y="4466"/>
                  </a:lnTo>
                  <a:lnTo>
                    <a:pt x="77161" y="2937"/>
                  </a:lnTo>
                  <a:lnTo>
                    <a:pt x="72041" y="1239"/>
                  </a:lnTo>
                  <a:lnTo>
                    <a:pt x="53888" y="0"/>
                  </a:lnTo>
                  <a:lnTo>
                    <a:pt x="47587" y="2756"/>
                  </a:lnTo>
                  <a:lnTo>
                    <a:pt x="44424" y="4973"/>
                  </a:lnTo>
                  <a:lnTo>
                    <a:pt x="40911" y="10258"/>
                  </a:lnTo>
                  <a:lnTo>
                    <a:pt x="38655" y="17218"/>
                  </a:lnTo>
                  <a:lnTo>
                    <a:pt x="29948" y="26981"/>
                  </a:lnTo>
                  <a:lnTo>
                    <a:pt x="34038" y="38132"/>
                  </a:lnTo>
                  <a:lnTo>
                    <a:pt x="36450" y="41257"/>
                  </a:lnTo>
                  <a:lnTo>
                    <a:pt x="41953" y="44729"/>
                  </a:lnTo>
                  <a:lnTo>
                    <a:pt x="88133" y="64767"/>
                  </a:lnTo>
                  <a:lnTo>
                    <a:pt x="90506" y="66422"/>
                  </a:lnTo>
                  <a:lnTo>
                    <a:pt x="92087" y="68583"/>
                  </a:lnTo>
                  <a:lnTo>
                    <a:pt x="94625" y="74600"/>
                  </a:lnTo>
                  <a:lnTo>
                    <a:pt x="90008" y="80699"/>
                  </a:lnTo>
                  <a:lnTo>
                    <a:pt x="71824" y="89208"/>
                  </a:lnTo>
                  <a:lnTo>
                    <a:pt x="30822" y="94351"/>
                  </a:lnTo>
                  <a:lnTo>
                    <a:pt x="17932" y="93726"/>
                  </a:lnTo>
                  <a:lnTo>
                    <a:pt x="0" y="856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0" name="SMARTInkShape-154">
              <a:extLst>
                <a:ext uri="{FF2B5EF4-FFF2-40B4-BE49-F238E27FC236}">
                  <a16:creationId xmlns:a16="http://schemas.microsoft.com/office/drawing/2014/main" id="{1D93D243-FA2B-8746-996C-9C145D8CD2E8}"/>
                </a:ext>
              </a:extLst>
            </p:cNvPr>
            <p:cNvSpPr/>
            <p:nvPr>
              <p:custDataLst>
                <p:tags r:id="rId401"/>
              </p:custDataLst>
            </p:nvPr>
          </p:nvSpPr>
          <p:spPr>
            <a:xfrm>
              <a:off x="8210550" y="3582314"/>
              <a:ext cx="89798" cy="84812"/>
            </a:xfrm>
            <a:custGeom>
              <a:avLst/>
              <a:gdLst/>
              <a:ahLst/>
              <a:cxnLst/>
              <a:rect l="0" t="0" r="0" b="0"/>
              <a:pathLst>
                <a:path w="89798" h="84812">
                  <a:moveTo>
                    <a:pt x="0" y="56236"/>
                  </a:moveTo>
                  <a:lnTo>
                    <a:pt x="0" y="56236"/>
                  </a:lnTo>
                  <a:lnTo>
                    <a:pt x="5056" y="51179"/>
                  </a:lnTo>
                  <a:lnTo>
                    <a:pt x="13184" y="48697"/>
                  </a:lnTo>
                  <a:lnTo>
                    <a:pt x="51044" y="41771"/>
                  </a:lnTo>
                  <a:lnTo>
                    <a:pt x="85362" y="25606"/>
                  </a:lnTo>
                  <a:lnTo>
                    <a:pt x="88659" y="23116"/>
                  </a:lnTo>
                  <a:lnTo>
                    <a:pt x="89797" y="19339"/>
                  </a:lnTo>
                  <a:lnTo>
                    <a:pt x="88240" y="9499"/>
                  </a:lnTo>
                  <a:lnTo>
                    <a:pt x="86344" y="6028"/>
                  </a:lnTo>
                  <a:lnTo>
                    <a:pt x="84020" y="3714"/>
                  </a:lnTo>
                  <a:lnTo>
                    <a:pt x="81414" y="2171"/>
                  </a:lnTo>
                  <a:lnTo>
                    <a:pt x="67632" y="0"/>
                  </a:lnTo>
                  <a:lnTo>
                    <a:pt x="45086" y="9470"/>
                  </a:lnTo>
                  <a:lnTo>
                    <a:pt x="23354" y="25681"/>
                  </a:lnTo>
                  <a:lnTo>
                    <a:pt x="15671" y="37717"/>
                  </a:lnTo>
                  <a:lnTo>
                    <a:pt x="8524" y="53571"/>
                  </a:lnTo>
                  <a:lnTo>
                    <a:pt x="5683" y="57635"/>
                  </a:lnTo>
                  <a:lnTo>
                    <a:pt x="4847" y="61402"/>
                  </a:lnTo>
                  <a:lnTo>
                    <a:pt x="5349" y="64972"/>
                  </a:lnTo>
                  <a:lnTo>
                    <a:pt x="8727" y="71760"/>
                  </a:lnTo>
                  <a:lnTo>
                    <a:pt x="13757" y="78305"/>
                  </a:lnTo>
                  <a:lnTo>
                    <a:pt x="22342" y="81919"/>
                  </a:lnTo>
                  <a:lnTo>
                    <a:pt x="57150" y="848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1" name="SMARTInkShape-155">
              <a:extLst>
                <a:ext uri="{FF2B5EF4-FFF2-40B4-BE49-F238E27FC236}">
                  <a16:creationId xmlns:a16="http://schemas.microsoft.com/office/drawing/2014/main" id="{CDCF811F-F874-29C6-44BE-8DE4B510A73D}"/>
                </a:ext>
              </a:extLst>
            </p:cNvPr>
            <p:cNvSpPr/>
            <p:nvPr>
              <p:custDataLst>
                <p:tags r:id="rId402"/>
              </p:custDataLst>
            </p:nvPr>
          </p:nvSpPr>
          <p:spPr>
            <a:xfrm>
              <a:off x="8306207" y="3478693"/>
              <a:ext cx="104369" cy="205993"/>
            </a:xfrm>
            <a:custGeom>
              <a:avLst/>
              <a:gdLst/>
              <a:ahLst/>
              <a:cxnLst/>
              <a:rect l="0" t="0" r="0" b="0"/>
              <a:pathLst>
                <a:path w="104369" h="205993">
                  <a:moveTo>
                    <a:pt x="75793" y="150332"/>
                  </a:moveTo>
                  <a:lnTo>
                    <a:pt x="75793" y="150332"/>
                  </a:lnTo>
                  <a:lnTo>
                    <a:pt x="94416" y="131708"/>
                  </a:lnTo>
                  <a:lnTo>
                    <a:pt x="89661" y="126352"/>
                  </a:lnTo>
                  <a:lnTo>
                    <a:pt x="65480" y="116118"/>
                  </a:lnTo>
                  <a:lnTo>
                    <a:pt x="38019" y="112460"/>
                  </a:lnTo>
                  <a:lnTo>
                    <a:pt x="25057" y="112277"/>
                  </a:lnTo>
                  <a:lnTo>
                    <a:pt x="18672" y="115074"/>
                  </a:lnTo>
                  <a:lnTo>
                    <a:pt x="15487" y="117302"/>
                  </a:lnTo>
                  <a:lnTo>
                    <a:pt x="11950" y="122599"/>
                  </a:lnTo>
                  <a:lnTo>
                    <a:pt x="9677" y="129567"/>
                  </a:lnTo>
                  <a:lnTo>
                    <a:pt x="4228" y="135830"/>
                  </a:lnTo>
                  <a:lnTo>
                    <a:pt x="1653" y="144240"/>
                  </a:lnTo>
                  <a:lnTo>
                    <a:pt x="0" y="166885"/>
                  </a:lnTo>
                  <a:lnTo>
                    <a:pt x="9826" y="190514"/>
                  </a:lnTo>
                  <a:lnTo>
                    <a:pt x="17546" y="199941"/>
                  </a:lnTo>
                  <a:lnTo>
                    <a:pt x="21087" y="202455"/>
                  </a:lnTo>
                  <a:lnTo>
                    <a:pt x="36184" y="205992"/>
                  </a:lnTo>
                  <a:lnTo>
                    <a:pt x="45135" y="203998"/>
                  </a:lnTo>
                  <a:lnTo>
                    <a:pt x="64562" y="194094"/>
                  </a:lnTo>
                  <a:lnTo>
                    <a:pt x="68305" y="190090"/>
                  </a:lnTo>
                  <a:lnTo>
                    <a:pt x="72465" y="179996"/>
                  </a:lnTo>
                  <a:lnTo>
                    <a:pt x="82144" y="141919"/>
                  </a:lnTo>
                  <a:lnTo>
                    <a:pt x="85435" y="100567"/>
                  </a:lnTo>
                  <a:lnTo>
                    <a:pt x="92671" y="59363"/>
                  </a:lnTo>
                  <a:lnTo>
                    <a:pt x="94759" y="12053"/>
                  </a:lnTo>
                  <a:lnTo>
                    <a:pt x="94831" y="0"/>
                  </a:lnTo>
                  <a:lnTo>
                    <a:pt x="94842" y="11371"/>
                  </a:lnTo>
                  <a:lnTo>
                    <a:pt x="95901" y="13241"/>
                  </a:lnTo>
                  <a:lnTo>
                    <a:pt x="104368" y="169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2" name="SMARTInkShape-156">
              <a:extLst>
                <a:ext uri="{FF2B5EF4-FFF2-40B4-BE49-F238E27FC236}">
                  <a16:creationId xmlns:a16="http://schemas.microsoft.com/office/drawing/2014/main" id="{570EBCC7-F1FA-0B0C-9FE7-9C9D1D027571}"/>
                </a:ext>
              </a:extLst>
            </p:cNvPr>
            <p:cNvSpPr/>
            <p:nvPr>
              <p:custDataLst>
                <p:tags r:id="rId403"/>
              </p:custDataLst>
            </p:nvPr>
          </p:nvSpPr>
          <p:spPr>
            <a:xfrm>
              <a:off x="8593546" y="3585549"/>
              <a:ext cx="217037" cy="129202"/>
            </a:xfrm>
            <a:custGeom>
              <a:avLst/>
              <a:gdLst/>
              <a:ahLst/>
              <a:cxnLst/>
              <a:rect l="0" t="0" r="0" b="0"/>
              <a:pathLst>
                <a:path w="217037" h="129202">
                  <a:moveTo>
                    <a:pt x="55154" y="33951"/>
                  </a:moveTo>
                  <a:lnTo>
                    <a:pt x="55154" y="33951"/>
                  </a:lnTo>
                  <a:lnTo>
                    <a:pt x="60210" y="33951"/>
                  </a:lnTo>
                  <a:lnTo>
                    <a:pt x="61700" y="32893"/>
                  </a:lnTo>
                  <a:lnTo>
                    <a:pt x="62693" y="31129"/>
                  </a:lnTo>
                  <a:lnTo>
                    <a:pt x="64563" y="24819"/>
                  </a:lnTo>
                  <a:lnTo>
                    <a:pt x="59589" y="24543"/>
                  </a:lnTo>
                  <a:lnTo>
                    <a:pt x="54303" y="21656"/>
                  </a:lnTo>
                  <a:lnTo>
                    <a:pt x="51411" y="19404"/>
                  </a:lnTo>
                  <a:lnTo>
                    <a:pt x="48425" y="18962"/>
                  </a:lnTo>
                  <a:lnTo>
                    <a:pt x="27823" y="28554"/>
                  </a:lnTo>
                  <a:lnTo>
                    <a:pt x="4742" y="46735"/>
                  </a:lnTo>
                  <a:lnTo>
                    <a:pt x="999" y="55861"/>
                  </a:lnTo>
                  <a:lnTo>
                    <a:pt x="0" y="61257"/>
                  </a:lnTo>
                  <a:lnTo>
                    <a:pt x="1713" y="70076"/>
                  </a:lnTo>
                  <a:lnTo>
                    <a:pt x="3651" y="73909"/>
                  </a:lnTo>
                  <a:lnTo>
                    <a:pt x="6003" y="76465"/>
                  </a:lnTo>
                  <a:lnTo>
                    <a:pt x="11437" y="79304"/>
                  </a:lnTo>
                  <a:lnTo>
                    <a:pt x="25502" y="80903"/>
                  </a:lnTo>
                  <a:lnTo>
                    <a:pt x="34215" y="78454"/>
                  </a:lnTo>
                  <a:lnTo>
                    <a:pt x="48430" y="68259"/>
                  </a:lnTo>
                  <a:lnTo>
                    <a:pt x="52166" y="62252"/>
                  </a:lnTo>
                  <a:lnTo>
                    <a:pt x="53163" y="59168"/>
                  </a:lnTo>
                  <a:lnTo>
                    <a:pt x="51446" y="50098"/>
                  </a:lnTo>
                  <a:lnTo>
                    <a:pt x="46778" y="32084"/>
                  </a:lnTo>
                  <a:lnTo>
                    <a:pt x="45969" y="21638"/>
                  </a:lnTo>
                  <a:lnTo>
                    <a:pt x="48602" y="15073"/>
                  </a:lnTo>
                  <a:lnTo>
                    <a:pt x="50787" y="11841"/>
                  </a:lnTo>
                  <a:lnTo>
                    <a:pt x="54359" y="9686"/>
                  </a:lnTo>
                  <a:lnTo>
                    <a:pt x="72479" y="6227"/>
                  </a:lnTo>
                  <a:lnTo>
                    <a:pt x="76229" y="5944"/>
                  </a:lnTo>
                  <a:lnTo>
                    <a:pt x="83218" y="2806"/>
                  </a:lnTo>
                  <a:lnTo>
                    <a:pt x="86564" y="488"/>
                  </a:lnTo>
                  <a:lnTo>
                    <a:pt x="89852" y="0"/>
                  </a:lnTo>
                  <a:lnTo>
                    <a:pt x="93103" y="734"/>
                  </a:lnTo>
                  <a:lnTo>
                    <a:pt x="99538" y="3313"/>
                  </a:lnTo>
                  <a:lnTo>
                    <a:pt x="105924" y="4459"/>
                  </a:lnTo>
                  <a:lnTo>
                    <a:pt x="108051" y="5823"/>
                  </a:lnTo>
                  <a:lnTo>
                    <a:pt x="109468" y="7791"/>
                  </a:lnTo>
                  <a:lnTo>
                    <a:pt x="111043" y="12799"/>
                  </a:lnTo>
                  <a:lnTo>
                    <a:pt x="112298" y="59535"/>
                  </a:lnTo>
                  <a:lnTo>
                    <a:pt x="112303" y="66991"/>
                  </a:lnTo>
                  <a:lnTo>
                    <a:pt x="111244" y="68678"/>
                  </a:lnTo>
                  <a:lnTo>
                    <a:pt x="109480" y="69802"/>
                  </a:lnTo>
                  <a:lnTo>
                    <a:pt x="107247" y="70551"/>
                  </a:lnTo>
                  <a:lnTo>
                    <a:pt x="106816" y="71051"/>
                  </a:lnTo>
                  <a:lnTo>
                    <a:pt x="107587" y="71385"/>
                  </a:lnTo>
                  <a:lnTo>
                    <a:pt x="109159" y="71606"/>
                  </a:lnTo>
                  <a:lnTo>
                    <a:pt x="110208" y="72813"/>
                  </a:lnTo>
                  <a:lnTo>
                    <a:pt x="111683" y="77451"/>
                  </a:lnTo>
                  <a:lnTo>
                    <a:pt x="117280" y="62858"/>
                  </a:lnTo>
                  <a:lnTo>
                    <a:pt x="153234" y="21735"/>
                  </a:lnTo>
                  <a:lnTo>
                    <a:pt x="159776" y="17938"/>
                  </a:lnTo>
                  <a:lnTo>
                    <a:pt x="195403" y="6878"/>
                  </a:lnTo>
                  <a:lnTo>
                    <a:pt x="199453" y="7436"/>
                  </a:lnTo>
                  <a:lnTo>
                    <a:pt x="202155" y="8866"/>
                  </a:lnTo>
                  <a:lnTo>
                    <a:pt x="203954" y="10878"/>
                  </a:lnTo>
                  <a:lnTo>
                    <a:pt x="208778" y="13113"/>
                  </a:lnTo>
                  <a:lnTo>
                    <a:pt x="211544" y="13709"/>
                  </a:lnTo>
                  <a:lnTo>
                    <a:pt x="213389" y="15165"/>
                  </a:lnTo>
                  <a:lnTo>
                    <a:pt x="215440" y="19604"/>
                  </a:lnTo>
                  <a:lnTo>
                    <a:pt x="217036" y="54892"/>
                  </a:lnTo>
                  <a:lnTo>
                    <a:pt x="200600" y="100823"/>
                  </a:lnTo>
                  <a:lnTo>
                    <a:pt x="198537" y="115952"/>
                  </a:lnTo>
                  <a:lnTo>
                    <a:pt x="199425" y="117193"/>
                  </a:lnTo>
                  <a:lnTo>
                    <a:pt x="203236" y="118573"/>
                  </a:lnTo>
                  <a:lnTo>
                    <a:pt x="204674" y="119999"/>
                  </a:lnTo>
                  <a:lnTo>
                    <a:pt x="207554" y="1292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88" name="SMARTInkShape-Group17">
            <a:extLst>
              <a:ext uri="{FF2B5EF4-FFF2-40B4-BE49-F238E27FC236}">
                <a16:creationId xmlns:a16="http://schemas.microsoft.com/office/drawing/2014/main" id="{00181059-0862-904D-27AB-02FEED9D370F}"/>
              </a:ext>
            </a:extLst>
          </p:cNvPr>
          <p:cNvGrpSpPr/>
          <p:nvPr/>
        </p:nvGrpSpPr>
        <p:grpSpPr>
          <a:xfrm>
            <a:off x="6696075" y="3562975"/>
            <a:ext cx="657226" cy="165091"/>
            <a:chOff x="6696075" y="3562975"/>
            <a:chExt cx="657226" cy="165091"/>
          </a:xfrm>
        </p:grpSpPr>
        <p:sp>
          <p:nvSpPr>
            <p:cNvPr id="784" name="SMARTInkShape-157">
              <a:extLst>
                <a:ext uri="{FF2B5EF4-FFF2-40B4-BE49-F238E27FC236}">
                  <a16:creationId xmlns:a16="http://schemas.microsoft.com/office/drawing/2014/main" id="{C354E81E-4BA3-FDE1-16BC-266D7792920D}"/>
                </a:ext>
              </a:extLst>
            </p:cNvPr>
            <p:cNvSpPr/>
            <p:nvPr>
              <p:custDataLst>
                <p:tags r:id="rId394"/>
              </p:custDataLst>
            </p:nvPr>
          </p:nvSpPr>
          <p:spPr>
            <a:xfrm>
              <a:off x="6696075" y="3619500"/>
              <a:ext cx="209551" cy="108566"/>
            </a:xfrm>
            <a:custGeom>
              <a:avLst/>
              <a:gdLst/>
              <a:ahLst/>
              <a:cxnLst/>
              <a:rect l="0" t="0" r="0" b="0"/>
              <a:pathLst>
                <a:path w="209551" h="108566">
                  <a:moveTo>
                    <a:pt x="0" y="28575"/>
                  </a:moveTo>
                  <a:lnTo>
                    <a:pt x="0" y="28575"/>
                  </a:lnTo>
                  <a:lnTo>
                    <a:pt x="0" y="23087"/>
                  </a:lnTo>
                  <a:lnTo>
                    <a:pt x="0" y="25431"/>
                  </a:lnTo>
                  <a:lnTo>
                    <a:pt x="1058" y="25420"/>
                  </a:lnTo>
                  <a:lnTo>
                    <a:pt x="9701" y="18690"/>
                  </a:lnTo>
                  <a:lnTo>
                    <a:pt x="23680" y="4888"/>
                  </a:lnTo>
                  <a:lnTo>
                    <a:pt x="27429" y="4317"/>
                  </a:lnTo>
                  <a:lnTo>
                    <a:pt x="54660" y="8630"/>
                  </a:lnTo>
                  <a:lnTo>
                    <a:pt x="59723" y="11045"/>
                  </a:lnTo>
                  <a:lnTo>
                    <a:pt x="68172" y="19373"/>
                  </a:lnTo>
                  <a:lnTo>
                    <a:pt x="82218" y="43024"/>
                  </a:lnTo>
                  <a:lnTo>
                    <a:pt x="88753" y="59338"/>
                  </a:lnTo>
                  <a:lnTo>
                    <a:pt x="89540" y="74350"/>
                  </a:lnTo>
                  <a:lnTo>
                    <a:pt x="86363" y="87019"/>
                  </a:lnTo>
                  <a:lnTo>
                    <a:pt x="78624" y="100102"/>
                  </a:lnTo>
                  <a:lnTo>
                    <a:pt x="72692" y="107285"/>
                  </a:lnTo>
                  <a:lnTo>
                    <a:pt x="69628" y="108565"/>
                  </a:lnTo>
                  <a:lnTo>
                    <a:pt x="66527" y="108360"/>
                  </a:lnTo>
                  <a:lnTo>
                    <a:pt x="60259" y="105310"/>
                  </a:lnTo>
                  <a:lnTo>
                    <a:pt x="53946" y="100427"/>
                  </a:lnTo>
                  <a:lnTo>
                    <a:pt x="44441" y="81614"/>
                  </a:lnTo>
                  <a:lnTo>
                    <a:pt x="44445" y="73459"/>
                  </a:lnTo>
                  <a:lnTo>
                    <a:pt x="50092" y="55932"/>
                  </a:lnTo>
                  <a:lnTo>
                    <a:pt x="65172" y="33270"/>
                  </a:lnTo>
                  <a:lnTo>
                    <a:pt x="94718" y="8767"/>
                  </a:lnTo>
                  <a:lnTo>
                    <a:pt x="104891" y="3896"/>
                  </a:lnTo>
                  <a:lnTo>
                    <a:pt x="148190" y="342"/>
                  </a:lnTo>
                  <a:lnTo>
                    <a:pt x="209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5" name="SMARTInkShape-158">
              <a:extLst>
                <a:ext uri="{FF2B5EF4-FFF2-40B4-BE49-F238E27FC236}">
                  <a16:creationId xmlns:a16="http://schemas.microsoft.com/office/drawing/2014/main" id="{93F77494-2C25-58CC-3479-2930FB75AA75}"/>
                </a:ext>
              </a:extLst>
            </p:cNvPr>
            <p:cNvSpPr/>
            <p:nvPr>
              <p:custDataLst>
                <p:tags r:id="rId395"/>
              </p:custDataLst>
            </p:nvPr>
          </p:nvSpPr>
          <p:spPr>
            <a:xfrm>
              <a:off x="6958108" y="3609975"/>
              <a:ext cx="99918" cy="113956"/>
            </a:xfrm>
            <a:custGeom>
              <a:avLst/>
              <a:gdLst/>
              <a:ahLst/>
              <a:cxnLst/>
              <a:rect l="0" t="0" r="0" b="0"/>
              <a:pathLst>
                <a:path w="99918" h="113956">
                  <a:moveTo>
                    <a:pt x="4667" y="47625"/>
                  </a:moveTo>
                  <a:lnTo>
                    <a:pt x="4667" y="47625"/>
                  </a:lnTo>
                  <a:lnTo>
                    <a:pt x="4667" y="42568"/>
                  </a:lnTo>
                  <a:lnTo>
                    <a:pt x="5725" y="41079"/>
                  </a:lnTo>
                  <a:lnTo>
                    <a:pt x="7489" y="40086"/>
                  </a:lnTo>
                  <a:lnTo>
                    <a:pt x="9723" y="39424"/>
                  </a:lnTo>
                  <a:lnTo>
                    <a:pt x="11212" y="37924"/>
                  </a:lnTo>
                  <a:lnTo>
                    <a:pt x="13799" y="30015"/>
                  </a:lnTo>
                  <a:lnTo>
                    <a:pt x="14076" y="23945"/>
                  </a:lnTo>
                  <a:lnTo>
                    <a:pt x="13056" y="23372"/>
                  </a:lnTo>
                  <a:lnTo>
                    <a:pt x="11319" y="24048"/>
                  </a:lnTo>
                  <a:lnTo>
                    <a:pt x="0" y="33367"/>
                  </a:lnTo>
                  <a:lnTo>
                    <a:pt x="123" y="47285"/>
                  </a:lnTo>
                  <a:lnTo>
                    <a:pt x="6186" y="87601"/>
                  </a:lnTo>
                  <a:lnTo>
                    <a:pt x="14514" y="101023"/>
                  </a:lnTo>
                  <a:lnTo>
                    <a:pt x="25271" y="108399"/>
                  </a:lnTo>
                  <a:lnTo>
                    <a:pt x="44053" y="113782"/>
                  </a:lnTo>
                  <a:lnTo>
                    <a:pt x="46799" y="113955"/>
                  </a:lnTo>
                  <a:lnTo>
                    <a:pt x="73268" y="106069"/>
                  </a:lnTo>
                  <a:lnTo>
                    <a:pt x="75801" y="104579"/>
                  </a:lnTo>
                  <a:lnTo>
                    <a:pt x="77490" y="102528"/>
                  </a:lnTo>
                  <a:lnTo>
                    <a:pt x="86968" y="74454"/>
                  </a:lnTo>
                  <a:lnTo>
                    <a:pt x="91150" y="42655"/>
                  </a:lnTo>
                  <a:lnTo>
                    <a:pt x="97871" y="28847"/>
                  </a:lnTo>
                  <a:lnTo>
                    <a:pt x="999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6" name="SMARTInkShape-159">
              <a:extLst>
                <a:ext uri="{FF2B5EF4-FFF2-40B4-BE49-F238E27FC236}">
                  <a16:creationId xmlns:a16="http://schemas.microsoft.com/office/drawing/2014/main" id="{3E9E5CAE-4337-83D8-11A9-4BE0DCC623CB}"/>
                </a:ext>
              </a:extLst>
            </p:cNvPr>
            <p:cNvSpPr/>
            <p:nvPr>
              <p:custDataLst>
                <p:tags r:id="rId396"/>
              </p:custDataLst>
            </p:nvPr>
          </p:nvSpPr>
          <p:spPr>
            <a:xfrm>
              <a:off x="7125463" y="3562975"/>
              <a:ext cx="18254" cy="151776"/>
            </a:xfrm>
            <a:custGeom>
              <a:avLst/>
              <a:gdLst/>
              <a:ahLst/>
              <a:cxnLst/>
              <a:rect l="0" t="0" r="0" b="0"/>
              <a:pathLst>
                <a:path w="18254" h="151776">
                  <a:moveTo>
                    <a:pt x="8762" y="27950"/>
                  </a:moveTo>
                  <a:lnTo>
                    <a:pt x="8762" y="27950"/>
                  </a:lnTo>
                  <a:lnTo>
                    <a:pt x="16300" y="10050"/>
                  </a:lnTo>
                  <a:lnTo>
                    <a:pt x="18171" y="0"/>
                  </a:lnTo>
                  <a:lnTo>
                    <a:pt x="18253" y="4617"/>
                  </a:lnTo>
                  <a:lnTo>
                    <a:pt x="3096" y="50863"/>
                  </a:lnTo>
                  <a:lnTo>
                    <a:pt x="0" y="97701"/>
                  </a:lnTo>
                  <a:lnTo>
                    <a:pt x="396" y="133992"/>
                  </a:lnTo>
                  <a:lnTo>
                    <a:pt x="8762" y="151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7" name="SMARTInkShape-160">
              <a:extLst>
                <a:ext uri="{FF2B5EF4-FFF2-40B4-BE49-F238E27FC236}">
                  <a16:creationId xmlns:a16="http://schemas.microsoft.com/office/drawing/2014/main" id="{56D4603E-E790-AA2B-42FC-E9FCB6777338}"/>
                </a:ext>
              </a:extLst>
            </p:cNvPr>
            <p:cNvSpPr/>
            <p:nvPr>
              <p:custDataLst>
                <p:tags r:id="rId397"/>
              </p:custDataLst>
            </p:nvPr>
          </p:nvSpPr>
          <p:spPr>
            <a:xfrm>
              <a:off x="7200110" y="3610504"/>
              <a:ext cx="153191" cy="75553"/>
            </a:xfrm>
            <a:custGeom>
              <a:avLst/>
              <a:gdLst/>
              <a:ahLst/>
              <a:cxnLst/>
              <a:rect l="0" t="0" r="0" b="0"/>
              <a:pathLst>
                <a:path w="153191" h="75553">
                  <a:moveTo>
                    <a:pt x="10315" y="47096"/>
                  </a:moveTo>
                  <a:lnTo>
                    <a:pt x="10315" y="47096"/>
                  </a:lnTo>
                  <a:lnTo>
                    <a:pt x="15371" y="42039"/>
                  </a:lnTo>
                  <a:lnTo>
                    <a:pt x="23499" y="39557"/>
                  </a:lnTo>
                  <a:lnTo>
                    <a:pt x="68148" y="37623"/>
                  </a:lnTo>
                  <a:lnTo>
                    <a:pt x="93000" y="37581"/>
                  </a:lnTo>
                  <a:lnTo>
                    <a:pt x="98247" y="35461"/>
                  </a:lnTo>
                  <a:lnTo>
                    <a:pt x="114271" y="22494"/>
                  </a:lnTo>
                  <a:lnTo>
                    <a:pt x="117719" y="21170"/>
                  </a:lnTo>
                  <a:lnTo>
                    <a:pt x="120018" y="19228"/>
                  </a:lnTo>
                  <a:lnTo>
                    <a:pt x="122572" y="14249"/>
                  </a:lnTo>
                  <a:lnTo>
                    <a:pt x="122196" y="11440"/>
                  </a:lnTo>
                  <a:lnTo>
                    <a:pt x="118953" y="5496"/>
                  </a:lnTo>
                  <a:lnTo>
                    <a:pt x="115550" y="3487"/>
                  </a:lnTo>
                  <a:lnTo>
                    <a:pt x="98527" y="661"/>
                  </a:lnTo>
                  <a:lnTo>
                    <a:pt x="78802" y="0"/>
                  </a:lnTo>
                  <a:lnTo>
                    <a:pt x="58745" y="5351"/>
                  </a:lnTo>
                  <a:lnTo>
                    <a:pt x="32426" y="20263"/>
                  </a:lnTo>
                  <a:lnTo>
                    <a:pt x="4570" y="44265"/>
                  </a:lnTo>
                  <a:lnTo>
                    <a:pt x="1194" y="49442"/>
                  </a:lnTo>
                  <a:lnTo>
                    <a:pt x="0" y="53952"/>
                  </a:lnTo>
                  <a:lnTo>
                    <a:pt x="634" y="68794"/>
                  </a:lnTo>
                  <a:lnTo>
                    <a:pt x="2803" y="71086"/>
                  </a:lnTo>
                  <a:lnTo>
                    <a:pt x="10857" y="73634"/>
                  </a:lnTo>
                  <a:lnTo>
                    <a:pt x="53903" y="75552"/>
                  </a:lnTo>
                  <a:lnTo>
                    <a:pt x="71325" y="74577"/>
                  </a:lnTo>
                  <a:lnTo>
                    <a:pt x="112593" y="67465"/>
                  </a:lnTo>
                  <a:lnTo>
                    <a:pt x="153190" y="661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10" name="SMARTInkShape-Group18">
            <a:extLst>
              <a:ext uri="{FF2B5EF4-FFF2-40B4-BE49-F238E27FC236}">
                <a16:creationId xmlns:a16="http://schemas.microsoft.com/office/drawing/2014/main" id="{97003060-7F15-1FC0-7995-28D620EFF2C1}"/>
              </a:ext>
            </a:extLst>
          </p:cNvPr>
          <p:cNvGrpSpPr/>
          <p:nvPr/>
        </p:nvGrpSpPr>
        <p:grpSpPr>
          <a:xfrm>
            <a:off x="6633444" y="3182132"/>
            <a:ext cx="2253382" cy="289080"/>
            <a:chOff x="6633444" y="3182132"/>
            <a:chExt cx="2253382" cy="289080"/>
          </a:xfrm>
        </p:grpSpPr>
        <p:sp>
          <p:nvSpPr>
            <p:cNvPr id="789" name="SMARTInkShape-161">
              <a:extLst>
                <a:ext uri="{FF2B5EF4-FFF2-40B4-BE49-F238E27FC236}">
                  <a16:creationId xmlns:a16="http://schemas.microsoft.com/office/drawing/2014/main" id="{74410834-8696-3640-556B-734587849676}"/>
                </a:ext>
              </a:extLst>
            </p:cNvPr>
            <p:cNvSpPr/>
            <p:nvPr>
              <p:custDataLst>
                <p:tags r:id="rId373"/>
              </p:custDataLst>
            </p:nvPr>
          </p:nvSpPr>
          <p:spPr>
            <a:xfrm>
              <a:off x="6633444" y="3309236"/>
              <a:ext cx="15007" cy="119765"/>
            </a:xfrm>
            <a:custGeom>
              <a:avLst/>
              <a:gdLst/>
              <a:ahLst/>
              <a:cxnLst/>
              <a:rect l="0" t="0" r="0" b="0"/>
              <a:pathLst>
                <a:path w="15007" h="119765">
                  <a:moveTo>
                    <a:pt x="15006" y="14989"/>
                  </a:moveTo>
                  <a:lnTo>
                    <a:pt x="15006" y="14989"/>
                  </a:lnTo>
                  <a:lnTo>
                    <a:pt x="9519" y="14989"/>
                  </a:lnTo>
                  <a:lnTo>
                    <a:pt x="14075" y="14989"/>
                  </a:lnTo>
                  <a:lnTo>
                    <a:pt x="14982" y="5857"/>
                  </a:lnTo>
                  <a:lnTo>
                    <a:pt x="15004" y="0"/>
                  </a:lnTo>
                  <a:lnTo>
                    <a:pt x="13948" y="14566"/>
                  </a:lnTo>
                  <a:lnTo>
                    <a:pt x="6364" y="55809"/>
                  </a:lnTo>
                  <a:lnTo>
                    <a:pt x="5515" y="93788"/>
                  </a:lnTo>
                  <a:lnTo>
                    <a:pt x="2674" y="100458"/>
                  </a:lnTo>
                  <a:lnTo>
                    <a:pt x="435" y="103718"/>
                  </a:lnTo>
                  <a:lnTo>
                    <a:pt x="0" y="106950"/>
                  </a:lnTo>
                  <a:lnTo>
                    <a:pt x="5481" y="1197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0" name="SMARTInkShape-162">
              <a:extLst>
                <a:ext uri="{FF2B5EF4-FFF2-40B4-BE49-F238E27FC236}">
                  <a16:creationId xmlns:a16="http://schemas.microsoft.com/office/drawing/2014/main" id="{59416EBE-B245-FCB8-163D-2672B42059B3}"/>
                </a:ext>
              </a:extLst>
            </p:cNvPr>
            <p:cNvSpPr/>
            <p:nvPr>
              <p:custDataLst>
                <p:tags r:id="rId374"/>
              </p:custDataLst>
            </p:nvPr>
          </p:nvSpPr>
          <p:spPr>
            <a:xfrm>
              <a:off x="6657975" y="3257561"/>
              <a:ext cx="104776" cy="38090"/>
            </a:xfrm>
            <a:custGeom>
              <a:avLst/>
              <a:gdLst/>
              <a:ahLst/>
              <a:cxnLst/>
              <a:rect l="0" t="0" r="0" b="0"/>
              <a:pathLst>
                <a:path w="104776" h="38090">
                  <a:moveTo>
                    <a:pt x="0" y="38089"/>
                  </a:moveTo>
                  <a:lnTo>
                    <a:pt x="0" y="38089"/>
                  </a:lnTo>
                  <a:lnTo>
                    <a:pt x="0" y="24832"/>
                  </a:lnTo>
                  <a:lnTo>
                    <a:pt x="2822" y="18791"/>
                  </a:lnTo>
                  <a:lnTo>
                    <a:pt x="5056" y="15699"/>
                  </a:lnTo>
                  <a:lnTo>
                    <a:pt x="8662" y="13637"/>
                  </a:lnTo>
                  <a:lnTo>
                    <a:pt x="26836" y="7506"/>
                  </a:lnTo>
                  <a:lnTo>
                    <a:pt x="30591" y="5001"/>
                  </a:lnTo>
                  <a:lnTo>
                    <a:pt x="45988" y="1474"/>
                  </a:lnTo>
                  <a:lnTo>
                    <a:pt x="93214" y="0"/>
                  </a:lnTo>
                  <a:lnTo>
                    <a:pt x="104775" y="95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1" name="SMARTInkShape-163">
              <a:extLst>
                <a:ext uri="{FF2B5EF4-FFF2-40B4-BE49-F238E27FC236}">
                  <a16:creationId xmlns:a16="http://schemas.microsoft.com/office/drawing/2014/main" id="{5C6063C0-5B13-0454-4F22-6AA0D0A569BE}"/>
                </a:ext>
              </a:extLst>
            </p:cNvPr>
            <p:cNvSpPr/>
            <p:nvPr>
              <p:custDataLst>
                <p:tags r:id="rId375"/>
              </p:custDataLst>
            </p:nvPr>
          </p:nvSpPr>
          <p:spPr>
            <a:xfrm>
              <a:off x="6667500" y="3333750"/>
              <a:ext cx="76201" cy="1"/>
            </a:xfrm>
            <a:custGeom>
              <a:avLst/>
              <a:gdLst/>
              <a:ahLst/>
              <a:cxnLst/>
              <a:rect l="0" t="0" r="0" b="0"/>
              <a:pathLst>
                <a:path w="76201" h="1">
                  <a:moveTo>
                    <a:pt x="0" y="0"/>
                  </a:moveTo>
                  <a:lnTo>
                    <a:pt x="0" y="0"/>
                  </a:lnTo>
                  <a:lnTo>
                    <a:pt x="41756" y="0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2" name="SMARTInkShape-164">
              <a:extLst>
                <a:ext uri="{FF2B5EF4-FFF2-40B4-BE49-F238E27FC236}">
                  <a16:creationId xmlns:a16="http://schemas.microsoft.com/office/drawing/2014/main" id="{FE769C2B-3EB5-9AE4-D3A2-10253FC95CEB}"/>
                </a:ext>
              </a:extLst>
            </p:cNvPr>
            <p:cNvSpPr/>
            <p:nvPr>
              <p:custDataLst>
                <p:tags r:id="rId376"/>
              </p:custDataLst>
            </p:nvPr>
          </p:nvSpPr>
          <p:spPr>
            <a:xfrm>
              <a:off x="6638925" y="3409950"/>
              <a:ext cx="95251" cy="9526"/>
            </a:xfrm>
            <a:custGeom>
              <a:avLst/>
              <a:gdLst/>
              <a:ahLst/>
              <a:cxnLst/>
              <a:rect l="0" t="0" r="0" b="0"/>
              <a:pathLst>
                <a:path w="95251" h="9526">
                  <a:moveTo>
                    <a:pt x="0" y="9525"/>
                  </a:moveTo>
                  <a:lnTo>
                    <a:pt x="0" y="9525"/>
                  </a:lnTo>
                  <a:lnTo>
                    <a:pt x="17900" y="1986"/>
                  </a:lnTo>
                  <a:lnTo>
                    <a:pt x="64037" y="34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3" name="SMARTInkShape-165">
              <a:extLst>
                <a:ext uri="{FF2B5EF4-FFF2-40B4-BE49-F238E27FC236}">
                  <a16:creationId xmlns:a16="http://schemas.microsoft.com/office/drawing/2014/main" id="{078D6500-14B3-B1F1-8FCE-B10C2D3B7741}"/>
                </a:ext>
              </a:extLst>
            </p:cNvPr>
            <p:cNvSpPr/>
            <p:nvPr>
              <p:custDataLst>
                <p:tags r:id="rId377"/>
              </p:custDataLst>
            </p:nvPr>
          </p:nvSpPr>
          <p:spPr>
            <a:xfrm>
              <a:off x="6801557" y="3335501"/>
              <a:ext cx="332669" cy="135711"/>
            </a:xfrm>
            <a:custGeom>
              <a:avLst/>
              <a:gdLst/>
              <a:ahLst/>
              <a:cxnLst/>
              <a:rect l="0" t="0" r="0" b="0"/>
              <a:pathLst>
                <a:path w="332669" h="135711">
                  <a:moveTo>
                    <a:pt x="65968" y="55399"/>
                  </a:moveTo>
                  <a:lnTo>
                    <a:pt x="65968" y="55399"/>
                  </a:lnTo>
                  <a:lnTo>
                    <a:pt x="71024" y="55399"/>
                  </a:lnTo>
                  <a:lnTo>
                    <a:pt x="72513" y="54341"/>
                  </a:lnTo>
                  <a:lnTo>
                    <a:pt x="73506" y="52577"/>
                  </a:lnTo>
                  <a:lnTo>
                    <a:pt x="74168" y="50342"/>
                  </a:lnTo>
                  <a:lnTo>
                    <a:pt x="75669" y="48853"/>
                  </a:lnTo>
                  <a:lnTo>
                    <a:pt x="84591" y="45991"/>
                  </a:lnTo>
                  <a:lnTo>
                    <a:pt x="85018" y="31296"/>
                  </a:lnTo>
                  <a:lnTo>
                    <a:pt x="83960" y="29805"/>
                  </a:lnTo>
                  <a:lnTo>
                    <a:pt x="82196" y="28811"/>
                  </a:lnTo>
                  <a:lnTo>
                    <a:pt x="76818" y="27217"/>
                  </a:lnTo>
                  <a:lnTo>
                    <a:pt x="48747" y="2190"/>
                  </a:lnTo>
                  <a:lnTo>
                    <a:pt x="38559" y="0"/>
                  </a:lnTo>
                  <a:lnTo>
                    <a:pt x="32879" y="1533"/>
                  </a:lnTo>
                  <a:lnTo>
                    <a:pt x="11375" y="16380"/>
                  </a:lnTo>
                  <a:lnTo>
                    <a:pt x="7348" y="19861"/>
                  </a:lnTo>
                  <a:lnTo>
                    <a:pt x="2873" y="29374"/>
                  </a:lnTo>
                  <a:lnTo>
                    <a:pt x="0" y="47671"/>
                  </a:lnTo>
                  <a:lnTo>
                    <a:pt x="4559" y="63222"/>
                  </a:lnTo>
                  <a:lnTo>
                    <a:pt x="7037" y="66964"/>
                  </a:lnTo>
                  <a:lnTo>
                    <a:pt x="12612" y="71122"/>
                  </a:lnTo>
                  <a:lnTo>
                    <a:pt x="21702" y="73463"/>
                  </a:lnTo>
                  <a:lnTo>
                    <a:pt x="30772" y="68367"/>
                  </a:lnTo>
                  <a:lnTo>
                    <a:pt x="40801" y="61162"/>
                  </a:lnTo>
                  <a:lnTo>
                    <a:pt x="55862" y="53715"/>
                  </a:lnTo>
                  <a:lnTo>
                    <a:pt x="65377" y="46333"/>
                  </a:lnTo>
                  <a:lnTo>
                    <a:pt x="65793" y="51066"/>
                  </a:lnTo>
                  <a:lnTo>
                    <a:pt x="63068" y="56295"/>
                  </a:lnTo>
                  <a:lnTo>
                    <a:pt x="58329" y="64264"/>
                  </a:lnTo>
                  <a:lnTo>
                    <a:pt x="49485" y="92428"/>
                  </a:lnTo>
                  <a:lnTo>
                    <a:pt x="47068" y="124629"/>
                  </a:lnTo>
                  <a:lnTo>
                    <a:pt x="49807" y="131323"/>
                  </a:lnTo>
                  <a:lnTo>
                    <a:pt x="52019" y="134590"/>
                  </a:lnTo>
                  <a:lnTo>
                    <a:pt x="54552" y="135710"/>
                  </a:lnTo>
                  <a:lnTo>
                    <a:pt x="57300" y="135398"/>
                  </a:lnTo>
                  <a:lnTo>
                    <a:pt x="60189" y="134131"/>
                  </a:lnTo>
                  <a:lnTo>
                    <a:pt x="92580" y="98746"/>
                  </a:lnTo>
                  <a:lnTo>
                    <a:pt x="96409" y="96997"/>
                  </a:lnTo>
                  <a:lnTo>
                    <a:pt x="98962" y="93714"/>
                  </a:lnTo>
                  <a:lnTo>
                    <a:pt x="104672" y="78981"/>
                  </a:lnTo>
                  <a:lnTo>
                    <a:pt x="130475" y="48242"/>
                  </a:lnTo>
                  <a:lnTo>
                    <a:pt x="134502" y="46926"/>
                  </a:lnTo>
                  <a:lnTo>
                    <a:pt x="140653" y="46082"/>
                  </a:lnTo>
                  <a:lnTo>
                    <a:pt x="141158" y="44954"/>
                  </a:lnTo>
                  <a:lnTo>
                    <a:pt x="142035" y="37691"/>
                  </a:lnTo>
                  <a:lnTo>
                    <a:pt x="137071" y="41803"/>
                  </a:lnTo>
                  <a:lnTo>
                    <a:pt x="134611" y="49709"/>
                  </a:lnTo>
                  <a:lnTo>
                    <a:pt x="132677" y="90195"/>
                  </a:lnTo>
                  <a:lnTo>
                    <a:pt x="142053" y="112291"/>
                  </a:lnTo>
                  <a:lnTo>
                    <a:pt x="147190" y="112473"/>
                  </a:lnTo>
                  <a:lnTo>
                    <a:pt x="148691" y="111440"/>
                  </a:lnTo>
                  <a:lnTo>
                    <a:pt x="149692" y="109693"/>
                  </a:lnTo>
                  <a:lnTo>
                    <a:pt x="150359" y="107470"/>
                  </a:lnTo>
                  <a:lnTo>
                    <a:pt x="152920" y="105988"/>
                  </a:lnTo>
                  <a:lnTo>
                    <a:pt x="161411" y="104341"/>
                  </a:lnTo>
                  <a:lnTo>
                    <a:pt x="165580" y="101786"/>
                  </a:lnTo>
                  <a:lnTo>
                    <a:pt x="173035" y="93301"/>
                  </a:lnTo>
                  <a:lnTo>
                    <a:pt x="177053" y="85297"/>
                  </a:lnTo>
                  <a:lnTo>
                    <a:pt x="179632" y="76592"/>
                  </a:lnTo>
                  <a:lnTo>
                    <a:pt x="198804" y="46791"/>
                  </a:lnTo>
                  <a:lnTo>
                    <a:pt x="199305" y="36765"/>
                  </a:lnTo>
                  <a:lnTo>
                    <a:pt x="199318" y="78028"/>
                  </a:lnTo>
                  <a:lnTo>
                    <a:pt x="200376" y="80010"/>
                  </a:lnTo>
                  <a:lnTo>
                    <a:pt x="202140" y="81331"/>
                  </a:lnTo>
                  <a:lnTo>
                    <a:pt x="204374" y="82212"/>
                  </a:lnTo>
                  <a:lnTo>
                    <a:pt x="205863" y="83858"/>
                  </a:lnTo>
                  <a:lnTo>
                    <a:pt x="211076" y="94103"/>
                  </a:lnTo>
                  <a:lnTo>
                    <a:pt x="216928" y="101262"/>
                  </a:lnTo>
                  <a:lnTo>
                    <a:pt x="220550" y="102241"/>
                  </a:lnTo>
                  <a:lnTo>
                    <a:pt x="237577" y="102979"/>
                  </a:lnTo>
                  <a:lnTo>
                    <a:pt x="245603" y="100182"/>
                  </a:lnTo>
                  <a:lnTo>
                    <a:pt x="249224" y="97954"/>
                  </a:lnTo>
                  <a:lnTo>
                    <a:pt x="251640" y="95411"/>
                  </a:lnTo>
                  <a:lnTo>
                    <a:pt x="263724" y="74375"/>
                  </a:lnTo>
                  <a:lnTo>
                    <a:pt x="275398" y="41065"/>
                  </a:lnTo>
                  <a:lnTo>
                    <a:pt x="276496" y="39493"/>
                  </a:lnTo>
                  <a:lnTo>
                    <a:pt x="278287" y="38445"/>
                  </a:lnTo>
                  <a:lnTo>
                    <a:pt x="280539" y="37746"/>
                  </a:lnTo>
                  <a:lnTo>
                    <a:pt x="280982" y="37281"/>
                  </a:lnTo>
                  <a:lnTo>
                    <a:pt x="280219" y="36970"/>
                  </a:lnTo>
                  <a:lnTo>
                    <a:pt x="278652" y="36763"/>
                  </a:lnTo>
                  <a:lnTo>
                    <a:pt x="277607" y="37683"/>
                  </a:lnTo>
                  <a:lnTo>
                    <a:pt x="275793" y="44586"/>
                  </a:lnTo>
                  <a:lnTo>
                    <a:pt x="274514" y="59770"/>
                  </a:lnTo>
                  <a:lnTo>
                    <a:pt x="267324" y="72307"/>
                  </a:lnTo>
                  <a:lnTo>
                    <a:pt x="266110" y="90663"/>
                  </a:lnTo>
                  <a:lnTo>
                    <a:pt x="267129" y="91608"/>
                  </a:lnTo>
                  <a:lnTo>
                    <a:pt x="271084" y="92659"/>
                  </a:lnTo>
                  <a:lnTo>
                    <a:pt x="288386" y="93425"/>
                  </a:lnTo>
                  <a:lnTo>
                    <a:pt x="307906" y="88421"/>
                  </a:lnTo>
                  <a:lnTo>
                    <a:pt x="332668" y="649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4" name="SMARTInkShape-166">
              <a:extLst>
                <a:ext uri="{FF2B5EF4-FFF2-40B4-BE49-F238E27FC236}">
                  <a16:creationId xmlns:a16="http://schemas.microsoft.com/office/drawing/2014/main" id="{2DFFA53C-9B98-0DFF-6B63-02432683C795}"/>
                </a:ext>
              </a:extLst>
            </p:cNvPr>
            <p:cNvSpPr/>
            <p:nvPr>
              <p:custDataLst>
                <p:tags r:id="rId378"/>
              </p:custDataLst>
            </p:nvPr>
          </p:nvSpPr>
          <p:spPr>
            <a:xfrm>
              <a:off x="7105650" y="3324225"/>
              <a:ext cx="9526" cy="19051"/>
            </a:xfrm>
            <a:custGeom>
              <a:avLst/>
              <a:gdLst/>
              <a:ahLst/>
              <a:cxnLst/>
              <a:rect l="0" t="0" r="0" b="0"/>
              <a:pathLst>
                <a:path w="9526" h="19051">
                  <a:moveTo>
                    <a:pt x="0" y="19050"/>
                  </a:moveTo>
                  <a:lnTo>
                    <a:pt x="0" y="1905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5" name="SMARTInkShape-167">
              <a:extLst>
                <a:ext uri="{FF2B5EF4-FFF2-40B4-BE49-F238E27FC236}">
                  <a16:creationId xmlns:a16="http://schemas.microsoft.com/office/drawing/2014/main" id="{03790D4F-FEB6-BF77-CEE5-A2410C5687C2}"/>
                </a:ext>
              </a:extLst>
            </p:cNvPr>
            <p:cNvSpPr/>
            <p:nvPr>
              <p:custDataLst>
                <p:tags r:id="rId379"/>
              </p:custDataLst>
            </p:nvPr>
          </p:nvSpPr>
          <p:spPr>
            <a:xfrm>
              <a:off x="7162800" y="3343668"/>
              <a:ext cx="85726" cy="90081"/>
            </a:xfrm>
            <a:custGeom>
              <a:avLst/>
              <a:gdLst/>
              <a:ahLst/>
              <a:cxnLst/>
              <a:rect l="0" t="0" r="0" b="0"/>
              <a:pathLst>
                <a:path w="85726" h="90081">
                  <a:moveTo>
                    <a:pt x="0" y="9132"/>
                  </a:moveTo>
                  <a:lnTo>
                    <a:pt x="0" y="9132"/>
                  </a:lnTo>
                  <a:lnTo>
                    <a:pt x="8201" y="931"/>
                  </a:lnTo>
                  <a:lnTo>
                    <a:pt x="7585" y="490"/>
                  </a:lnTo>
                  <a:lnTo>
                    <a:pt x="4076" y="0"/>
                  </a:lnTo>
                  <a:lnTo>
                    <a:pt x="3776" y="927"/>
                  </a:lnTo>
                  <a:lnTo>
                    <a:pt x="7351" y="8347"/>
                  </a:lnTo>
                  <a:lnTo>
                    <a:pt x="14496" y="53799"/>
                  </a:lnTo>
                  <a:lnTo>
                    <a:pt x="26851" y="81588"/>
                  </a:lnTo>
                  <a:lnTo>
                    <a:pt x="33120" y="89279"/>
                  </a:lnTo>
                  <a:lnTo>
                    <a:pt x="34780" y="90080"/>
                  </a:lnTo>
                  <a:lnTo>
                    <a:pt x="35886" y="89555"/>
                  </a:lnTo>
                  <a:lnTo>
                    <a:pt x="39232" y="85092"/>
                  </a:lnTo>
                  <a:lnTo>
                    <a:pt x="59430" y="59064"/>
                  </a:lnTo>
                  <a:lnTo>
                    <a:pt x="74688" y="30206"/>
                  </a:lnTo>
                  <a:lnTo>
                    <a:pt x="85725" y="186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6" name="SMARTInkShape-168">
              <a:extLst>
                <a:ext uri="{FF2B5EF4-FFF2-40B4-BE49-F238E27FC236}">
                  <a16:creationId xmlns:a16="http://schemas.microsoft.com/office/drawing/2014/main" id="{662D1502-779D-AEFE-BF6A-0EF1B0E8F5D6}"/>
                </a:ext>
              </a:extLst>
            </p:cNvPr>
            <p:cNvSpPr/>
            <p:nvPr>
              <p:custDataLst>
                <p:tags r:id="rId380"/>
              </p:custDataLst>
            </p:nvPr>
          </p:nvSpPr>
          <p:spPr>
            <a:xfrm>
              <a:off x="7258467" y="3343749"/>
              <a:ext cx="113884" cy="74894"/>
            </a:xfrm>
            <a:custGeom>
              <a:avLst/>
              <a:gdLst/>
              <a:ahLst/>
              <a:cxnLst/>
              <a:rect l="0" t="0" r="0" b="0"/>
              <a:pathLst>
                <a:path w="113884" h="74894">
                  <a:moveTo>
                    <a:pt x="56733" y="47151"/>
                  </a:moveTo>
                  <a:lnTo>
                    <a:pt x="56733" y="47151"/>
                  </a:lnTo>
                  <a:lnTo>
                    <a:pt x="61789" y="47151"/>
                  </a:lnTo>
                  <a:lnTo>
                    <a:pt x="62221" y="46093"/>
                  </a:lnTo>
                  <a:lnTo>
                    <a:pt x="59878" y="42094"/>
                  </a:lnTo>
                  <a:lnTo>
                    <a:pt x="59888" y="39546"/>
                  </a:lnTo>
                  <a:lnTo>
                    <a:pt x="64686" y="25031"/>
                  </a:lnTo>
                  <a:lnTo>
                    <a:pt x="65948" y="12207"/>
                  </a:lnTo>
                  <a:lnTo>
                    <a:pt x="63298" y="7632"/>
                  </a:lnTo>
                  <a:lnTo>
                    <a:pt x="61109" y="4930"/>
                  </a:lnTo>
                  <a:lnTo>
                    <a:pt x="55856" y="1928"/>
                  </a:lnTo>
                  <a:lnTo>
                    <a:pt x="43860" y="0"/>
                  </a:lnTo>
                  <a:lnTo>
                    <a:pt x="37605" y="2559"/>
                  </a:lnTo>
                  <a:lnTo>
                    <a:pt x="12309" y="25073"/>
                  </a:lnTo>
                  <a:lnTo>
                    <a:pt x="10531" y="29577"/>
                  </a:lnTo>
                  <a:lnTo>
                    <a:pt x="10057" y="32260"/>
                  </a:lnTo>
                  <a:lnTo>
                    <a:pt x="1694" y="47280"/>
                  </a:lnTo>
                  <a:lnTo>
                    <a:pt x="0" y="54820"/>
                  </a:lnTo>
                  <a:lnTo>
                    <a:pt x="4763" y="66239"/>
                  </a:lnTo>
                  <a:lnTo>
                    <a:pt x="7270" y="69401"/>
                  </a:lnTo>
                  <a:lnTo>
                    <a:pt x="12877" y="72915"/>
                  </a:lnTo>
                  <a:lnTo>
                    <a:pt x="21984" y="74893"/>
                  </a:lnTo>
                  <a:lnTo>
                    <a:pt x="28236" y="72534"/>
                  </a:lnTo>
                  <a:lnTo>
                    <a:pt x="40874" y="62395"/>
                  </a:lnTo>
                  <a:lnTo>
                    <a:pt x="50388" y="48258"/>
                  </a:lnTo>
                  <a:lnTo>
                    <a:pt x="56538" y="33180"/>
                  </a:lnTo>
                  <a:lnTo>
                    <a:pt x="58720" y="31487"/>
                  </a:lnTo>
                  <a:lnTo>
                    <a:pt x="61232" y="30358"/>
                  </a:lnTo>
                  <a:lnTo>
                    <a:pt x="62908" y="28547"/>
                  </a:lnTo>
                  <a:lnTo>
                    <a:pt x="64769" y="23713"/>
                  </a:lnTo>
                  <a:lnTo>
                    <a:pt x="64208" y="23059"/>
                  </a:lnTo>
                  <a:lnTo>
                    <a:pt x="60760" y="25155"/>
                  </a:lnTo>
                  <a:lnTo>
                    <a:pt x="59417" y="27195"/>
                  </a:lnTo>
                  <a:lnTo>
                    <a:pt x="57528" y="35123"/>
                  </a:lnTo>
                  <a:lnTo>
                    <a:pt x="56764" y="59877"/>
                  </a:lnTo>
                  <a:lnTo>
                    <a:pt x="59569" y="66213"/>
                  </a:lnTo>
                  <a:lnTo>
                    <a:pt x="61799" y="69384"/>
                  </a:lnTo>
                  <a:lnTo>
                    <a:pt x="67098" y="72907"/>
                  </a:lnTo>
                  <a:lnTo>
                    <a:pt x="69993" y="73847"/>
                  </a:lnTo>
                  <a:lnTo>
                    <a:pt x="72981" y="73415"/>
                  </a:lnTo>
                  <a:lnTo>
                    <a:pt x="103725" y="59369"/>
                  </a:lnTo>
                  <a:lnTo>
                    <a:pt x="113883" y="471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7" name="SMARTInkShape-169">
              <a:extLst>
                <a:ext uri="{FF2B5EF4-FFF2-40B4-BE49-F238E27FC236}">
                  <a16:creationId xmlns:a16="http://schemas.microsoft.com/office/drawing/2014/main" id="{CF97E80E-9F2E-7E55-D37D-703A6CB057A4}"/>
                </a:ext>
              </a:extLst>
            </p:cNvPr>
            <p:cNvSpPr/>
            <p:nvPr>
              <p:custDataLst>
                <p:tags r:id="rId381"/>
              </p:custDataLst>
            </p:nvPr>
          </p:nvSpPr>
          <p:spPr>
            <a:xfrm>
              <a:off x="7382268" y="3238892"/>
              <a:ext cx="37708" cy="209159"/>
            </a:xfrm>
            <a:custGeom>
              <a:avLst/>
              <a:gdLst/>
              <a:ahLst/>
              <a:cxnLst/>
              <a:rect l="0" t="0" r="0" b="0"/>
              <a:pathLst>
                <a:path w="37708" h="209159">
                  <a:moveTo>
                    <a:pt x="37707" y="9133"/>
                  </a:moveTo>
                  <a:lnTo>
                    <a:pt x="37707" y="9133"/>
                  </a:lnTo>
                  <a:lnTo>
                    <a:pt x="37707" y="0"/>
                  </a:lnTo>
                  <a:lnTo>
                    <a:pt x="37707" y="4781"/>
                  </a:lnTo>
                  <a:lnTo>
                    <a:pt x="34885" y="10021"/>
                  </a:lnTo>
                  <a:lnTo>
                    <a:pt x="32651" y="12900"/>
                  </a:lnTo>
                  <a:lnTo>
                    <a:pt x="21231" y="50878"/>
                  </a:lnTo>
                  <a:lnTo>
                    <a:pt x="16061" y="78114"/>
                  </a:lnTo>
                  <a:lnTo>
                    <a:pt x="11185" y="95541"/>
                  </a:lnTo>
                  <a:lnTo>
                    <a:pt x="9252" y="142493"/>
                  </a:lnTo>
                  <a:lnTo>
                    <a:pt x="8081" y="175302"/>
                  </a:lnTo>
                  <a:lnTo>
                    <a:pt x="0" y="203616"/>
                  </a:lnTo>
                  <a:lnTo>
                    <a:pt x="927" y="205463"/>
                  </a:lnTo>
                  <a:lnTo>
                    <a:pt x="2604" y="206695"/>
                  </a:lnTo>
                  <a:lnTo>
                    <a:pt x="9132" y="2091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8" name="SMARTInkShape-170">
              <a:extLst>
                <a:ext uri="{FF2B5EF4-FFF2-40B4-BE49-F238E27FC236}">
                  <a16:creationId xmlns:a16="http://schemas.microsoft.com/office/drawing/2014/main" id="{70357C42-B30E-F4AE-1B1D-6B3BB761E726}"/>
                </a:ext>
              </a:extLst>
            </p:cNvPr>
            <p:cNvSpPr/>
            <p:nvPr>
              <p:custDataLst>
                <p:tags r:id="rId382"/>
              </p:custDataLst>
            </p:nvPr>
          </p:nvSpPr>
          <p:spPr>
            <a:xfrm>
              <a:off x="7448550" y="3352926"/>
              <a:ext cx="199476" cy="76075"/>
            </a:xfrm>
            <a:custGeom>
              <a:avLst/>
              <a:gdLst/>
              <a:ahLst/>
              <a:cxnLst/>
              <a:rect l="0" t="0" r="0" b="0"/>
              <a:pathLst>
                <a:path w="199476" h="76075">
                  <a:moveTo>
                    <a:pt x="0" y="28449"/>
                  </a:moveTo>
                  <a:lnTo>
                    <a:pt x="0" y="28449"/>
                  </a:lnTo>
                  <a:lnTo>
                    <a:pt x="27101" y="28449"/>
                  </a:lnTo>
                  <a:lnTo>
                    <a:pt x="49905" y="20248"/>
                  </a:lnTo>
                  <a:lnTo>
                    <a:pt x="85523" y="18927"/>
                  </a:lnTo>
                  <a:lnTo>
                    <a:pt x="71531" y="4735"/>
                  </a:lnTo>
                  <a:lnTo>
                    <a:pt x="66011" y="2034"/>
                  </a:lnTo>
                  <a:lnTo>
                    <a:pt x="49468" y="0"/>
                  </a:lnTo>
                  <a:lnTo>
                    <a:pt x="37507" y="7430"/>
                  </a:lnTo>
                  <a:lnTo>
                    <a:pt x="34529" y="8086"/>
                  </a:lnTo>
                  <a:lnTo>
                    <a:pt x="32545" y="9582"/>
                  </a:lnTo>
                  <a:lnTo>
                    <a:pt x="30339" y="14067"/>
                  </a:lnTo>
                  <a:lnTo>
                    <a:pt x="28621" y="49389"/>
                  </a:lnTo>
                  <a:lnTo>
                    <a:pt x="29664" y="51934"/>
                  </a:lnTo>
                  <a:lnTo>
                    <a:pt x="31417" y="53631"/>
                  </a:lnTo>
                  <a:lnTo>
                    <a:pt x="38943" y="58841"/>
                  </a:lnTo>
                  <a:lnTo>
                    <a:pt x="41836" y="61410"/>
                  </a:lnTo>
                  <a:lnTo>
                    <a:pt x="44824" y="62065"/>
                  </a:lnTo>
                  <a:lnTo>
                    <a:pt x="47875" y="61443"/>
                  </a:lnTo>
                  <a:lnTo>
                    <a:pt x="74237" y="47051"/>
                  </a:lnTo>
                  <a:lnTo>
                    <a:pt x="101523" y="23140"/>
                  </a:lnTo>
                  <a:lnTo>
                    <a:pt x="114284" y="16935"/>
                  </a:lnTo>
                  <a:lnTo>
                    <a:pt x="117465" y="14422"/>
                  </a:lnTo>
                  <a:lnTo>
                    <a:pt x="119584" y="13806"/>
                  </a:lnTo>
                  <a:lnTo>
                    <a:pt x="120998" y="14454"/>
                  </a:lnTo>
                  <a:lnTo>
                    <a:pt x="121941" y="15944"/>
                  </a:lnTo>
                  <a:lnTo>
                    <a:pt x="123266" y="23097"/>
                  </a:lnTo>
                  <a:lnTo>
                    <a:pt x="123776" y="49438"/>
                  </a:lnTo>
                  <a:lnTo>
                    <a:pt x="126625" y="56475"/>
                  </a:lnTo>
                  <a:lnTo>
                    <a:pt x="133316" y="66497"/>
                  </a:lnTo>
                  <a:lnTo>
                    <a:pt x="140948" y="57876"/>
                  </a:lnTo>
                  <a:lnTo>
                    <a:pt x="170404" y="13685"/>
                  </a:lnTo>
                  <a:lnTo>
                    <a:pt x="175571" y="6718"/>
                  </a:lnTo>
                  <a:lnTo>
                    <a:pt x="181396" y="2916"/>
                  </a:lnTo>
                  <a:lnTo>
                    <a:pt x="190625" y="775"/>
                  </a:lnTo>
                  <a:lnTo>
                    <a:pt x="193759" y="475"/>
                  </a:lnTo>
                  <a:lnTo>
                    <a:pt x="195847" y="1333"/>
                  </a:lnTo>
                  <a:lnTo>
                    <a:pt x="197240" y="2963"/>
                  </a:lnTo>
                  <a:lnTo>
                    <a:pt x="198169" y="5109"/>
                  </a:lnTo>
                  <a:lnTo>
                    <a:pt x="199475" y="18241"/>
                  </a:lnTo>
                  <a:lnTo>
                    <a:pt x="196958" y="26734"/>
                  </a:lnTo>
                  <a:lnTo>
                    <a:pt x="194805" y="30481"/>
                  </a:lnTo>
                  <a:lnTo>
                    <a:pt x="190500" y="760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9" name="SMARTInkShape-171">
              <a:extLst>
                <a:ext uri="{FF2B5EF4-FFF2-40B4-BE49-F238E27FC236}">
                  <a16:creationId xmlns:a16="http://schemas.microsoft.com/office/drawing/2014/main" id="{5F31E93B-6E38-5BBC-E9B6-71278A84398F}"/>
                </a:ext>
              </a:extLst>
            </p:cNvPr>
            <p:cNvSpPr/>
            <p:nvPr>
              <p:custDataLst>
                <p:tags r:id="rId383"/>
              </p:custDataLst>
            </p:nvPr>
          </p:nvSpPr>
          <p:spPr>
            <a:xfrm>
              <a:off x="7686814" y="3257550"/>
              <a:ext cx="85587" cy="179585"/>
            </a:xfrm>
            <a:custGeom>
              <a:avLst/>
              <a:gdLst/>
              <a:ahLst/>
              <a:cxnLst/>
              <a:rect l="0" t="0" r="0" b="0"/>
              <a:pathLst>
                <a:path w="85587" h="179585">
                  <a:moveTo>
                    <a:pt x="47486" y="0"/>
                  </a:moveTo>
                  <a:lnTo>
                    <a:pt x="47486" y="0"/>
                  </a:lnTo>
                  <a:lnTo>
                    <a:pt x="52542" y="0"/>
                  </a:lnTo>
                  <a:lnTo>
                    <a:pt x="54033" y="1058"/>
                  </a:lnTo>
                  <a:lnTo>
                    <a:pt x="55026" y="2822"/>
                  </a:lnTo>
                  <a:lnTo>
                    <a:pt x="55687" y="5057"/>
                  </a:lnTo>
                  <a:lnTo>
                    <a:pt x="51562" y="23370"/>
                  </a:lnTo>
                  <a:lnTo>
                    <a:pt x="32945" y="64422"/>
                  </a:lnTo>
                  <a:lnTo>
                    <a:pt x="28324" y="79432"/>
                  </a:lnTo>
                  <a:lnTo>
                    <a:pt x="15938" y="105733"/>
                  </a:lnTo>
                  <a:lnTo>
                    <a:pt x="3414" y="153346"/>
                  </a:lnTo>
                  <a:lnTo>
                    <a:pt x="0" y="170682"/>
                  </a:lnTo>
                  <a:lnTo>
                    <a:pt x="8074" y="179584"/>
                  </a:lnTo>
                  <a:lnTo>
                    <a:pt x="9570" y="178989"/>
                  </a:lnTo>
                  <a:lnTo>
                    <a:pt x="14055" y="175506"/>
                  </a:lnTo>
                  <a:lnTo>
                    <a:pt x="22397" y="173253"/>
                  </a:lnTo>
                  <a:lnTo>
                    <a:pt x="57317" y="168786"/>
                  </a:lnTo>
                  <a:lnTo>
                    <a:pt x="85586" y="1619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0" name="SMARTInkShape-172">
              <a:extLst>
                <a:ext uri="{FF2B5EF4-FFF2-40B4-BE49-F238E27FC236}">
                  <a16:creationId xmlns:a16="http://schemas.microsoft.com/office/drawing/2014/main" id="{2F6977F6-A57B-9524-E984-6E79EBF51ECE}"/>
                </a:ext>
              </a:extLst>
            </p:cNvPr>
            <p:cNvSpPr/>
            <p:nvPr>
              <p:custDataLst>
                <p:tags r:id="rId384"/>
              </p:custDataLst>
            </p:nvPr>
          </p:nvSpPr>
          <p:spPr>
            <a:xfrm>
              <a:off x="7705725" y="3334894"/>
              <a:ext cx="123826" cy="17907"/>
            </a:xfrm>
            <a:custGeom>
              <a:avLst/>
              <a:gdLst/>
              <a:ahLst/>
              <a:cxnLst/>
              <a:rect l="0" t="0" r="0" b="0"/>
              <a:pathLst>
                <a:path w="123826" h="17907">
                  <a:moveTo>
                    <a:pt x="0" y="17906"/>
                  </a:moveTo>
                  <a:lnTo>
                    <a:pt x="0" y="17906"/>
                  </a:lnTo>
                  <a:lnTo>
                    <a:pt x="31571" y="4649"/>
                  </a:lnTo>
                  <a:lnTo>
                    <a:pt x="72754" y="0"/>
                  </a:lnTo>
                  <a:lnTo>
                    <a:pt x="95405" y="253"/>
                  </a:lnTo>
                  <a:lnTo>
                    <a:pt x="123825" y="83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1" name="SMARTInkShape-173">
              <a:extLst>
                <a:ext uri="{FF2B5EF4-FFF2-40B4-BE49-F238E27FC236}">
                  <a16:creationId xmlns:a16="http://schemas.microsoft.com/office/drawing/2014/main" id="{E973ED7E-56F1-BA95-CCC7-A21841FD78BE}"/>
                </a:ext>
              </a:extLst>
            </p:cNvPr>
            <p:cNvSpPr/>
            <p:nvPr>
              <p:custDataLst>
                <p:tags r:id="rId385"/>
              </p:custDataLst>
            </p:nvPr>
          </p:nvSpPr>
          <p:spPr>
            <a:xfrm>
              <a:off x="8004717" y="3182132"/>
              <a:ext cx="139159" cy="234405"/>
            </a:xfrm>
            <a:custGeom>
              <a:avLst/>
              <a:gdLst/>
              <a:ahLst/>
              <a:cxnLst/>
              <a:rect l="0" t="0" r="0" b="0"/>
              <a:pathLst>
                <a:path w="139159" h="234405">
                  <a:moveTo>
                    <a:pt x="82008" y="151618"/>
                  </a:moveTo>
                  <a:lnTo>
                    <a:pt x="82008" y="151618"/>
                  </a:lnTo>
                  <a:lnTo>
                    <a:pt x="82008" y="146561"/>
                  </a:lnTo>
                  <a:lnTo>
                    <a:pt x="79186" y="141257"/>
                  </a:lnTo>
                  <a:lnTo>
                    <a:pt x="76952" y="138361"/>
                  </a:lnTo>
                  <a:lnTo>
                    <a:pt x="71647" y="135143"/>
                  </a:lnTo>
                  <a:lnTo>
                    <a:pt x="59618" y="133076"/>
                  </a:lnTo>
                  <a:lnTo>
                    <a:pt x="50209" y="132719"/>
                  </a:lnTo>
                  <a:lnTo>
                    <a:pt x="30606" y="142726"/>
                  </a:lnTo>
                  <a:lnTo>
                    <a:pt x="9745" y="159096"/>
                  </a:lnTo>
                  <a:lnTo>
                    <a:pt x="2266" y="173991"/>
                  </a:lnTo>
                  <a:lnTo>
                    <a:pt x="0" y="191195"/>
                  </a:lnTo>
                  <a:lnTo>
                    <a:pt x="2521" y="209425"/>
                  </a:lnTo>
                  <a:lnTo>
                    <a:pt x="9991" y="222465"/>
                  </a:lnTo>
                  <a:lnTo>
                    <a:pt x="14947" y="227425"/>
                  </a:lnTo>
                  <a:lnTo>
                    <a:pt x="26097" y="232935"/>
                  </a:lnTo>
                  <a:lnTo>
                    <a:pt x="32034" y="234404"/>
                  </a:lnTo>
                  <a:lnTo>
                    <a:pt x="44276" y="233215"/>
                  </a:lnTo>
                  <a:lnTo>
                    <a:pt x="50504" y="231416"/>
                  </a:lnTo>
                  <a:lnTo>
                    <a:pt x="55713" y="227042"/>
                  </a:lnTo>
                  <a:lnTo>
                    <a:pt x="78477" y="185835"/>
                  </a:lnTo>
                  <a:lnTo>
                    <a:pt x="94661" y="141582"/>
                  </a:lnTo>
                  <a:lnTo>
                    <a:pt x="107399" y="102833"/>
                  </a:lnTo>
                  <a:lnTo>
                    <a:pt x="120106" y="58334"/>
                  </a:lnTo>
                  <a:lnTo>
                    <a:pt x="124340" y="39250"/>
                  </a:lnTo>
                  <a:lnTo>
                    <a:pt x="122891" y="17664"/>
                  </a:lnTo>
                  <a:lnTo>
                    <a:pt x="129308" y="0"/>
                  </a:lnTo>
                  <a:lnTo>
                    <a:pt x="139158" y="182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2" name="SMARTInkShape-174">
              <a:extLst>
                <a:ext uri="{FF2B5EF4-FFF2-40B4-BE49-F238E27FC236}">
                  <a16:creationId xmlns:a16="http://schemas.microsoft.com/office/drawing/2014/main" id="{01EB5E4E-5290-D89E-7F3C-A05742F3284D}"/>
                </a:ext>
              </a:extLst>
            </p:cNvPr>
            <p:cNvSpPr/>
            <p:nvPr>
              <p:custDataLst>
                <p:tags r:id="rId386"/>
              </p:custDataLst>
            </p:nvPr>
          </p:nvSpPr>
          <p:spPr>
            <a:xfrm>
              <a:off x="8153400" y="3296089"/>
              <a:ext cx="113466" cy="104158"/>
            </a:xfrm>
            <a:custGeom>
              <a:avLst/>
              <a:gdLst/>
              <a:ahLst/>
              <a:cxnLst/>
              <a:rect l="0" t="0" r="0" b="0"/>
              <a:pathLst>
                <a:path w="113466" h="104158">
                  <a:moveTo>
                    <a:pt x="0" y="56711"/>
                  </a:moveTo>
                  <a:lnTo>
                    <a:pt x="0" y="56711"/>
                  </a:lnTo>
                  <a:lnTo>
                    <a:pt x="5056" y="61768"/>
                  </a:lnTo>
                  <a:lnTo>
                    <a:pt x="13184" y="64250"/>
                  </a:lnTo>
                  <a:lnTo>
                    <a:pt x="30591" y="65843"/>
                  </a:lnTo>
                  <a:lnTo>
                    <a:pt x="51826" y="58554"/>
                  </a:lnTo>
                  <a:lnTo>
                    <a:pt x="71211" y="51025"/>
                  </a:lnTo>
                  <a:lnTo>
                    <a:pt x="94478" y="46207"/>
                  </a:lnTo>
                  <a:lnTo>
                    <a:pt x="111481" y="30934"/>
                  </a:lnTo>
                  <a:lnTo>
                    <a:pt x="113048" y="26557"/>
                  </a:lnTo>
                  <a:lnTo>
                    <a:pt x="113465" y="23908"/>
                  </a:lnTo>
                  <a:lnTo>
                    <a:pt x="111106" y="18143"/>
                  </a:lnTo>
                  <a:lnTo>
                    <a:pt x="96683" y="1042"/>
                  </a:lnTo>
                  <a:lnTo>
                    <a:pt x="90618" y="0"/>
                  </a:lnTo>
                  <a:lnTo>
                    <a:pt x="70425" y="706"/>
                  </a:lnTo>
                  <a:lnTo>
                    <a:pt x="48030" y="7191"/>
                  </a:lnTo>
                  <a:lnTo>
                    <a:pt x="32693" y="16874"/>
                  </a:lnTo>
                  <a:lnTo>
                    <a:pt x="7938" y="39562"/>
                  </a:lnTo>
                  <a:lnTo>
                    <a:pt x="3528" y="49442"/>
                  </a:lnTo>
                  <a:lnTo>
                    <a:pt x="207" y="86711"/>
                  </a:lnTo>
                  <a:lnTo>
                    <a:pt x="2915" y="94034"/>
                  </a:lnTo>
                  <a:lnTo>
                    <a:pt x="5118" y="97468"/>
                  </a:lnTo>
                  <a:lnTo>
                    <a:pt x="7645" y="99757"/>
                  </a:lnTo>
                  <a:lnTo>
                    <a:pt x="13276" y="102301"/>
                  </a:lnTo>
                  <a:lnTo>
                    <a:pt x="53259" y="104157"/>
                  </a:lnTo>
                  <a:lnTo>
                    <a:pt x="85725" y="948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3" name="SMARTInkShape-175">
              <a:extLst>
                <a:ext uri="{FF2B5EF4-FFF2-40B4-BE49-F238E27FC236}">
                  <a16:creationId xmlns:a16="http://schemas.microsoft.com/office/drawing/2014/main" id="{A9721F47-C7AD-D64E-2B1D-D0D8375A36CE}"/>
                </a:ext>
              </a:extLst>
            </p:cNvPr>
            <p:cNvSpPr/>
            <p:nvPr>
              <p:custDataLst>
                <p:tags r:id="rId387"/>
              </p:custDataLst>
            </p:nvPr>
          </p:nvSpPr>
          <p:spPr>
            <a:xfrm>
              <a:off x="8286972" y="3296158"/>
              <a:ext cx="104554" cy="84766"/>
            </a:xfrm>
            <a:custGeom>
              <a:avLst/>
              <a:gdLst/>
              <a:ahLst/>
              <a:cxnLst/>
              <a:rect l="0" t="0" r="0" b="0"/>
              <a:pathLst>
                <a:path w="104554" h="84766">
                  <a:moveTo>
                    <a:pt x="85503" y="18542"/>
                  </a:moveTo>
                  <a:lnTo>
                    <a:pt x="85503" y="18542"/>
                  </a:lnTo>
                  <a:lnTo>
                    <a:pt x="85503" y="13485"/>
                  </a:lnTo>
                  <a:lnTo>
                    <a:pt x="82680" y="8181"/>
                  </a:lnTo>
                  <a:lnTo>
                    <a:pt x="77301" y="1209"/>
                  </a:lnTo>
                  <a:lnTo>
                    <a:pt x="66258" y="0"/>
                  </a:lnTo>
                  <a:lnTo>
                    <a:pt x="37017" y="7197"/>
                  </a:lnTo>
                  <a:lnTo>
                    <a:pt x="23032" y="12794"/>
                  </a:lnTo>
                  <a:lnTo>
                    <a:pt x="12582" y="21632"/>
                  </a:lnTo>
                  <a:lnTo>
                    <a:pt x="5468" y="31557"/>
                  </a:lnTo>
                  <a:lnTo>
                    <a:pt x="2307" y="39496"/>
                  </a:lnTo>
                  <a:lnTo>
                    <a:pt x="0" y="67906"/>
                  </a:lnTo>
                  <a:lnTo>
                    <a:pt x="983" y="70502"/>
                  </a:lnTo>
                  <a:lnTo>
                    <a:pt x="2699" y="72231"/>
                  </a:lnTo>
                  <a:lnTo>
                    <a:pt x="10168" y="77489"/>
                  </a:lnTo>
                  <a:lnTo>
                    <a:pt x="16037" y="81782"/>
                  </a:lnTo>
                  <a:lnTo>
                    <a:pt x="22174" y="83690"/>
                  </a:lnTo>
                  <a:lnTo>
                    <a:pt x="36635" y="84765"/>
                  </a:lnTo>
                  <a:lnTo>
                    <a:pt x="78029" y="76976"/>
                  </a:lnTo>
                  <a:lnTo>
                    <a:pt x="104553" y="661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4" name="SMARTInkShape-176">
              <a:extLst>
                <a:ext uri="{FF2B5EF4-FFF2-40B4-BE49-F238E27FC236}">
                  <a16:creationId xmlns:a16="http://schemas.microsoft.com/office/drawing/2014/main" id="{72B51915-BA03-EAFA-D18F-13645D9FD378}"/>
                </a:ext>
              </a:extLst>
            </p:cNvPr>
            <p:cNvSpPr/>
            <p:nvPr>
              <p:custDataLst>
                <p:tags r:id="rId388"/>
              </p:custDataLst>
            </p:nvPr>
          </p:nvSpPr>
          <p:spPr>
            <a:xfrm>
              <a:off x="8429625" y="3314700"/>
              <a:ext cx="18660" cy="85726"/>
            </a:xfrm>
            <a:custGeom>
              <a:avLst/>
              <a:gdLst/>
              <a:ahLst/>
              <a:cxnLst/>
              <a:rect l="0" t="0" r="0" b="0"/>
              <a:pathLst>
                <a:path w="18660" h="85726">
                  <a:moveTo>
                    <a:pt x="9525" y="0"/>
                  </a:moveTo>
                  <a:lnTo>
                    <a:pt x="9525" y="0"/>
                  </a:lnTo>
                  <a:lnTo>
                    <a:pt x="18659" y="0"/>
                  </a:lnTo>
                  <a:lnTo>
                    <a:pt x="13877" y="5057"/>
                  </a:lnTo>
                  <a:lnTo>
                    <a:pt x="2156" y="52166"/>
                  </a:lnTo>
                  <a:lnTo>
                    <a:pt x="0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5" name="SMARTInkShape-177">
              <a:extLst>
                <a:ext uri="{FF2B5EF4-FFF2-40B4-BE49-F238E27FC236}">
                  <a16:creationId xmlns:a16="http://schemas.microsoft.com/office/drawing/2014/main" id="{66221C96-9F5E-1A4D-1C10-28B2CE07CBA5}"/>
                </a:ext>
              </a:extLst>
            </p:cNvPr>
            <p:cNvSpPr/>
            <p:nvPr>
              <p:custDataLst>
                <p:tags r:id="rId389"/>
              </p:custDataLst>
            </p:nvPr>
          </p:nvSpPr>
          <p:spPr>
            <a:xfrm>
              <a:off x="8486775" y="3257550"/>
              <a:ext cx="1" cy="9526"/>
            </a:xfrm>
            <a:custGeom>
              <a:avLst/>
              <a:gdLst/>
              <a:ahLst/>
              <a:cxnLst/>
              <a:rect l="0" t="0" r="0" b="0"/>
              <a:pathLst>
                <a:path w="1" h="9526">
                  <a:moveTo>
                    <a:pt x="0" y="9525"/>
                  </a:moveTo>
                  <a:lnTo>
                    <a:pt x="0" y="952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6" name="SMARTInkShape-178">
              <a:extLst>
                <a:ext uri="{FF2B5EF4-FFF2-40B4-BE49-F238E27FC236}">
                  <a16:creationId xmlns:a16="http://schemas.microsoft.com/office/drawing/2014/main" id="{D08059E2-F189-C093-4D42-751E038FDE3D}"/>
                </a:ext>
              </a:extLst>
            </p:cNvPr>
            <p:cNvSpPr/>
            <p:nvPr>
              <p:custDataLst>
                <p:tags r:id="rId390"/>
              </p:custDataLst>
            </p:nvPr>
          </p:nvSpPr>
          <p:spPr>
            <a:xfrm>
              <a:off x="8439150" y="3276993"/>
              <a:ext cx="118436" cy="99484"/>
            </a:xfrm>
            <a:custGeom>
              <a:avLst/>
              <a:gdLst/>
              <a:ahLst/>
              <a:cxnLst/>
              <a:rect l="0" t="0" r="0" b="0"/>
              <a:pathLst>
                <a:path w="118436" h="99484">
                  <a:moveTo>
                    <a:pt x="104775" y="9132"/>
                  </a:moveTo>
                  <a:lnTo>
                    <a:pt x="104775" y="9132"/>
                  </a:lnTo>
                  <a:lnTo>
                    <a:pt x="109831" y="9132"/>
                  </a:lnTo>
                  <a:lnTo>
                    <a:pt x="111321" y="8074"/>
                  </a:lnTo>
                  <a:lnTo>
                    <a:pt x="112314" y="6310"/>
                  </a:lnTo>
                  <a:lnTo>
                    <a:pt x="112977" y="4075"/>
                  </a:lnTo>
                  <a:lnTo>
                    <a:pt x="110244" y="2586"/>
                  </a:lnTo>
                  <a:lnTo>
                    <a:pt x="79469" y="0"/>
                  </a:lnTo>
                  <a:lnTo>
                    <a:pt x="69539" y="2604"/>
                  </a:lnTo>
                  <a:lnTo>
                    <a:pt x="54541" y="12899"/>
                  </a:lnTo>
                  <a:lnTo>
                    <a:pt x="44617" y="22008"/>
                  </a:lnTo>
                  <a:lnTo>
                    <a:pt x="43504" y="25124"/>
                  </a:lnTo>
                  <a:lnTo>
                    <a:pt x="43820" y="28260"/>
                  </a:lnTo>
                  <a:lnTo>
                    <a:pt x="46992" y="34566"/>
                  </a:lnTo>
                  <a:lnTo>
                    <a:pt x="51931" y="40897"/>
                  </a:lnTo>
                  <a:lnTo>
                    <a:pt x="83207" y="59933"/>
                  </a:lnTo>
                  <a:lnTo>
                    <a:pt x="104026" y="68268"/>
                  </a:lnTo>
                  <a:lnTo>
                    <a:pt x="110792" y="72456"/>
                  </a:lnTo>
                  <a:lnTo>
                    <a:pt x="117327" y="74318"/>
                  </a:lnTo>
                  <a:lnTo>
                    <a:pt x="118435" y="75872"/>
                  </a:lnTo>
                  <a:lnTo>
                    <a:pt x="118114" y="77967"/>
                  </a:lnTo>
                  <a:lnTo>
                    <a:pt x="116843" y="80422"/>
                  </a:lnTo>
                  <a:lnTo>
                    <a:pt x="114937" y="82059"/>
                  </a:lnTo>
                  <a:lnTo>
                    <a:pt x="96209" y="89957"/>
                  </a:lnTo>
                  <a:lnTo>
                    <a:pt x="51305" y="97034"/>
                  </a:lnTo>
                  <a:lnTo>
                    <a:pt x="43728" y="99483"/>
                  </a:lnTo>
                  <a:lnTo>
                    <a:pt x="0" y="948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7" name="SMARTInkShape-179">
              <a:extLst>
                <a:ext uri="{FF2B5EF4-FFF2-40B4-BE49-F238E27FC236}">
                  <a16:creationId xmlns:a16="http://schemas.microsoft.com/office/drawing/2014/main" id="{1FEB46B1-2C6A-1BCE-3283-61C529F28A75}"/>
                </a:ext>
              </a:extLst>
            </p:cNvPr>
            <p:cNvSpPr/>
            <p:nvPr>
              <p:custDataLst>
                <p:tags r:id="rId391"/>
              </p:custDataLst>
            </p:nvPr>
          </p:nvSpPr>
          <p:spPr>
            <a:xfrm>
              <a:off x="8601583" y="3314700"/>
              <a:ext cx="18543" cy="104776"/>
            </a:xfrm>
            <a:custGeom>
              <a:avLst/>
              <a:gdLst/>
              <a:ahLst/>
              <a:cxnLst/>
              <a:rect l="0" t="0" r="0" b="0"/>
              <a:pathLst>
                <a:path w="18543" h="104776">
                  <a:moveTo>
                    <a:pt x="18542" y="0"/>
                  </a:moveTo>
                  <a:lnTo>
                    <a:pt x="18542" y="0"/>
                  </a:lnTo>
                  <a:lnTo>
                    <a:pt x="17484" y="9721"/>
                  </a:lnTo>
                  <a:lnTo>
                    <a:pt x="2066" y="56883"/>
                  </a:lnTo>
                  <a:lnTo>
                    <a:pt x="0" y="82497"/>
                  </a:lnTo>
                  <a:lnTo>
                    <a:pt x="9017" y="104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8" name="SMARTInkShape-180">
              <a:extLst>
                <a:ext uri="{FF2B5EF4-FFF2-40B4-BE49-F238E27FC236}">
                  <a16:creationId xmlns:a16="http://schemas.microsoft.com/office/drawing/2014/main" id="{700732D5-34E3-70FF-2E0A-B6C80A60572B}"/>
                </a:ext>
              </a:extLst>
            </p:cNvPr>
            <p:cNvSpPr/>
            <p:nvPr>
              <p:custDataLst>
                <p:tags r:id="rId392"/>
              </p:custDataLst>
            </p:nvPr>
          </p:nvSpPr>
          <p:spPr>
            <a:xfrm>
              <a:off x="8639175" y="3276600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9525" y="9525"/>
                  </a:moveTo>
                  <a:lnTo>
                    <a:pt x="9525" y="9525"/>
                  </a:lnTo>
                  <a:lnTo>
                    <a:pt x="9525" y="393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9" name="SMARTInkShape-181">
              <a:extLst>
                <a:ext uri="{FF2B5EF4-FFF2-40B4-BE49-F238E27FC236}">
                  <a16:creationId xmlns:a16="http://schemas.microsoft.com/office/drawing/2014/main" id="{5D84C08D-77B4-B89B-F888-8C19A5C56804}"/>
                </a:ext>
              </a:extLst>
            </p:cNvPr>
            <p:cNvSpPr/>
            <p:nvPr>
              <p:custDataLst>
                <p:tags r:id="rId393"/>
              </p:custDataLst>
            </p:nvPr>
          </p:nvSpPr>
          <p:spPr>
            <a:xfrm>
              <a:off x="8698285" y="3305494"/>
              <a:ext cx="188541" cy="152082"/>
            </a:xfrm>
            <a:custGeom>
              <a:avLst/>
              <a:gdLst/>
              <a:ahLst/>
              <a:cxnLst/>
              <a:rect l="0" t="0" r="0" b="0"/>
              <a:pathLst>
                <a:path w="188541" h="152082">
                  <a:moveTo>
                    <a:pt x="26615" y="37781"/>
                  </a:moveTo>
                  <a:lnTo>
                    <a:pt x="26615" y="37781"/>
                  </a:lnTo>
                  <a:lnTo>
                    <a:pt x="41802" y="21534"/>
                  </a:lnTo>
                  <a:lnTo>
                    <a:pt x="45157" y="11038"/>
                  </a:lnTo>
                  <a:lnTo>
                    <a:pt x="45514" y="4693"/>
                  </a:lnTo>
                  <a:lnTo>
                    <a:pt x="44505" y="3022"/>
                  </a:lnTo>
                  <a:lnTo>
                    <a:pt x="42775" y="1908"/>
                  </a:lnTo>
                  <a:lnTo>
                    <a:pt x="40564" y="1166"/>
                  </a:lnTo>
                  <a:lnTo>
                    <a:pt x="39089" y="1729"/>
                  </a:lnTo>
                  <a:lnTo>
                    <a:pt x="38106" y="3163"/>
                  </a:lnTo>
                  <a:lnTo>
                    <a:pt x="37451" y="5177"/>
                  </a:lnTo>
                  <a:lnTo>
                    <a:pt x="22249" y="18131"/>
                  </a:lnTo>
                  <a:lnTo>
                    <a:pt x="2448" y="52989"/>
                  </a:lnTo>
                  <a:lnTo>
                    <a:pt x="0" y="64296"/>
                  </a:lnTo>
                  <a:lnTo>
                    <a:pt x="1733" y="73554"/>
                  </a:lnTo>
                  <a:lnTo>
                    <a:pt x="5837" y="84717"/>
                  </a:lnTo>
                  <a:lnTo>
                    <a:pt x="6796" y="89333"/>
                  </a:lnTo>
                  <a:lnTo>
                    <a:pt x="7053" y="89082"/>
                  </a:lnTo>
                  <a:lnTo>
                    <a:pt x="7224" y="87857"/>
                  </a:lnTo>
                  <a:lnTo>
                    <a:pt x="15059" y="75367"/>
                  </a:lnTo>
                  <a:lnTo>
                    <a:pt x="15736" y="72363"/>
                  </a:lnTo>
                  <a:lnTo>
                    <a:pt x="53634" y="29933"/>
                  </a:lnTo>
                  <a:lnTo>
                    <a:pt x="70131" y="7852"/>
                  </a:lnTo>
                  <a:lnTo>
                    <a:pt x="83170" y="0"/>
                  </a:lnTo>
                  <a:lnTo>
                    <a:pt x="83749" y="44469"/>
                  </a:lnTo>
                  <a:lnTo>
                    <a:pt x="78274" y="68540"/>
                  </a:lnTo>
                  <a:lnTo>
                    <a:pt x="82834" y="82976"/>
                  </a:lnTo>
                  <a:lnTo>
                    <a:pt x="84202" y="82727"/>
                  </a:lnTo>
                  <a:lnTo>
                    <a:pt x="101996" y="66879"/>
                  </a:lnTo>
                  <a:lnTo>
                    <a:pt x="137947" y="22997"/>
                  </a:lnTo>
                  <a:lnTo>
                    <a:pt x="165744" y="2216"/>
                  </a:lnTo>
                  <a:lnTo>
                    <a:pt x="173436" y="432"/>
                  </a:lnTo>
                  <a:lnTo>
                    <a:pt x="175297" y="1240"/>
                  </a:lnTo>
                  <a:lnTo>
                    <a:pt x="176537" y="2837"/>
                  </a:lnTo>
                  <a:lnTo>
                    <a:pt x="178971" y="7434"/>
                  </a:lnTo>
                  <a:lnTo>
                    <a:pt x="183582" y="13005"/>
                  </a:lnTo>
                  <a:lnTo>
                    <a:pt x="184177" y="17030"/>
                  </a:lnTo>
                  <a:lnTo>
                    <a:pt x="179410" y="59925"/>
                  </a:lnTo>
                  <a:lnTo>
                    <a:pt x="180125" y="97259"/>
                  </a:lnTo>
                  <a:lnTo>
                    <a:pt x="188540" y="1520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29" name="SMARTInkShape-Group19">
            <a:extLst>
              <a:ext uri="{FF2B5EF4-FFF2-40B4-BE49-F238E27FC236}">
                <a16:creationId xmlns:a16="http://schemas.microsoft.com/office/drawing/2014/main" id="{51488230-EC23-8CC5-7D0E-0EC07534AE3C}"/>
              </a:ext>
            </a:extLst>
          </p:cNvPr>
          <p:cNvGrpSpPr/>
          <p:nvPr/>
        </p:nvGrpSpPr>
        <p:grpSpPr>
          <a:xfrm>
            <a:off x="2857500" y="4686369"/>
            <a:ext cx="1356505" cy="733357"/>
            <a:chOff x="2857500" y="4686369"/>
            <a:chExt cx="1356505" cy="733357"/>
          </a:xfrm>
        </p:grpSpPr>
        <p:sp>
          <p:nvSpPr>
            <p:cNvPr id="811" name="SMARTInkShape-182">
              <a:extLst>
                <a:ext uri="{FF2B5EF4-FFF2-40B4-BE49-F238E27FC236}">
                  <a16:creationId xmlns:a16="http://schemas.microsoft.com/office/drawing/2014/main" id="{3884E99F-512C-0B75-3484-9630F92C4875}"/>
                </a:ext>
              </a:extLst>
            </p:cNvPr>
            <p:cNvSpPr/>
            <p:nvPr>
              <p:custDataLst>
                <p:tags r:id="rId355"/>
              </p:custDataLst>
            </p:nvPr>
          </p:nvSpPr>
          <p:spPr>
            <a:xfrm>
              <a:off x="2876550" y="4753370"/>
              <a:ext cx="28575" cy="237731"/>
            </a:xfrm>
            <a:custGeom>
              <a:avLst/>
              <a:gdLst/>
              <a:ahLst/>
              <a:cxnLst/>
              <a:rect l="0" t="0" r="0" b="0"/>
              <a:pathLst>
                <a:path w="28575" h="237731">
                  <a:moveTo>
                    <a:pt x="19050" y="18655"/>
                  </a:moveTo>
                  <a:lnTo>
                    <a:pt x="19050" y="18655"/>
                  </a:lnTo>
                  <a:lnTo>
                    <a:pt x="28459" y="9247"/>
                  </a:lnTo>
                  <a:lnTo>
                    <a:pt x="28572" y="0"/>
                  </a:lnTo>
                  <a:lnTo>
                    <a:pt x="28574" y="4778"/>
                  </a:lnTo>
                  <a:lnTo>
                    <a:pt x="21036" y="34924"/>
                  </a:lnTo>
                  <a:lnTo>
                    <a:pt x="14386" y="80312"/>
                  </a:lnTo>
                  <a:lnTo>
                    <a:pt x="10485" y="123497"/>
                  </a:lnTo>
                  <a:lnTo>
                    <a:pt x="6893" y="168873"/>
                  </a:lnTo>
                  <a:lnTo>
                    <a:pt x="1362" y="213780"/>
                  </a:lnTo>
                  <a:lnTo>
                    <a:pt x="0" y="23773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2" name="SMARTInkShape-183">
              <a:extLst>
                <a:ext uri="{FF2B5EF4-FFF2-40B4-BE49-F238E27FC236}">
                  <a16:creationId xmlns:a16="http://schemas.microsoft.com/office/drawing/2014/main" id="{FBCDCE24-0D4C-2BAE-D99D-9CECA9B2F184}"/>
                </a:ext>
              </a:extLst>
            </p:cNvPr>
            <p:cNvSpPr/>
            <p:nvPr>
              <p:custDataLst>
                <p:tags r:id="rId356"/>
              </p:custDataLst>
            </p:nvPr>
          </p:nvSpPr>
          <p:spPr>
            <a:xfrm>
              <a:off x="2857500" y="4744003"/>
              <a:ext cx="127171" cy="113421"/>
            </a:xfrm>
            <a:custGeom>
              <a:avLst/>
              <a:gdLst/>
              <a:ahLst/>
              <a:cxnLst/>
              <a:rect l="0" t="0" r="0" b="0"/>
              <a:pathLst>
                <a:path w="127171" h="113421">
                  <a:moveTo>
                    <a:pt x="28575" y="47072"/>
                  </a:moveTo>
                  <a:lnTo>
                    <a:pt x="28575" y="47072"/>
                  </a:lnTo>
                  <a:lnTo>
                    <a:pt x="43122" y="32525"/>
                  </a:lnTo>
                  <a:lnTo>
                    <a:pt x="45624" y="27202"/>
                  </a:lnTo>
                  <a:lnTo>
                    <a:pt x="46291" y="24300"/>
                  </a:lnTo>
                  <a:lnTo>
                    <a:pt x="52286" y="15160"/>
                  </a:lnTo>
                  <a:lnTo>
                    <a:pt x="65822" y="5749"/>
                  </a:lnTo>
                  <a:lnTo>
                    <a:pt x="78181" y="1315"/>
                  </a:lnTo>
                  <a:lnTo>
                    <a:pt x="88547" y="0"/>
                  </a:lnTo>
                  <a:lnTo>
                    <a:pt x="95093" y="2515"/>
                  </a:lnTo>
                  <a:lnTo>
                    <a:pt x="112975" y="12753"/>
                  </a:lnTo>
                  <a:lnTo>
                    <a:pt x="121825" y="24411"/>
                  </a:lnTo>
                  <a:lnTo>
                    <a:pt x="125667" y="31964"/>
                  </a:lnTo>
                  <a:lnTo>
                    <a:pt x="127170" y="38059"/>
                  </a:lnTo>
                  <a:lnTo>
                    <a:pt x="127113" y="43180"/>
                  </a:lnTo>
                  <a:lnTo>
                    <a:pt x="118961" y="82327"/>
                  </a:lnTo>
                  <a:lnTo>
                    <a:pt x="105083" y="94843"/>
                  </a:lnTo>
                  <a:lnTo>
                    <a:pt x="86920" y="105346"/>
                  </a:lnTo>
                  <a:lnTo>
                    <a:pt x="63736" y="111257"/>
                  </a:lnTo>
                  <a:lnTo>
                    <a:pt x="28776" y="113420"/>
                  </a:lnTo>
                  <a:lnTo>
                    <a:pt x="20551" y="110779"/>
                  </a:lnTo>
                  <a:lnTo>
                    <a:pt x="13367" y="107136"/>
                  </a:lnTo>
                  <a:lnTo>
                    <a:pt x="584" y="104336"/>
                  </a:lnTo>
                  <a:lnTo>
                    <a:pt x="0" y="9469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3" name="SMARTInkShape-184">
              <a:extLst>
                <a:ext uri="{FF2B5EF4-FFF2-40B4-BE49-F238E27FC236}">
                  <a16:creationId xmlns:a16="http://schemas.microsoft.com/office/drawing/2014/main" id="{D415E100-E42D-7E00-44AA-D3EA271D9A0A}"/>
                </a:ext>
              </a:extLst>
            </p:cNvPr>
            <p:cNvSpPr/>
            <p:nvPr>
              <p:custDataLst>
                <p:tags r:id="rId357"/>
              </p:custDataLst>
            </p:nvPr>
          </p:nvSpPr>
          <p:spPr>
            <a:xfrm>
              <a:off x="3087493" y="4686369"/>
              <a:ext cx="130242" cy="323752"/>
            </a:xfrm>
            <a:custGeom>
              <a:avLst/>
              <a:gdLst/>
              <a:ahLst/>
              <a:cxnLst/>
              <a:rect l="0" t="0" r="0" b="0"/>
              <a:pathLst>
                <a:path w="130242" h="323752">
                  <a:moveTo>
                    <a:pt x="112907" y="18981"/>
                  </a:moveTo>
                  <a:lnTo>
                    <a:pt x="112907" y="18981"/>
                  </a:lnTo>
                  <a:lnTo>
                    <a:pt x="117963" y="8868"/>
                  </a:lnTo>
                  <a:lnTo>
                    <a:pt x="120511" y="5889"/>
                  </a:lnTo>
                  <a:lnTo>
                    <a:pt x="130241" y="715"/>
                  </a:lnTo>
                  <a:lnTo>
                    <a:pt x="129755" y="453"/>
                  </a:lnTo>
                  <a:lnTo>
                    <a:pt x="118549" y="0"/>
                  </a:lnTo>
                  <a:lnTo>
                    <a:pt x="81831" y="26452"/>
                  </a:lnTo>
                  <a:lnTo>
                    <a:pt x="46796" y="70590"/>
                  </a:lnTo>
                  <a:lnTo>
                    <a:pt x="21218" y="105807"/>
                  </a:lnTo>
                  <a:lnTo>
                    <a:pt x="5660" y="143023"/>
                  </a:lnTo>
                  <a:lnTo>
                    <a:pt x="0" y="188553"/>
                  </a:lnTo>
                  <a:lnTo>
                    <a:pt x="1704" y="232668"/>
                  </a:lnTo>
                  <a:lnTo>
                    <a:pt x="15948" y="275643"/>
                  </a:lnTo>
                  <a:lnTo>
                    <a:pt x="43668" y="310595"/>
                  </a:lnTo>
                  <a:lnTo>
                    <a:pt x="56029" y="317921"/>
                  </a:lnTo>
                  <a:lnTo>
                    <a:pt x="83614" y="323679"/>
                  </a:lnTo>
                  <a:lnTo>
                    <a:pt x="89176" y="323751"/>
                  </a:lnTo>
                  <a:lnTo>
                    <a:pt x="90736" y="322702"/>
                  </a:lnTo>
                  <a:lnTo>
                    <a:pt x="93857" y="31425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4" name="SMARTInkShape-185">
              <a:extLst>
                <a:ext uri="{FF2B5EF4-FFF2-40B4-BE49-F238E27FC236}">
                  <a16:creationId xmlns:a16="http://schemas.microsoft.com/office/drawing/2014/main" id="{2B6FAB93-0144-1677-E3E8-304F6839FC86}"/>
                </a:ext>
              </a:extLst>
            </p:cNvPr>
            <p:cNvSpPr/>
            <p:nvPr>
              <p:custDataLst>
                <p:tags r:id="rId358"/>
              </p:custDataLst>
            </p:nvPr>
          </p:nvSpPr>
          <p:spPr>
            <a:xfrm>
              <a:off x="3276600" y="4791075"/>
              <a:ext cx="171451" cy="28576"/>
            </a:xfrm>
            <a:custGeom>
              <a:avLst/>
              <a:gdLst/>
              <a:ahLst/>
              <a:cxnLst/>
              <a:rect l="0" t="0" r="0" b="0"/>
              <a:pathLst>
                <a:path w="171451" h="28576">
                  <a:moveTo>
                    <a:pt x="0" y="28575"/>
                  </a:moveTo>
                  <a:lnTo>
                    <a:pt x="0" y="28575"/>
                  </a:lnTo>
                  <a:lnTo>
                    <a:pt x="5056" y="28575"/>
                  </a:lnTo>
                  <a:lnTo>
                    <a:pt x="49361" y="18874"/>
                  </a:lnTo>
                  <a:lnTo>
                    <a:pt x="95478" y="5909"/>
                  </a:lnTo>
                  <a:lnTo>
                    <a:pt x="137825" y="1167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5" name="SMARTInkShape-186">
              <a:extLst>
                <a:ext uri="{FF2B5EF4-FFF2-40B4-BE49-F238E27FC236}">
                  <a16:creationId xmlns:a16="http://schemas.microsoft.com/office/drawing/2014/main" id="{A462ED64-F340-C403-8B49-C6032D513572}"/>
                </a:ext>
              </a:extLst>
            </p:cNvPr>
            <p:cNvSpPr/>
            <p:nvPr>
              <p:custDataLst>
                <p:tags r:id="rId359"/>
              </p:custDataLst>
            </p:nvPr>
          </p:nvSpPr>
          <p:spPr>
            <a:xfrm>
              <a:off x="3314700" y="4830499"/>
              <a:ext cx="47626" cy="122502"/>
            </a:xfrm>
            <a:custGeom>
              <a:avLst/>
              <a:gdLst/>
              <a:ahLst/>
              <a:cxnLst/>
              <a:rect l="0" t="0" r="0" b="0"/>
              <a:pathLst>
                <a:path w="47626" h="122502">
                  <a:moveTo>
                    <a:pt x="47625" y="8201"/>
                  </a:moveTo>
                  <a:lnTo>
                    <a:pt x="47625" y="8201"/>
                  </a:lnTo>
                  <a:lnTo>
                    <a:pt x="47625" y="3144"/>
                  </a:lnTo>
                  <a:lnTo>
                    <a:pt x="46567" y="1655"/>
                  </a:lnTo>
                  <a:lnTo>
                    <a:pt x="44803" y="662"/>
                  </a:lnTo>
                  <a:lnTo>
                    <a:pt x="42569" y="0"/>
                  </a:lnTo>
                  <a:lnTo>
                    <a:pt x="41079" y="617"/>
                  </a:lnTo>
                  <a:lnTo>
                    <a:pt x="40086" y="2087"/>
                  </a:lnTo>
                  <a:lnTo>
                    <a:pt x="38688" y="9212"/>
                  </a:lnTo>
                  <a:lnTo>
                    <a:pt x="35452" y="23670"/>
                  </a:lnTo>
                  <a:lnTo>
                    <a:pt x="18817" y="69753"/>
                  </a:lnTo>
                  <a:lnTo>
                    <a:pt x="13655" y="78950"/>
                  </a:lnTo>
                  <a:lnTo>
                    <a:pt x="10341" y="93476"/>
                  </a:lnTo>
                  <a:lnTo>
                    <a:pt x="8830" y="101134"/>
                  </a:lnTo>
                  <a:lnTo>
                    <a:pt x="0" y="12250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6" name="SMARTInkShape-187">
              <a:extLst>
                <a:ext uri="{FF2B5EF4-FFF2-40B4-BE49-F238E27FC236}">
                  <a16:creationId xmlns:a16="http://schemas.microsoft.com/office/drawing/2014/main" id="{E37FDFD4-DAB7-23C1-CA76-BEB76397FE4D}"/>
                </a:ext>
              </a:extLst>
            </p:cNvPr>
            <p:cNvSpPr/>
            <p:nvPr>
              <p:custDataLst>
                <p:tags r:id="rId360"/>
              </p:custDataLst>
            </p:nvPr>
          </p:nvSpPr>
          <p:spPr>
            <a:xfrm>
              <a:off x="3409950" y="4886325"/>
              <a:ext cx="104776" cy="198338"/>
            </a:xfrm>
            <a:custGeom>
              <a:avLst/>
              <a:gdLst/>
              <a:ahLst/>
              <a:cxnLst/>
              <a:rect l="0" t="0" r="0" b="0"/>
              <a:pathLst>
                <a:path w="104776" h="198338">
                  <a:moveTo>
                    <a:pt x="38100" y="0"/>
                  </a:moveTo>
                  <a:lnTo>
                    <a:pt x="38100" y="0"/>
                  </a:lnTo>
                  <a:lnTo>
                    <a:pt x="28968" y="0"/>
                  </a:lnTo>
                  <a:lnTo>
                    <a:pt x="15352" y="26515"/>
                  </a:lnTo>
                  <a:lnTo>
                    <a:pt x="14937" y="38595"/>
                  </a:lnTo>
                  <a:lnTo>
                    <a:pt x="23294" y="63598"/>
                  </a:lnTo>
                  <a:lnTo>
                    <a:pt x="27171" y="67799"/>
                  </a:lnTo>
                  <a:lnTo>
                    <a:pt x="44514" y="75093"/>
                  </a:lnTo>
                  <a:lnTo>
                    <a:pt x="51760" y="75873"/>
                  </a:lnTo>
                  <a:lnTo>
                    <a:pt x="57576" y="73232"/>
                  </a:lnTo>
                  <a:lnTo>
                    <a:pt x="80818" y="52519"/>
                  </a:lnTo>
                  <a:lnTo>
                    <a:pt x="83544" y="46978"/>
                  </a:lnTo>
                  <a:lnTo>
                    <a:pt x="84271" y="44019"/>
                  </a:lnTo>
                  <a:lnTo>
                    <a:pt x="90351" y="34797"/>
                  </a:lnTo>
                  <a:lnTo>
                    <a:pt x="104729" y="19098"/>
                  </a:lnTo>
                  <a:lnTo>
                    <a:pt x="104773" y="63291"/>
                  </a:lnTo>
                  <a:lnTo>
                    <a:pt x="104775" y="101821"/>
                  </a:lnTo>
                  <a:lnTo>
                    <a:pt x="104775" y="141978"/>
                  </a:lnTo>
                  <a:lnTo>
                    <a:pt x="101953" y="171185"/>
                  </a:lnTo>
                  <a:lnTo>
                    <a:pt x="97171" y="187207"/>
                  </a:lnTo>
                  <a:lnTo>
                    <a:pt x="91518" y="194328"/>
                  </a:lnTo>
                  <a:lnTo>
                    <a:pt x="82655" y="197493"/>
                  </a:lnTo>
                  <a:lnTo>
                    <a:pt x="77328" y="198337"/>
                  </a:lnTo>
                  <a:lnTo>
                    <a:pt x="65766" y="196453"/>
                  </a:lnTo>
                  <a:lnTo>
                    <a:pt x="36039" y="181563"/>
                  </a:lnTo>
                  <a:lnTo>
                    <a:pt x="0" y="1524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7" name="SMARTInkShape-188">
              <a:extLst>
                <a:ext uri="{FF2B5EF4-FFF2-40B4-BE49-F238E27FC236}">
                  <a16:creationId xmlns:a16="http://schemas.microsoft.com/office/drawing/2014/main" id="{268222F2-DF8C-4CE0-3589-A47D338F1014}"/>
                </a:ext>
              </a:extLst>
            </p:cNvPr>
            <p:cNvSpPr/>
            <p:nvPr>
              <p:custDataLst>
                <p:tags r:id="rId361"/>
              </p:custDataLst>
            </p:nvPr>
          </p:nvSpPr>
          <p:spPr>
            <a:xfrm>
              <a:off x="3571875" y="4897566"/>
              <a:ext cx="56758" cy="160210"/>
            </a:xfrm>
            <a:custGeom>
              <a:avLst/>
              <a:gdLst/>
              <a:ahLst/>
              <a:cxnLst/>
              <a:rect l="0" t="0" r="0" b="0"/>
              <a:pathLst>
                <a:path w="56758" h="160210">
                  <a:moveTo>
                    <a:pt x="47625" y="17334"/>
                  </a:moveTo>
                  <a:lnTo>
                    <a:pt x="47625" y="17334"/>
                  </a:lnTo>
                  <a:lnTo>
                    <a:pt x="47625" y="12278"/>
                  </a:lnTo>
                  <a:lnTo>
                    <a:pt x="50447" y="6973"/>
                  </a:lnTo>
                  <a:lnTo>
                    <a:pt x="55826" y="0"/>
                  </a:lnTo>
                  <a:lnTo>
                    <a:pt x="56267" y="487"/>
                  </a:lnTo>
                  <a:lnTo>
                    <a:pt x="56757" y="3848"/>
                  </a:lnTo>
                  <a:lnTo>
                    <a:pt x="43858" y="47234"/>
                  </a:lnTo>
                  <a:lnTo>
                    <a:pt x="23249" y="94319"/>
                  </a:lnTo>
                  <a:lnTo>
                    <a:pt x="19236" y="113993"/>
                  </a:lnTo>
                  <a:lnTo>
                    <a:pt x="12872" y="129112"/>
                  </a:lnTo>
                  <a:lnTo>
                    <a:pt x="9459" y="149583"/>
                  </a:lnTo>
                  <a:lnTo>
                    <a:pt x="0" y="16020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8" name="SMARTInkShape-189">
              <a:extLst>
                <a:ext uri="{FF2B5EF4-FFF2-40B4-BE49-F238E27FC236}">
                  <a16:creationId xmlns:a16="http://schemas.microsoft.com/office/drawing/2014/main" id="{821F6F2A-AA40-79BA-A524-3CA3D3783216}"/>
                </a:ext>
              </a:extLst>
            </p:cNvPr>
            <p:cNvSpPr/>
            <p:nvPr>
              <p:custDataLst>
                <p:tags r:id="rId362"/>
              </p:custDataLst>
            </p:nvPr>
          </p:nvSpPr>
          <p:spPr>
            <a:xfrm>
              <a:off x="3581400" y="4886446"/>
              <a:ext cx="85677" cy="66397"/>
            </a:xfrm>
            <a:custGeom>
              <a:avLst/>
              <a:gdLst/>
              <a:ahLst/>
              <a:cxnLst/>
              <a:rect l="0" t="0" r="0" b="0"/>
              <a:pathLst>
                <a:path w="85677" h="66397">
                  <a:moveTo>
                    <a:pt x="28575" y="37979"/>
                  </a:moveTo>
                  <a:lnTo>
                    <a:pt x="28575" y="37979"/>
                  </a:lnTo>
                  <a:lnTo>
                    <a:pt x="28575" y="32923"/>
                  </a:lnTo>
                  <a:lnTo>
                    <a:pt x="31397" y="27618"/>
                  </a:lnTo>
                  <a:lnTo>
                    <a:pt x="45908" y="11236"/>
                  </a:lnTo>
                  <a:lnTo>
                    <a:pt x="49684" y="10218"/>
                  </a:lnTo>
                  <a:lnTo>
                    <a:pt x="52173" y="9947"/>
                  </a:lnTo>
                  <a:lnTo>
                    <a:pt x="57760" y="6823"/>
                  </a:lnTo>
                  <a:lnTo>
                    <a:pt x="63771" y="2966"/>
                  </a:lnTo>
                  <a:lnTo>
                    <a:pt x="73105" y="794"/>
                  </a:lnTo>
                  <a:lnTo>
                    <a:pt x="83854" y="0"/>
                  </a:lnTo>
                  <a:lnTo>
                    <a:pt x="84477" y="1018"/>
                  </a:lnTo>
                  <a:lnTo>
                    <a:pt x="85653" y="19181"/>
                  </a:lnTo>
                  <a:lnTo>
                    <a:pt x="85676" y="22273"/>
                  </a:lnTo>
                  <a:lnTo>
                    <a:pt x="80654" y="36736"/>
                  </a:lnTo>
                  <a:lnTo>
                    <a:pt x="78111" y="40325"/>
                  </a:lnTo>
                  <a:lnTo>
                    <a:pt x="70533" y="46435"/>
                  </a:lnTo>
                  <a:lnTo>
                    <a:pt x="68390" y="51615"/>
                  </a:lnTo>
                  <a:lnTo>
                    <a:pt x="61793" y="57446"/>
                  </a:lnTo>
                  <a:lnTo>
                    <a:pt x="52864" y="62506"/>
                  </a:lnTo>
                  <a:lnTo>
                    <a:pt x="40828" y="65354"/>
                  </a:lnTo>
                  <a:lnTo>
                    <a:pt x="12223" y="66396"/>
                  </a:lnTo>
                  <a:lnTo>
                    <a:pt x="8149" y="65390"/>
                  </a:lnTo>
                  <a:lnTo>
                    <a:pt x="0" y="5702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9" name="SMARTInkShape-190">
              <a:extLst>
                <a:ext uri="{FF2B5EF4-FFF2-40B4-BE49-F238E27FC236}">
                  <a16:creationId xmlns:a16="http://schemas.microsoft.com/office/drawing/2014/main" id="{81E42FEA-4753-4E4F-BA88-8A5F6FF71D19}"/>
                </a:ext>
              </a:extLst>
            </p:cNvPr>
            <p:cNvSpPr/>
            <p:nvPr>
              <p:custDataLst>
                <p:tags r:id="rId363"/>
              </p:custDataLst>
            </p:nvPr>
          </p:nvSpPr>
          <p:spPr>
            <a:xfrm>
              <a:off x="3697884" y="4878668"/>
              <a:ext cx="131167" cy="92918"/>
            </a:xfrm>
            <a:custGeom>
              <a:avLst/>
              <a:gdLst/>
              <a:ahLst/>
              <a:cxnLst/>
              <a:rect l="0" t="0" r="0" b="0"/>
              <a:pathLst>
                <a:path w="131167" h="92918">
                  <a:moveTo>
                    <a:pt x="7341" y="36232"/>
                  </a:moveTo>
                  <a:lnTo>
                    <a:pt x="7341" y="36232"/>
                  </a:lnTo>
                  <a:lnTo>
                    <a:pt x="12397" y="41288"/>
                  </a:lnTo>
                  <a:lnTo>
                    <a:pt x="14945" y="41720"/>
                  </a:lnTo>
                  <a:lnTo>
                    <a:pt x="17702" y="40948"/>
                  </a:lnTo>
                  <a:lnTo>
                    <a:pt x="20598" y="39376"/>
                  </a:lnTo>
                  <a:lnTo>
                    <a:pt x="23588" y="39387"/>
                  </a:lnTo>
                  <a:lnTo>
                    <a:pt x="29731" y="42220"/>
                  </a:lnTo>
                  <a:lnTo>
                    <a:pt x="33910" y="42341"/>
                  </a:lnTo>
                  <a:lnTo>
                    <a:pt x="80535" y="31477"/>
                  </a:lnTo>
                  <a:lnTo>
                    <a:pt x="94410" y="23064"/>
                  </a:lnTo>
                  <a:lnTo>
                    <a:pt x="98955" y="16974"/>
                  </a:lnTo>
                  <a:lnTo>
                    <a:pt x="100168" y="13869"/>
                  </a:lnTo>
                  <a:lnTo>
                    <a:pt x="98858" y="10739"/>
                  </a:lnTo>
                  <a:lnTo>
                    <a:pt x="91759" y="4441"/>
                  </a:lnTo>
                  <a:lnTo>
                    <a:pt x="84371" y="936"/>
                  </a:lnTo>
                  <a:lnTo>
                    <a:pt x="80920" y="0"/>
                  </a:lnTo>
                  <a:lnTo>
                    <a:pt x="60892" y="3742"/>
                  </a:lnTo>
                  <a:lnTo>
                    <a:pt x="34849" y="16610"/>
                  </a:lnTo>
                  <a:lnTo>
                    <a:pt x="17138" y="33828"/>
                  </a:lnTo>
                  <a:lnTo>
                    <a:pt x="2730" y="64097"/>
                  </a:lnTo>
                  <a:lnTo>
                    <a:pt x="0" y="74369"/>
                  </a:lnTo>
                  <a:lnTo>
                    <a:pt x="330" y="77532"/>
                  </a:lnTo>
                  <a:lnTo>
                    <a:pt x="1609" y="79640"/>
                  </a:lnTo>
                  <a:lnTo>
                    <a:pt x="15249" y="89848"/>
                  </a:lnTo>
                  <a:lnTo>
                    <a:pt x="42890" y="92917"/>
                  </a:lnTo>
                  <a:lnTo>
                    <a:pt x="89907" y="84712"/>
                  </a:lnTo>
                  <a:lnTo>
                    <a:pt x="111885" y="83052"/>
                  </a:lnTo>
                  <a:lnTo>
                    <a:pt x="131166" y="7433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0" name="SMARTInkShape-191">
              <a:extLst>
                <a:ext uri="{FF2B5EF4-FFF2-40B4-BE49-F238E27FC236}">
                  <a16:creationId xmlns:a16="http://schemas.microsoft.com/office/drawing/2014/main" id="{6B7176DE-742D-4C47-979E-8E47E332EBE1}"/>
                </a:ext>
              </a:extLst>
            </p:cNvPr>
            <p:cNvSpPr/>
            <p:nvPr>
              <p:custDataLst>
                <p:tags r:id="rId364"/>
              </p:custDataLst>
            </p:nvPr>
          </p:nvSpPr>
          <p:spPr>
            <a:xfrm>
              <a:off x="3990975" y="4801037"/>
              <a:ext cx="133351" cy="28139"/>
            </a:xfrm>
            <a:custGeom>
              <a:avLst/>
              <a:gdLst/>
              <a:ahLst/>
              <a:cxnLst/>
              <a:rect l="0" t="0" r="0" b="0"/>
              <a:pathLst>
                <a:path w="133351" h="28139">
                  <a:moveTo>
                    <a:pt x="0" y="28138"/>
                  </a:moveTo>
                  <a:lnTo>
                    <a:pt x="0" y="28138"/>
                  </a:lnTo>
                  <a:lnTo>
                    <a:pt x="5056" y="23081"/>
                  </a:lnTo>
                  <a:lnTo>
                    <a:pt x="23370" y="14881"/>
                  </a:lnTo>
                  <a:lnTo>
                    <a:pt x="68378" y="4540"/>
                  </a:lnTo>
                  <a:lnTo>
                    <a:pt x="105661" y="0"/>
                  </a:lnTo>
                  <a:lnTo>
                    <a:pt x="113283" y="2579"/>
                  </a:lnTo>
                  <a:lnTo>
                    <a:pt x="120198" y="6195"/>
                  </a:lnTo>
                  <a:lnTo>
                    <a:pt x="133350" y="908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1" name="SMARTInkShape-192">
              <a:extLst>
                <a:ext uri="{FF2B5EF4-FFF2-40B4-BE49-F238E27FC236}">
                  <a16:creationId xmlns:a16="http://schemas.microsoft.com/office/drawing/2014/main" id="{7D12DC21-0C12-FA8C-DD9D-F1FD04903F24}"/>
                </a:ext>
              </a:extLst>
            </p:cNvPr>
            <p:cNvSpPr/>
            <p:nvPr>
              <p:custDataLst>
                <p:tags r:id="rId365"/>
              </p:custDataLst>
            </p:nvPr>
          </p:nvSpPr>
          <p:spPr>
            <a:xfrm>
              <a:off x="4038600" y="4829567"/>
              <a:ext cx="24539" cy="123434"/>
            </a:xfrm>
            <a:custGeom>
              <a:avLst/>
              <a:gdLst/>
              <a:ahLst/>
              <a:cxnLst/>
              <a:rect l="0" t="0" r="0" b="0"/>
              <a:pathLst>
                <a:path w="24539" h="123434">
                  <a:moveTo>
                    <a:pt x="19050" y="9133"/>
                  </a:moveTo>
                  <a:lnTo>
                    <a:pt x="19050" y="9133"/>
                  </a:lnTo>
                  <a:lnTo>
                    <a:pt x="19050" y="0"/>
                  </a:lnTo>
                  <a:lnTo>
                    <a:pt x="24106" y="4781"/>
                  </a:lnTo>
                  <a:lnTo>
                    <a:pt x="24538" y="7290"/>
                  </a:lnTo>
                  <a:lnTo>
                    <a:pt x="23766" y="10021"/>
                  </a:lnTo>
                  <a:lnTo>
                    <a:pt x="14925" y="27065"/>
                  </a:lnTo>
                  <a:lnTo>
                    <a:pt x="4943" y="71490"/>
                  </a:lnTo>
                  <a:lnTo>
                    <a:pt x="0" y="12343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2" name="SMARTInkShape-193">
              <a:extLst>
                <a:ext uri="{FF2B5EF4-FFF2-40B4-BE49-F238E27FC236}">
                  <a16:creationId xmlns:a16="http://schemas.microsoft.com/office/drawing/2014/main" id="{5D731D9E-4890-0E16-12C4-493CD926A13C}"/>
                </a:ext>
              </a:extLst>
            </p:cNvPr>
            <p:cNvSpPr/>
            <p:nvPr>
              <p:custDataLst>
                <p:tags r:id="rId366"/>
              </p:custDataLst>
            </p:nvPr>
          </p:nvSpPr>
          <p:spPr>
            <a:xfrm>
              <a:off x="3952875" y="4962525"/>
              <a:ext cx="180976" cy="9410"/>
            </a:xfrm>
            <a:custGeom>
              <a:avLst/>
              <a:gdLst/>
              <a:ahLst/>
              <a:cxnLst/>
              <a:rect l="0" t="0" r="0" b="0"/>
              <a:pathLst>
                <a:path w="180976" h="9410">
                  <a:moveTo>
                    <a:pt x="0" y="0"/>
                  </a:moveTo>
                  <a:lnTo>
                    <a:pt x="0" y="0"/>
                  </a:lnTo>
                  <a:lnTo>
                    <a:pt x="5056" y="5056"/>
                  </a:lnTo>
                  <a:lnTo>
                    <a:pt x="10361" y="7539"/>
                  </a:lnTo>
                  <a:lnTo>
                    <a:pt x="31798" y="9409"/>
                  </a:lnTo>
                  <a:lnTo>
                    <a:pt x="38122" y="6651"/>
                  </a:lnTo>
                  <a:lnTo>
                    <a:pt x="41290" y="4434"/>
                  </a:lnTo>
                  <a:lnTo>
                    <a:pt x="55861" y="1313"/>
                  </a:lnTo>
                  <a:lnTo>
                    <a:pt x="102241" y="17"/>
                  </a:lnTo>
                  <a:lnTo>
                    <a:pt x="147370" y="1"/>
                  </a:lnTo>
                  <a:lnTo>
                    <a:pt x="180975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3" name="SMARTInkShape-194">
              <a:extLst>
                <a:ext uri="{FF2B5EF4-FFF2-40B4-BE49-F238E27FC236}">
                  <a16:creationId xmlns:a16="http://schemas.microsoft.com/office/drawing/2014/main" id="{942C9D37-AC15-BE8E-58F7-0928EFF4DB40}"/>
                </a:ext>
              </a:extLst>
            </p:cNvPr>
            <p:cNvSpPr/>
            <p:nvPr>
              <p:custDataLst>
                <p:tags r:id="rId367"/>
              </p:custDataLst>
            </p:nvPr>
          </p:nvSpPr>
          <p:spPr>
            <a:xfrm>
              <a:off x="3397736" y="5148500"/>
              <a:ext cx="174140" cy="108836"/>
            </a:xfrm>
            <a:custGeom>
              <a:avLst/>
              <a:gdLst/>
              <a:ahLst/>
              <a:cxnLst/>
              <a:rect l="0" t="0" r="0" b="0"/>
              <a:pathLst>
                <a:path w="174140" h="108836">
                  <a:moveTo>
                    <a:pt x="21739" y="42625"/>
                  </a:moveTo>
                  <a:lnTo>
                    <a:pt x="21739" y="42625"/>
                  </a:lnTo>
                  <a:lnTo>
                    <a:pt x="21739" y="51758"/>
                  </a:lnTo>
                  <a:lnTo>
                    <a:pt x="29940" y="60317"/>
                  </a:lnTo>
                  <a:lnTo>
                    <a:pt x="35928" y="61272"/>
                  </a:lnTo>
                  <a:lnTo>
                    <a:pt x="68129" y="60537"/>
                  </a:lnTo>
                  <a:lnTo>
                    <a:pt x="113909" y="45194"/>
                  </a:lnTo>
                  <a:lnTo>
                    <a:pt x="121970" y="42709"/>
                  </a:lnTo>
                  <a:lnTo>
                    <a:pt x="135769" y="35312"/>
                  </a:lnTo>
                  <a:lnTo>
                    <a:pt x="139034" y="34574"/>
                  </a:lnTo>
                  <a:lnTo>
                    <a:pt x="141210" y="33024"/>
                  </a:lnTo>
                  <a:lnTo>
                    <a:pt x="142661" y="30933"/>
                  </a:lnTo>
                  <a:lnTo>
                    <a:pt x="144991" y="25028"/>
                  </a:lnTo>
                  <a:lnTo>
                    <a:pt x="153715" y="15501"/>
                  </a:lnTo>
                  <a:lnTo>
                    <a:pt x="153115" y="13959"/>
                  </a:lnTo>
                  <a:lnTo>
                    <a:pt x="149625" y="9424"/>
                  </a:lnTo>
                  <a:lnTo>
                    <a:pt x="141725" y="6702"/>
                  </a:lnTo>
                  <a:lnTo>
                    <a:pt x="96765" y="0"/>
                  </a:lnTo>
                  <a:lnTo>
                    <a:pt x="56705" y="6046"/>
                  </a:lnTo>
                  <a:lnTo>
                    <a:pt x="31394" y="19558"/>
                  </a:lnTo>
                  <a:lnTo>
                    <a:pt x="11077" y="36966"/>
                  </a:lnTo>
                  <a:lnTo>
                    <a:pt x="1831" y="49282"/>
                  </a:lnTo>
                  <a:lnTo>
                    <a:pt x="0" y="56588"/>
                  </a:lnTo>
                  <a:lnTo>
                    <a:pt x="789" y="73172"/>
                  </a:lnTo>
                  <a:lnTo>
                    <a:pt x="4667" y="85483"/>
                  </a:lnTo>
                  <a:lnTo>
                    <a:pt x="7182" y="90247"/>
                  </a:lnTo>
                  <a:lnTo>
                    <a:pt x="9918" y="93423"/>
                  </a:lnTo>
                  <a:lnTo>
                    <a:pt x="25029" y="103995"/>
                  </a:lnTo>
                  <a:lnTo>
                    <a:pt x="34138" y="106942"/>
                  </a:lnTo>
                  <a:lnTo>
                    <a:pt x="67344" y="108835"/>
                  </a:lnTo>
                  <a:lnTo>
                    <a:pt x="107065" y="101603"/>
                  </a:lnTo>
                  <a:lnTo>
                    <a:pt x="174139" y="712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4" name="SMARTInkShape-195">
              <a:extLst>
                <a:ext uri="{FF2B5EF4-FFF2-40B4-BE49-F238E27FC236}">
                  <a16:creationId xmlns:a16="http://schemas.microsoft.com/office/drawing/2014/main" id="{7EE5A130-6485-C397-CF26-0E9C8DA26B65}"/>
                </a:ext>
              </a:extLst>
            </p:cNvPr>
            <p:cNvSpPr/>
            <p:nvPr>
              <p:custDataLst>
                <p:tags r:id="rId368"/>
              </p:custDataLst>
            </p:nvPr>
          </p:nvSpPr>
          <p:spPr>
            <a:xfrm>
              <a:off x="3600450" y="5162942"/>
              <a:ext cx="200026" cy="93633"/>
            </a:xfrm>
            <a:custGeom>
              <a:avLst/>
              <a:gdLst/>
              <a:ahLst/>
              <a:cxnLst/>
              <a:rect l="0" t="0" r="0" b="0"/>
              <a:pathLst>
                <a:path w="200026" h="93633">
                  <a:moveTo>
                    <a:pt x="0" y="9133"/>
                  </a:moveTo>
                  <a:lnTo>
                    <a:pt x="0" y="9133"/>
                  </a:lnTo>
                  <a:lnTo>
                    <a:pt x="17900" y="1594"/>
                  </a:lnTo>
                  <a:lnTo>
                    <a:pt x="31523" y="0"/>
                  </a:lnTo>
                  <a:lnTo>
                    <a:pt x="46264" y="4781"/>
                  </a:lnTo>
                  <a:lnTo>
                    <a:pt x="55134" y="12843"/>
                  </a:lnTo>
                  <a:lnTo>
                    <a:pt x="69452" y="35266"/>
                  </a:lnTo>
                  <a:lnTo>
                    <a:pt x="74867" y="66624"/>
                  </a:lnTo>
                  <a:lnTo>
                    <a:pt x="75607" y="80898"/>
                  </a:lnTo>
                  <a:lnTo>
                    <a:pt x="73689" y="85552"/>
                  </a:lnTo>
                  <a:lnTo>
                    <a:pt x="70292" y="88654"/>
                  </a:lnTo>
                  <a:lnTo>
                    <a:pt x="58222" y="93018"/>
                  </a:lnTo>
                  <a:lnTo>
                    <a:pt x="54690" y="93632"/>
                  </a:lnTo>
                  <a:lnTo>
                    <a:pt x="45121" y="88669"/>
                  </a:lnTo>
                  <a:lnTo>
                    <a:pt x="35928" y="80466"/>
                  </a:lnTo>
                  <a:lnTo>
                    <a:pt x="31843" y="73292"/>
                  </a:lnTo>
                  <a:lnTo>
                    <a:pt x="32850" y="63753"/>
                  </a:lnTo>
                  <a:lnTo>
                    <a:pt x="34600" y="58247"/>
                  </a:lnTo>
                  <a:lnTo>
                    <a:pt x="42189" y="49306"/>
                  </a:lnTo>
                  <a:lnTo>
                    <a:pt x="53676" y="41804"/>
                  </a:lnTo>
                  <a:lnTo>
                    <a:pt x="96047" y="25129"/>
                  </a:lnTo>
                  <a:lnTo>
                    <a:pt x="134566" y="19937"/>
                  </a:lnTo>
                  <a:lnTo>
                    <a:pt x="200025" y="1865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5" name="SMARTInkShape-196">
              <a:extLst>
                <a:ext uri="{FF2B5EF4-FFF2-40B4-BE49-F238E27FC236}">
                  <a16:creationId xmlns:a16="http://schemas.microsoft.com/office/drawing/2014/main" id="{B18A4C57-4C38-908F-EE83-75C040DBDFB6}"/>
                </a:ext>
              </a:extLst>
            </p:cNvPr>
            <p:cNvSpPr/>
            <p:nvPr>
              <p:custDataLst>
                <p:tags r:id="rId369"/>
              </p:custDataLst>
            </p:nvPr>
          </p:nvSpPr>
          <p:spPr>
            <a:xfrm>
              <a:off x="3781425" y="5154857"/>
              <a:ext cx="152401" cy="73628"/>
            </a:xfrm>
            <a:custGeom>
              <a:avLst/>
              <a:gdLst/>
              <a:ahLst/>
              <a:cxnLst/>
              <a:rect l="0" t="0" r="0" b="0"/>
              <a:pathLst>
                <a:path w="152401" h="73628">
                  <a:moveTo>
                    <a:pt x="0" y="26743"/>
                  </a:moveTo>
                  <a:lnTo>
                    <a:pt x="0" y="26743"/>
                  </a:lnTo>
                  <a:lnTo>
                    <a:pt x="22120" y="7445"/>
                  </a:lnTo>
                  <a:lnTo>
                    <a:pt x="36187" y="917"/>
                  </a:lnTo>
                  <a:lnTo>
                    <a:pt x="40000" y="0"/>
                  </a:lnTo>
                  <a:lnTo>
                    <a:pt x="43600" y="448"/>
                  </a:lnTo>
                  <a:lnTo>
                    <a:pt x="50423" y="3768"/>
                  </a:lnTo>
                  <a:lnTo>
                    <a:pt x="60213" y="11586"/>
                  </a:lnTo>
                  <a:lnTo>
                    <a:pt x="63803" y="23182"/>
                  </a:lnTo>
                  <a:lnTo>
                    <a:pt x="66108" y="51440"/>
                  </a:lnTo>
                  <a:lnTo>
                    <a:pt x="63600" y="61708"/>
                  </a:lnTo>
                  <a:lnTo>
                    <a:pt x="61450" y="65928"/>
                  </a:lnTo>
                  <a:lnTo>
                    <a:pt x="58959" y="68742"/>
                  </a:lnTo>
                  <a:lnTo>
                    <a:pt x="53367" y="71867"/>
                  </a:lnTo>
                  <a:lnTo>
                    <a:pt x="44270" y="73627"/>
                  </a:lnTo>
                  <a:lnTo>
                    <a:pt x="42213" y="70699"/>
                  </a:lnTo>
                  <a:lnTo>
                    <a:pt x="38642" y="44644"/>
                  </a:lnTo>
                  <a:lnTo>
                    <a:pt x="40578" y="40793"/>
                  </a:lnTo>
                  <a:lnTo>
                    <a:pt x="48373" y="33693"/>
                  </a:lnTo>
                  <a:lnTo>
                    <a:pt x="79539" y="17297"/>
                  </a:lnTo>
                  <a:lnTo>
                    <a:pt x="104847" y="9590"/>
                  </a:lnTo>
                  <a:lnTo>
                    <a:pt x="152400" y="769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6" name="SMARTInkShape-197">
              <a:extLst>
                <a:ext uri="{FF2B5EF4-FFF2-40B4-BE49-F238E27FC236}">
                  <a16:creationId xmlns:a16="http://schemas.microsoft.com/office/drawing/2014/main" id="{3A4857FD-63A4-7FBB-E310-D611F285A1E7}"/>
                </a:ext>
              </a:extLst>
            </p:cNvPr>
            <p:cNvSpPr/>
            <p:nvPr>
              <p:custDataLst>
                <p:tags r:id="rId370"/>
              </p:custDataLst>
            </p:nvPr>
          </p:nvSpPr>
          <p:spPr>
            <a:xfrm>
              <a:off x="3926559" y="5144941"/>
              <a:ext cx="73730" cy="100509"/>
            </a:xfrm>
            <a:custGeom>
              <a:avLst/>
              <a:gdLst/>
              <a:ahLst/>
              <a:cxnLst/>
              <a:rect l="0" t="0" r="0" b="0"/>
              <a:pathLst>
                <a:path w="73730" h="100509">
                  <a:moveTo>
                    <a:pt x="45366" y="17609"/>
                  </a:moveTo>
                  <a:lnTo>
                    <a:pt x="45366" y="17609"/>
                  </a:lnTo>
                  <a:lnTo>
                    <a:pt x="45366" y="3420"/>
                  </a:lnTo>
                  <a:lnTo>
                    <a:pt x="44308" y="1799"/>
                  </a:lnTo>
                  <a:lnTo>
                    <a:pt x="42544" y="719"/>
                  </a:lnTo>
                  <a:lnTo>
                    <a:pt x="40310" y="0"/>
                  </a:lnTo>
                  <a:lnTo>
                    <a:pt x="37762" y="577"/>
                  </a:lnTo>
                  <a:lnTo>
                    <a:pt x="32109" y="4042"/>
                  </a:lnTo>
                  <a:lnTo>
                    <a:pt x="13310" y="22494"/>
                  </a:lnTo>
                  <a:lnTo>
                    <a:pt x="5366" y="34245"/>
                  </a:lnTo>
                  <a:lnTo>
                    <a:pt x="0" y="52759"/>
                  </a:lnTo>
                  <a:lnTo>
                    <a:pt x="3467" y="76708"/>
                  </a:lnTo>
                  <a:lnTo>
                    <a:pt x="11222" y="89030"/>
                  </a:lnTo>
                  <a:lnTo>
                    <a:pt x="16253" y="93799"/>
                  </a:lnTo>
                  <a:lnTo>
                    <a:pt x="27488" y="99096"/>
                  </a:lnTo>
                  <a:lnTo>
                    <a:pt x="33448" y="100508"/>
                  </a:lnTo>
                  <a:lnTo>
                    <a:pt x="39537" y="99334"/>
                  </a:lnTo>
                  <a:lnTo>
                    <a:pt x="51947" y="92384"/>
                  </a:lnTo>
                  <a:lnTo>
                    <a:pt x="61697" y="79418"/>
                  </a:lnTo>
                  <a:lnTo>
                    <a:pt x="71522" y="55336"/>
                  </a:lnTo>
                  <a:lnTo>
                    <a:pt x="73729" y="25529"/>
                  </a:lnTo>
                  <a:lnTo>
                    <a:pt x="72741" y="22889"/>
                  </a:lnTo>
                  <a:lnTo>
                    <a:pt x="71025" y="21129"/>
                  </a:lnTo>
                  <a:lnTo>
                    <a:pt x="66295" y="1917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7" name="SMARTInkShape-198">
              <a:extLst>
                <a:ext uri="{FF2B5EF4-FFF2-40B4-BE49-F238E27FC236}">
                  <a16:creationId xmlns:a16="http://schemas.microsoft.com/office/drawing/2014/main" id="{6D9A52BC-517E-348F-E0A7-38731443BB43}"/>
                </a:ext>
              </a:extLst>
            </p:cNvPr>
            <p:cNvSpPr/>
            <p:nvPr>
              <p:custDataLst>
                <p:tags r:id="rId371"/>
              </p:custDataLst>
            </p:nvPr>
          </p:nvSpPr>
          <p:spPr>
            <a:xfrm>
              <a:off x="4029075" y="5143500"/>
              <a:ext cx="152401" cy="103631"/>
            </a:xfrm>
            <a:custGeom>
              <a:avLst/>
              <a:gdLst/>
              <a:ahLst/>
              <a:cxnLst/>
              <a:rect l="0" t="0" r="0" b="0"/>
              <a:pathLst>
                <a:path w="152401" h="103631">
                  <a:moveTo>
                    <a:pt x="0" y="19050"/>
                  </a:moveTo>
                  <a:lnTo>
                    <a:pt x="0" y="19050"/>
                  </a:lnTo>
                  <a:lnTo>
                    <a:pt x="14189" y="4861"/>
                  </a:lnTo>
                  <a:lnTo>
                    <a:pt x="19712" y="2160"/>
                  </a:lnTo>
                  <a:lnTo>
                    <a:pt x="22666" y="1441"/>
                  </a:lnTo>
                  <a:lnTo>
                    <a:pt x="25694" y="2018"/>
                  </a:lnTo>
                  <a:lnTo>
                    <a:pt x="35012" y="7889"/>
                  </a:lnTo>
                  <a:lnTo>
                    <a:pt x="44476" y="17389"/>
                  </a:lnTo>
                  <a:lnTo>
                    <a:pt x="50811" y="27485"/>
                  </a:lnTo>
                  <a:lnTo>
                    <a:pt x="55271" y="50124"/>
                  </a:lnTo>
                  <a:lnTo>
                    <a:pt x="51537" y="71884"/>
                  </a:lnTo>
                  <a:lnTo>
                    <a:pt x="43728" y="91737"/>
                  </a:lnTo>
                  <a:lnTo>
                    <a:pt x="39735" y="96083"/>
                  </a:lnTo>
                  <a:lnTo>
                    <a:pt x="29654" y="100913"/>
                  </a:lnTo>
                  <a:lnTo>
                    <a:pt x="17136" y="103630"/>
                  </a:lnTo>
                  <a:lnTo>
                    <a:pt x="14599" y="102953"/>
                  </a:lnTo>
                  <a:lnTo>
                    <a:pt x="12908" y="101445"/>
                  </a:lnTo>
                  <a:lnTo>
                    <a:pt x="11780" y="99380"/>
                  </a:lnTo>
                  <a:lnTo>
                    <a:pt x="10193" y="76248"/>
                  </a:lnTo>
                  <a:lnTo>
                    <a:pt x="14779" y="52696"/>
                  </a:lnTo>
                  <a:lnTo>
                    <a:pt x="27898" y="32312"/>
                  </a:lnTo>
                  <a:lnTo>
                    <a:pt x="44854" y="22122"/>
                  </a:lnTo>
                  <a:lnTo>
                    <a:pt x="75379" y="13257"/>
                  </a:lnTo>
                  <a:lnTo>
                    <a:pt x="122916" y="2314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8" name="SMARTInkShape-199">
              <a:extLst>
                <a:ext uri="{FF2B5EF4-FFF2-40B4-BE49-F238E27FC236}">
                  <a16:creationId xmlns:a16="http://schemas.microsoft.com/office/drawing/2014/main" id="{E1BEA005-6B85-4688-059E-39F53A02CD96}"/>
                </a:ext>
              </a:extLst>
            </p:cNvPr>
            <p:cNvSpPr/>
            <p:nvPr>
              <p:custDataLst>
                <p:tags r:id="rId372"/>
              </p:custDataLst>
            </p:nvPr>
          </p:nvSpPr>
          <p:spPr>
            <a:xfrm>
              <a:off x="4086225" y="5010150"/>
              <a:ext cx="127780" cy="409576"/>
            </a:xfrm>
            <a:custGeom>
              <a:avLst/>
              <a:gdLst/>
              <a:ahLst/>
              <a:cxnLst/>
              <a:rect l="0" t="0" r="0" b="0"/>
              <a:pathLst>
                <a:path w="127780" h="409576">
                  <a:moveTo>
                    <a:pt x="104775" y="0"/>
                  </a:moveTo>
                  <a:lnTo>
                    <a:pt x="104775" y="0"/>
                  </a:lnTo>
                  <a:lnTo>
                    <a:pt x="104775" y="5056"/>
                  </a:lnTo>
                  <a:lnTo>
                    <a:pt x="118032" y="45760"/>
                  </a:lnTo>
                  <a:lnTo>
                    <a:pt x="127165" y="85761"/>
                  </a:lnTo>
                  <a:lnTo>
                    <a:pt x="127779" y="107260"/>
                  </a:lnTo>
                  <a:lnTo>
                    <a:pt x="124606" y="153479"/>
                  </a:lnTo>
                  <a:lnTo>
                    <a:pt x="119000" y="198110"/>
                  </a:lnTo>
                  <a:lnTo>
                    <a:pt x="107624" y="244331"/>
                  </a:lnTo>
                  <a:lnTo>
                    <a:pt x="86976" y="291833"/>
                  </a:lnTo>
                  <a:lnTo>
                    <a:pt x="64436" y="334908"/>
                  </a:lnTo>
                  <a:lnTo>
                    <a:pt x="28379" y="380298"/>
                  </a:lnTo>
                  <a:lnTo>
                    <a:pt x="0" y="40957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41" name="SMARTInkShape-Group20">
            <a:extLst>
              <a:ext uri="{FF2B5EF4-FFF2-40B4-BE49-F238E27FC236}">
                <a16:creationId xmlns:a16="http://schemas.microsoft.com/office/drawing/2014/main" id="{BD88B006-4147-BFEC-9158-5A3A434BBF09}"/>
              </a:ext>
            </a:extLst>
          </p:cNvPr>
          <p:cNvGrpSpPr/>
          <p:nvPr/>
        </p:nvGrpSpPr>
        <p:grpSpPr>
          <a:xfrm>
            <a:off x="3895725" y="4248150"/>
            <a:ext cx="1032743" cy="494628"/>
            <a:chOff x="3895725" y="4248150"/>
            <a:chExt cx="1032743" cy="494628"/>
          </a:xfrm>
        </p:grpSpPr>
        <p:sp>
          <p:nvSpPr>
            <p:cNvPr id="830" name="SMARTInkShape-200">
              <a:extLst>
                <a:ext uri="{FF2B5EF4-FFF2-40B4-BE49-F238E27FC236}">
                  <a16:creationId xmlns:a16="http://schemas.microsoft.com/office/drawing/2014/main" id="{1C57FCFA-76A8-A9AE-E968-C238546E65A8}"/>
                </a:ext>
              </a:extLst>
            </p:cNvPr>
            <p:cNvSpPr/>
            <p:nvPr>
              <p:custDataLst>
                <p:tags r:id="rId344"/>
              </p:custDataLst>
            </p:nvPr>
          </p:nvSpPr>
          <p:spPr>
            <a:xfrm>
              <a:off x="3895725" y="4248160"/>
              <a:ext cx="15612" cy="494618"/>
            </a:xfrm>
            <a:custGeom>
              <a:avLst/>
              <a:gdLst/>
              <a:ahLst/>
              <a:cxnLst/>
              <a:rect l="0" t="0" r="0" b="0"/>
              <a:pathLst>
                <a:path w="15612" h="494618">
                  <a:moveTo>
                    <a:pt x="0" y="19040"/>
                  </a:moveTo>
                  <a:lnTo>
                    <a:pt x="0" y="19040"/>
                  </a:lnTo>
                  <a:lnTo>
                    <a:pt x="0" y="9908"/>
                  </a:lnTo>
                  <a:lnTo>
                    <a:pt x="8201" y="9549"/>
                  </a:lnTo>
                  <a:lnTo>
                    <a:pt x="8642" y="8480"/>
                  </a:lnTo>
                  <a:lnTo>
                    <a:pt x="9525" y="0"/>
                  </a:lnTo>
                  <a:lnTo>
                    <a:pt x="8467" y="16259"/>
                  </a:lnTo>
                  <a:lnTo>
                    <a:pt x="1324" y="63084"/>
                  </a:lnTo>
                  <a:lnTo>
                    <a:pt x="393" y="104292"/>
                  </a:lnTo>
                  <a:lnTo>
                    <a:pt x="174" y="137363"/>
                  </a:lnTo>
                  <a:lnTo>
                    <a:pt x="52" y="183215"/>
                  </a:lnTo>
                  <a:lnTo>
                    <a:pt x="16" y="225376"/>
                  </a:lnTo>
                  <a:lnTo>
                    <a:pt x="7" y="259970"/>
                  </a:lnTo>
                  <a:lnTo>
                    <a:pt x="3" y="296511"/>
                  </a:lnTo>
                  <a:lnTo>
                    <a:pt x="5057" y="337615"/>
                  </a:lnTo>
                  <a:lnTo>
                    <a:pt x="8201" y="380015"/>
                  </a:lnTo>
                  <a:lnTo>
                    <a:pt x="14190" y="421036"/>
                  </a:lnTo>
                  <a:lnTo>
                    <a:pt x="12603" y="463101"/>
                  </a:lnTo>
                  <a:lnTo>
                    <a:pt x="15611" y="479637"/>
                  </a:lnTo>
                  <a:lnTo>
                    <a:pt x="9825" y="494617"/>
                  </a:lnTo>
                  <a:lnTo>
                    <a:pt x="9525" y="47624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1" name="SMARTInkShape-201">
              <a:extLst>
                <a:ext uri="{FF2B5EF4-FFF2-40B4-BE49-F238E27FC236}">
                  <a16:creationId xmlns:a16="http://schemas.microsoft.com/office/drawing/2014/main" id="{798C29B5-4D8F-EC04-E64A-4361B97284E2}"/>
                </a:ext>
              </a:extLst>
            </p:cNvPr>
            <p:cNvSpPr/>
            <p:nvPr>
              <p:custDataLst>
                <p:tags r:id="rId345"/>
              </p:custDataLst>
            </p:nvPr>
          </p:nvSpPr>
          <p:spPr>
            <a:xfrm>
              <a:off x="4039949" y="4324743"/>
              <a:ext cx="27193" cy="247258"/>
            </a:xfrm>
            <a:custGeom>
              <a:avLst/>
              <a:gdLst/>
              <a:ahLst/>
              <a:cxnLst/>
              <a:rect l="0" t="0" r="0" b="0"/>
              <a:pathLst>
                <a:path w="27193" h="247258">
                  <a:moveTo>
                    <a:pt x="17701" y="9132"/>
                  </a:moveTo>
                  <a:lnTo>
                    <a:pt x="17701" y="9132"/>
                  </a:lnTo>
                  <a:lnTo>
                    <a:pt x="26833" y="0"/>
                  </a:lnTo>
                  <a:lnTo>
                    <a:pt x="27192" y="12899"/>
                  </a:lnTo>
                  <a:lnTo>
                    <a:pt x="13966" y="59836"/>
                  </a:lnTo>
                  <a:lnTo>
                    <a:pt x="9892" y="98003"/>
                  </a:lnTo>
                  <a:lnTo>
                    <a:pt x="3628" y="136123"/>
                  </a:lnTo>
                  <a:lnTo>
                    <a:pt x="126" y="174229"/>
                  </a:lnTo>
                  <a:lnTo>
                    <a:pt x="0" y="209822"/>
                  </a:lnTo>
                  <a:lnTo>
                    <a:pt x="8176" y="24725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2" name="SMARTInkShape-202">
              <a:extLst>
                <a:ext uri="{FF2B5EF4-FFF2-40B4-BE49-F238E27FC236}">
                  <a16:creationId xmlns:a16="http://schemas.microsoft.com/office/drawing/2014/main" id="{BB566F4F-187B-56EB-778F-57DDCC9F87A5}"/>
                </a:ext>
              </a:extLst>
            </p:cNvPr>
            <p:cNvSpPr/>
            <p:nvPr>
              <p:custDataLst>
                <p:tags r:id="rId346"/>
              </p:custDataLst>
            </p:nvPr>
          </p:nvSpPr>
          <p:spPr>
            <a:xfrm>
              <a:off x="4171950" y="4344184"/>
              <a:ext cx="9410" cy="218292"/>
            </a:xfrm>
            <a:custGeom>
              <a:avLst/>
              <a:gdLst/>
              <a:ahLst/>
              <a:cxnLst/>
              <a:rect l="0" t="0" r="0" b="0"/>
              <a:pathLst>
                <a:path w="9410" h="218292">
                  <a:moveTo>
                    <a:pt x="0" y="18266"/>
                  </a:moveTo>
                  <a:lnTo>
                    <a:pt x="0" y="18266"/>
                  </a:lnTo>
                  <a:lnTo>
                    <a:pt x="9132" y="0"/>
                  </a:lnTo>
                  <a:lnTo>
                    <a:pt x="9409" y="4504"/>
                  </a:lnTo>
                  <a:lnTo>
                    <a:pt x="876" y="42044"/>
                  </a:lnTo>
                  <a:lnTo>
                    <a:pt x="116" y="85564"/>
                  </a:lnTo>
                  <a:lnTo>
                    <a:pt x="16" y="127931"/>
                  </a:lnTo>
                  <a:lnTo>
                    <a:pt x="3" y="169751"/>
                  </a:lnTo>
                  <a:lnTo>
                    <a:pt x="0" y="215774"/>
                  </a:lnTo>
                  <a:lnTo>
                    <a:pt x="0" y="21829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3" name="SMARTInkShape-203">
              <a:extLst>
                <a:ext uri="{FF2B5EF4-FFF2-40B4-BE49-F238E27FC236}">
                  <a16:creationId xmlns:a16="http://schemas.microsoft.com/office/drawing/2014/main" id="{9DB8CF01-3B83-18C0-D081-F61FBEDE5379}"/>
                </a:ext>
              </a:extLst>
            </p:cNvPr>
            <p:cNvSpPr/>
            <p:nvPr>
              <p:custDataLst>
                <p:tags r:id="rId347"/>
              </p:custDataLst>
            </p:nvPr>
          </p:nvSpPr>
          <p:spPr>
            <a:xfrm>
              <a:off x="4048125" y="4438650"/>
              <a:ext cx="123826" cy="18168"/>
            </a:xfrm>
            <a:custGeom>
              <a:avLst/>
              <a:gdLst/>
              <a:ahLst/>
              <a:cxnLst/>
              <a:rect l="0" t="0" r="0" b="0"/>
              <a:pathLst>
                <a:path w="123826" h="18168">
                  <a:moveTo>
                    <a:pt x="0" y="9525"/>
                  </a:moveTo>
                  <a:lnTo>
                    <a:pt x="0" y="9525"/>
                  </a:lnTo>
                  <a:lnTo>
                    <a:pt x="0" y="14582"/>
                  </a:lnTo>
                  <a:lnTo>
                    <a:pt x="1058" y="16071"/>
                  </a:lnTo>
                  <a:lnTo>
                    <a:pt x="2822" y="17064"/>
                  </a:lnTo>
                  <a:lnTo>
                    <a:pt x="9721" y="18167"/>
                  </a:lnTo>
                  <a:lnTo>
                    <a:pt x="31455" y="17730"/>
                  </a:lnTo>
                  <a:lnTo>
                    <a:pt x="78374" y="10385"/>
                  </a:lnTo>
                  <a:lnTo>
                    <a:pt x="98129" y="8722"/>
                  </a:lnTo>
                  <a:lnTo>
                    <a:pt x="123825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4" name="SMARTInkShape-204">
              <a:extLst>
                <a:ext uri="{FF2B5EF4-FFF2-40B4-BE49-F238E27FC236}">
                  <a16:creationId xmlns:a16="http://schemas.microsoft.com/office/drawing/2014/main" id="{71C1B14B-AAB2-B4F4-AB2A-FC4AAE469F6F}"/>
                </a:ext>
              </a:extLst>
            </p:cNvPr>
            <p:cNvSpPr/>
            <p:nvPr>
              <p:custDataLst>
                <p:tags r:id="rId348"/>
              </p:custDataLst>
            </p:nvPr>
          </p:nvSpPr>
          <p:spPr>
            <a:xfrm>
              <a:off x="4210203" y="4492003"/>
              <a:ext cx="75735" cy="89473"/>
            </a:xfrm>
            <a:custGeom>
              <a:avLst/>
              <a:gdLst/>
              <a:ahLst/>
              <a:cxnLst/>
              <a:rect l="0" t="0" r="0" b="0"/>
              <a:pathLst>
                <a:path w="75735" h="89473">
                  <a:moveTo>
                    <a:pt x="28422" y="13322"/>
                  </a:moveTo>
                  <a:lnTo>
                    <a:pt x="28422" y="13322"/>
                  </a:lnTo>
                  <a:lnTo>
                    <a:pt x="33478" y="13322"/>
                  </a:lnTo>
                  <a:lnTo>
                    <a:pt x="34968" y="12264"/>
                  </a:lnTo>
                  <a:lnTo>
                    <a:pt x="35961" y="10500"/>
                  </a:lnTo>
                  <a:lnTo>
                    <a:pt x="37554" y="5121"/>
                  </a:lnTo>
                  <a:lnTo>
                    <a:pt x="36627" y="4680"/>
                  </a:lnTo>
                  <a:lnTo>
                    <a:pt x="23399" y="3800"/>
                  </a:lnTo>
                  <a:lnTo>
                    <a:pt x="21899" y="4857"/>
                  </a:lnTo>
                  <a:lnTo>
                    <a:pt x="20898" y="6620"/>
                  </a:lnTo>
                  <a:lnTo>
                    <a:pt x="20231" y="8854"/>
                  </a:lnTo>
                  <a:lnTo>
                    <a:pt x="18728" y="10344"/>
                  </a:lnTo>
                  <a:lnTo>
                    <a:pt x="8712" y="15556"/>
                  </a:lnTo>
                  <a:lnTo>
                    <a:pt x="5756" y="17986"/>
                  </a:lnTo>
                  <a:lnTo>
                    <a:pt x="2473" y="23509"/>
                  </a:lnTo>
                  <a:lnTo>
                    <a:pt x="366" y="35678"/>
                  </a:lnTo>
                  <a:lnTo>
                    <a:pt x="0" y="50167"/>
                  </a:lnTo>
                  <a:lnTo>
                    <a:pt x="2738" y="58978"/>
                  </a:lnTo>
                  <a:lnTo>
                    <a:pt x="16328" y="79825"/>
                  </a:lnTo>
                  <a:lnTo>
                    <a:pt x="17184" y="83057"/>
                  </a:lnTo>
                  <a:lnTo>
                    <a:pt x="18813" y="85212"/>
                  </a:lnTo>
                  <a:lnTo>
                    <a:pt x="26948" y="88955"/>
                  </a:lnTo>
                  <a:lnTo>
                    <a:pt x="46607" y="89472"/>
                  </a:lnTo>
                  <a:lnTo>
                    <a:pt x="64031" y="84451"/>
                  </a:lnTo>
                  <a:lnTo>
                    <a:pt x="68036" y="80850"/>
                  </a:lnTo>
                  <a:lnTo>
                    <a:pt x="72486" y="71204"/>
                  </a:lnTo>
                  <a:lnTo>
                    <a:pt x="75734" y="27132"/>
                  </a:lnTo>
                  <a:lnTo>
                    <a:pt x="73722" y="21470"/>
                  </a:lnTo>
                  <a:lnTo>
                    <a:pt x="65841" y="12357"/>
                  </a:lnTo>
                  <a:lnTo>
                    <a:pt x="49504" y="1277"/>
                  </a:lnTo>
                  <a:lnTo>
                    <a:pt x="44593" y="0"/>
                  </a:lnTo>
                  <a:lnTo>
                    <a:pt x="40261" y="208"/>
                  </a:lnTo>
                  <a:lnTo>
                    <a:pt x="36315" y="1405"/>
                  </a:lnTo>
                  <a:lnTo>
                    <a:pt x="33684" y="3259"/>
                  </a:lnTo>
                  <a:lnTo>
                    <a:pt x="31931" y="555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5" name="SMARTInkShape-205">
              <a:extLst>
                <a:ext uri="{FF2B5EF4-FFF2-40B4-BE49-F238E27FC236}">
                  <a16:creationId xmlns:a16="http://schemas.microsoft.com/office/drawing/2014/main" id="{CCAEB084-A85C-FF53-975A-9270D0123324}"/>
                </a:ext>
              </a:extLst>
            </p:cNvPr>
            <p:cNvSpPr/>
            <p:nvPr>
              <p:custDataLst>
                <p:tags r:id="rId349"/>
              </p:custDataLst>
            </p:nvPr>
          </p:nvSpPr>
          <p:spPr>
            <a:xfrm>
              <a:off x="4429251" y="4376012"/>
              <a:ext cx="85600" cy="155804"/>
            </a:xfrm>
            <a:custGeom>
              <a:avLst/>
              <a:gdLst/>
              <a:ahLst/>
              <a:cxnLst/>
              <a:rect l="0" t="0" r="0" b="0"/>
              <a:pathLst>
                <a:path w="85600" h="155804">
                  <a:moveTo>
                    <a:pt x="9399" y="5488"/>
                  </a:moveTo>
                  <a:lnTo>
                    <a:pt x="9399" y="5488"/>
                  </a:lnTo>
                  <a:lnTo>
                    <a:pt x="9399" y="0"/>
                  </a:lnTo>
                  <a:lnTo>
                    <a:pt x="9399" y="2344"/>
                  </a:lnTo>
                  <a:lnTo>
                    <a:pt x="12221" y="6913"/>
                  </a:lnTo>
                  <a:lnTo>
                    <a:pt x="14455" y="9613"/>
                  </a:lnTo>
                  <a:lnTo>
                    <a:pt x="17600" y="28582"/>
                  </a:lnTo>
                  <a:lnTo>
                    <a:pt x="11211" y="69874"/>
                  </a:lnTo>
                  <a:lnTo>
                    <a:pt x="3091" y="110158"/>
                  </a:lnTo>
                  <a:lnTo>
                    <a:pt x="0" y="150852"/>
                  </a:lnTo>
                  <a:lnTo>
                    <a:pt x="1016" y="153198"/>
                  </a:lnTo>
                  <a:lnTo>
                    <a:pt x="2753" y="154761"/>
                  </a:lnTo>
                  <a:lnTo>
                    <a:pt x="4967" y="155803"/>
                  </a:lnTo>
                  <a:lnTo>
                    <a:pt x="7503" y="155440"/>
                  </a:lnTo>
                  <a:lnTo>
                    <a:pt x="36063" y="141331"/>
                  </a:lnTo>
                  <a:lnTo>
                    <a:pt x="77892" y="130680"/>
                  </a:lnTo>
                  <a:lnTo>
                    <a:pt x="80461" y="129166"/>
                  </a:lnTo>
                  <a:lnTo>
                    <a:pt x="85599" y="11978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6" name="SMARTInkShape-206">
              <a:extLst>
                <a:ext uri="{FF2B5EF4-FFF2-40B4-BE49-F238E27FC236}">
                  <a16:creationId xmlns:a16="http://schemas.microsoft.com/office/drawing/2014/main" id="{DDCFAD29-F204-F069-CD37-79328F54E490}"/>
                </a:ext>
              </a:extLst>
            </p:cNvPr>
            <p:cNvSpPr/>
            <p:nvPr>
              <p:custDataLst>
                <p:tags r:id="rId350"/>
              </p:custDataLst>
            </p:nvPr>
          </p:nvSpPr>
          <p:spPr>
            <a:xfrm>
              <a:off x="4410075" y="4438650"/>
              <a:ext cx="104776" cy="9526"/>
            </a:xfrm>
            <a:custGeom>
              <a:avLst/>
              <a:gdLst/>
              <a:ahLst/>
              <a:cxnLst/>
              <a:rect l="0" t="0" r="0" b="0"/>
              <a:pathLst>
                <a:path w="104776" h="9526">
                  <a:moveTo>
                    <a:pt x="0" y="9525"/>
                  </a:moveTo>
                  <a:lnTo>
                    <a:pt x="0" y="9525"/>
                  </a:lnTo>
                  <a:lnTo>
                    <a:pt x="15210" y="8467"/>
                  </a:lnTo>
                  <a:lnTo>
                    <a:pt x="41418" y="1986"/>
                  </a:lnTo>
                  <a:lnTo>
                    <a:pt x="104775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7" name="SMARTInkShape-207">
              <a:extLst>
                <a:ext uri="{FF2B5EF4-FFF2-40B4-BE49-F238E27FC236}">
                  <a16:creationId xmlns:a16="http://schemas.microsoft.com/office/drawing/2014/main" id="{D5D0F70F-BE2C-3083-3161-93A7017137FE}"/>
                </a:ext>
              </a:extLst>
            </p:cNvPr>
            <p:cNvSpPr/>
            <p:nvPr>
              <p:custDataLst>
                <p:tags r:id="rId351"/>
              </p:custDataLst>
            </p:nvPr>
          </p:nvSpPr>
          <p:spPr>
            <a:xfrm>
              <a:off x="4514850" y="4419603"/>
              <a:ext cx="171451" cy="103618"/>
            </a:xfrm>
            <a:custGeom>
              <a:avLst/>
              <a:gdLst/>
              <a:ahLst/>
              <a:cxnLst/>
              <a:rect l="0" t="0" r="0" b="0"/>
              <a:pathLst>
                <a:path w="171451" h="103618">
                  <a:moveTo>
                    <a:pt x="0" y="9522"/>
                  </a:moveTo>
                  <a:lnTo>
                    <a:pt x="0" y="9522"/>
                  </a:lnTo>
                  <a:lnTo>
                    <a:pt x="21459" y="9522"/>
                  </a:lnTo>
                  <a:lnTo>
                    <a:pt x="28234" y="6700"/>
                  </a:lnTo>
                  <a:lnTo>
                    <a:pt x="34773" y="2976"/>
                  </a:lnTo>
                  <a:lnTo>
                    <a:pt x="47416" y="259"/>
                  </a:lnTo>
                  <a:lnTo>
                    <a:pt x="70277" y="0"/>
                  </a:lnTo>
                  <a:lnTo>
                    <a:pt x="76390" y="2820"/>
                  </a:lnTo>
                  <a:lnTo>
                    <a:pt x="79502" y="5054"/>
                  </a:lnTo>
                  <a:lnTo>
                    <a:pt x="82959" y="16003"/>
                  </a:lnTo>
                  <a:lnTo>
                    <a:pt x="85361" y="56942"/>
                  </a:lnTo>
                  <a:lnTo>
                    <a:pt x="85677" y="91627"/>
                  </a:lnTo>
                  <a:lnTo>
                    <a:pt x="84635" y="96009"/>
                  </a:lnTo>
                  <a:lnTo>
                    <a:pt x="82881" y="98930"/>
                  </a:lnTo>
                  <a:lnTo>
                    <a:pt x="80654" y="100877"/>
                  </a:lnTo>
                  <a:lnTo>
                    <a:pt x="75357" y="103041"/>
                  </a:lnTo>
                  <a:lnTo>
                    <a:pt x="72463" y="103617"/>
                  </a:lnTo>
                  <a:lnTo>
                    <a:pt x="70534" y="101887"/>
                  </a:lnTo>
                  <a:lnTo>
                    <a:pt x="68390" y="94317"/>
                  </a:lnTo>
                  <a:lnTo>
                    <a:pt x="68072" y="65665"/>
                  </a:lnTo>
                  <a:lnTo>
                    <a:pt x="74379" y="46147"/>
                  </a:lnTo>
                  <a:lnTo>
                    <a:pt x="79977" y="37089"/>
                  </a:lnTo>
                  <a:lnTo>
                    <a:pt x="94135" y="26039"/>
                  </a:lnTo>
                  <a:lnTo>
                    <a:pt x="124428" y="13883"/>
                  </a:lnTo>
                  <a:lnTo>
                    <a:pt x="171450" y="952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8" name="SMARTInkShape-208">
              <a:extLst>
                <a:ext uri="{FF2B5EF4-FFF2-40B4-BE49-F238E27FC236}">
                  <a16:creationId xmlns:a16="http://schemas.microsoft.com/office/drawing/2014/main" id="{A5B8B20A-0074-AE8E-BE1A-F08D1F1B721D}"/>
                </a:ext>
              </a:extLst>
            </p:cNvPr>
            <p:cNvSpPr/>
            <p:nvPr>
              <p:custDataLst>
                <p:tags r:id="rId352"/>
              </p:custDataLst>
            </p:nvPr>
          </p:nvSpPr>
          <p:spPr>
            <a:xfrm>
              <a:off x="4688017" y="4419600"/>
              <a:ext cx="84009" cy="94118"/>
            </a:xfrm>
            <a:custGeom>
              <a:avLst/>
              <a:gdLst/>
              <a:ahLst/>
              <a:cxnLst/>
              <a:rect l="0" t="0" r="0" b="0"/>
              <a:pathLst>
                <a:path w="84009" h="94118">
                  <a:moveTo>
                    <a:pt x="17333" y="9525"/>
                  </a:moveTo>
                  <a:lnTo>
                    <a:pt x="17333" y="9525"/>
                  </a:lnTo>
                  <a:lnTo>
                    <a:pt x="17333" y="14582"/>
                  </a:lnTo>
                  <a:lnTo>
                    <a:pt x="14511" y="19886"/>
                  </a:lnTo>
                  <a:lnTo>
                    <a:pt x="9729" y="27888"/>
                  </a:lnTo>
                  <a:lnTo>
                    <a:pt x="858" y="56074"/>
                  </a:lnTo>
                  <a:lnTo>
                    <a:pt x="0" y="62783"/>
                  </a:lnTo>
                  <a:lnTo>
                    <a:pt x="4690" y="75881"/>
                  </a:lnTo>
                  <a:lnTo>
                    <a:pt x="12773" y="86642"/>
                  </a:lnTo>
                  <a:lnTo>
                    <a:pt x="19892" y="91424"/>
                  </a:lnTo>
                  <a:lnTo>
                    <a:pt x="29850" y="94117"/>
                  </a:lnTo>
                  <a:lnTo>
                    <a:pt x="33086" y="93436"/>
                  </a:lnTo>
                  <a:lnTo>
                    <a:pt x="39504" y="89858"/>
                  </a:lnTo>
                  <a:lnTo>
                    <a:pt x="63660" y="46315"/>
                  </a:lnTo>
                  <a:lnTo>
                    <a:pt x="84008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9" name="SMARTInkShape-209">
              <a:extLst>
                <a:ext uri="{FF2B5EF4-FFF2-40B4-BE49-F238E27FC236}">
                  <a16:creationId xmlns:a16="http://schemas.microsoft.com/office/drawing/2014/main" id="{28086FAA-EF0F-DFBF-54A2-60C0C4EEED1D}"/>
                </a:ext>
              </a:extLst>
            </p:cNvPr>
            <p:cNvSpPr/>
            <p:nvPr>
              <p:custDataLst>
                <p:tags r:id="rId353"/>
              </p:custDataLst>
            </p:nvPr>
          </p:nvSpPr>
          <p:spPr>
            <a:xfrm>
              <a:off x="4772859" y="4410203"/>
              <a:ext cx="113467" cy="83646"/>
            </a:xfrm>
            <a:custGeom>
              <a:avLst/>
              <a:gdLst/>
              <a:ahLst/>
              <a:cxnLst/>
              <a:rect l="0" t="0" r="0" b="0"/>
              <a:pathLst>
                <a:path w="113467" h="83646">
                  <a:moveTo>
                    <a:pt x="27741" y="18922"/>
                  </a:moveTo>
                  <a:lnTo>
                    <a:pt x="27741" y="18922"/>
                  </a:lnTo>
                  <a:lnTo>
                    <a:pt x="27741" y="23979"/>
                  </a:lnTo>
                  <a:lnTo>
                    <a:pt x="28799" y="25468"/>
                  </a:lnTo>
                  <a:lnTo>
                    <a:pt x="30563" y="26461"/>
                  </a:lnTo>
                  <a:lnTo>
                    <a:pt x="32797" y="27123"/>
                  </a:lnTo>
                  <a:lnTo>
                    <a:pt x="34286" y="28623"/>
                  </a:lnTo>
                  <a:lnTo>
                    <a:pt x="35942" y="33111"/>
                  </a:lnTo>
                  <a:lnTo>
                    <a:pt x="38500" y="33673"/>
                  </a:lnTo>
                  <a:lnTo>
                    <a:pt x="72016" y="27566"/>
                  </a:lnTo>
                  <a:lnTo>
                    <a:pt x="84680" y="18762"/>
                  </a:lnTo>
                  <a:lnTo>
                    <a:pt x="92925" y="10839"/>
                  </a:lnTo>
                  <a:lnTo>
                    <a:pt x="93974" y="4768"/>
                  </a:lnTo>
                  <a:lnTo>
                    <a:pt x="93063" y="3136"/>
                  </a:lnTo>
                  <a:lnTo>
                    <a:pt x="91398" y="2047"/>
                  </a:lnTo>
                  <a:lnTo>
                    <a:pt x="83997" y="517"/>
                  </a:lnTo>
                  <a:lnTo>
                    <a:pt x="66958" y="0"/>
                  </a:lnTo>
                  <a:lnTo>
                    <a:pt x="55402" y="5573"/>
                  </a:lnTo>
                  <a:lnTo>
                    <a:pt x="34173" y="17789"/>
                  </a:lnTo>
                  <a:lnTo>
                    <a:pt x="25679" y="21342"/>
                  </a:lnTo>
                  <a:lnTo>
                    <a:pt x="13419" y="33756"/>
                  </a:lnTo>
                  <a:lnTo>
                    <a:pt x="3389" y="52951"/>
                  </a:lnTo>
                  <a:lnTo>
                    <a:pt x="0" y="68917"/>
                  </a:lnTo>
                  <a:lnTo>
                    <a:pt x="1839" y="72361"/>
                  </a:lnTo>
                  <a:lnTo>
                    <a:pt x="9526" y="79009"/>
                  </a:lnTo>
                  <a:lnTo>
                    <a:pt x="19998" y="82669"/>
                  </a:lnTo>
                  <a:lnTo>
                    <a:pt x="25754" y="83645"/>
                  </a:lnTo>
                  <a:lnTo>
                    <a:pt x="37794" y="81907"/>
                  </a:lnTo>
                  <a:lnTo>
                    <a:pt x="59295" y="77801"/>
                  </a:lnTo>
                  <a:lnTo>
                    <a:pt x="82952" y="73762"/>
                  </a:lnTo>
                  <a:lnTo>
                    <a:pt x="113466" y="5702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0" name="SMARTInkShape-210">
              <a:extLst>
                <a:ext uri="{FF2B5EF4-FFF2-40B4-BE49-F238E27FC236}">
                  <a16:creationId xmlns:a16="http://schemas.microsoft.com/office/drawing/2014/main" id="{D467458A-F266-7DA8-43F1-0FAC60844F31}"/>
                </a:ext>
              </a:extLst>
            </p:cNvPr>
            <p:cNvSpPr/>
            <p:nvPr>
              <p:custDataLst>
                <p:tags r:id="rId354"/>
              </p:custDataLst>
            </p:nvPr>
          </p:nvSpPr>
          <p:spPr>
            <a:xfrm>
              <a:off x="4781596" y="4248150"/>
              <a:ext cx="146872" cy="447676"/>
            </a:xfrm>
            <a:custGeom>
              <a:avLst/>
              <a:gdLst/>
              <a:ahLst/>
              <a:cxnLst/>
              <a:rect l="0" t="0" r="0" b="0"/>
              <a:pathLst>
                <a:path w="146872" h="447676">
                  <a:moveTo>
                    <a:pt x="95204" y="0"/>
                  </a:moveTo>
                  <a:lnTo>
                    <a:pt x="95204" y="0"/>
                  </a:lnTo>
                  <a:lnTo>
                    <a:pt x="100260" y="0"/>
                  </a:lnTo>
                  <a:lnTo>
                    <a:pt x="113518" y="5057"/>
                  </a:lnTo>
                  <a:lnTo>
                    <a:pt x="122041" y="16006"/>
                  </a:lnTo>
                  <a:lnTo>
                    <a:pt x="129967" y="34376"/>
                  </a:lnTo>
                  <a:lnTo>
                    <a:pt x="140468" y="78414"/>
                  </a:lnTo>
                  <a:lnTo>
                    <a:pt x="146367" y="109992"/>
                  </a:lnTo>
                  <a:lnTo>
                    <a:pt x="146871" y="145194"/>
                  </a:lnTo>
                  <a:lnTo>
                    <a:pt x="144027" y="192246"/>
                  </a:lnTo>
                  <a:lnTo>
                    <a:pt x="143066" y="231532"/>
                  </a:lnTo>
                  <a:lnTo>
                    <a:pt x="142899" y="258044"/>
                  </a:lnTo>
                  <a:lnTo>
                    <a:pt x="137216" y="273788"/>
                  </a:lnTo>
                  <a:lnTo>
                    <a:pt x="129751" y="287842"/>
                  </a:lnTo>
                  <a:lnTo>
                    <a:pt x="123433" y="307654"/>
                  </a:lnTo>
                  <a:lnTo>
                    <a:pt x="84896" y="353651"/>
                  </a:lnTo>
                  <a:lnTo>
                    <a:pt x="51069" y="395155"/>
                  </a:lnTo>
                  <a:lnTo>
                    <a:pt x="17151" y="418038"/>
                  </a:lnTo>
                  <a:lnTo>
                    <a:pt x="14594" y="421567"/>
                  </a:lnTo>
                  <a:lnTo>
                    <a:pt x="8930" y="425488"/>
                  </a:lnTo>
                  <a:lnTo>
                    <a:pt x="5938" y="426534"/>
                  </a:lnTo>
                  <a:lnTo>
                    <a:pt x="3943" y="428289"/>
                  </a:lnTo>
                  <a:lnTo>
                    <a:pt x="479" y="436643"/>
                  </a:lnTo>
                  <a:lnTo>
                    <a:pt x="0" y="446218"/>
                  </a:lnTo>
                  <a:lnTo>
                    <a:pt x="1043" y="446704"/>
                  </a:lnTo>
                  <a:lnTo>
                    <a:pt x="9479" y="44767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54" name="SMARTInkShape-Group21">
            <a:extLst>
              <a:ext uri="{FF2B5EF4-FFF2-40B4-BE49-F238E27FC236}">
                <a16:creationId xmlns:a16="http://schemas.microsoft.com/office/drawing/2014/main" id="{4CAB024D-D912-90B5-5E1A-BB6B1E4B869D}"/>
              </a:ext>
            </a:extLst>
          </p:cNvPr>
          <p:cNvGrpSpPr/>
          <p:nvPr/>
        </p:nvGrpSpPr>
        <p:grpSpPr>
          <a:xfrm>
            <a:off x="2419385" y="4296168"/>
            <a:ext cx="1304288" cy="355743"/>
            <a:chOff x="2419385" y="4296168"/>
            <a:chExt cx="1304288" cy="355743"/>
          </a:xfrm>
        </p:grpSpPr>
        <p:sp>
          <p:nvSpPr>
            <p:cNvPr id="842" name="SMARTInkShape-211">
              <a:extLst>
                <a:ext uri="{FF2B5EF4-FFF2-40B4-BE49-F238E27FC236}">
                  <a16:creationId xmlns:a16="http://schemas.microsoft.com/office/drawing/2014/main" id="{70B59D25-519E-7384-E17A-D0F1CE6FB86D}"/>
                </a:ext>
              </a:extLst>
            </p:cNvPr>
            <p:cNvSpPr/>
            <p:nvPr>
              <p:custDataLst>
                <p:tags r:id="rId332"/>
              </p:custDataLst>
            </p:nvPr>
          </p:nvSpPr>
          <p:spPr>
            <a:xfrm>
              <a:off x="2419385" y="4362488"/>
              <a:ext cx="18992" cy="236102"/>
            </a:xfrm>
            <a:custGeom>
              <a:avLst/>
              <a:gdLst/>
              <a:ahLst/>
              <a:cxnLst/>
              <a:rect l="0" t="0" r="0" b="0"/>
              <a:pathLst>
                <a:path w="18992" h="236102">
                  <a:moveTo>
                    <a:pt x="9490" y="28537"/>
                  </a:moveTo>
                  <a:lnTo>
                    <a:pt x="9490" y="28537"/>
                  </a:lnTo>
                  <a:lnTo>
                    <a:pt x="9490" y="20336"/>
                  </a:lnTo>
                  <a:lnTo>
                    <a:pt x="10548" y="19895"/>
                  </a:lnTo>
                  <a:lnTo>
                    <a:pt x="17691" y="19129"/>
                  </a:lnTo>
                  <a:lnTo>
                    <a:pt x="18426" y="16242"/>
                  </a:lnTo>
                  <a:lnTo>
                    <a:pt x="18623" y="13990"/>
                  </a:lnTo>
                  <a:lnTo>
                    <a:pt x="17695" y="12490"/>
                  </a:lnTo>
                  <a:lnTo>
                    <a:pt x="16018" y="11488"/>
                  </a:lnTo>
                  <a:lnTo>
                    <a:pt x="13842" y="10821"/>
                  </a:lnTo>
                  <a:lnTo>
                    <a:pt x="13450" y="9318"/>
                  </a:lnTo>
                  <a:lnTo>
                    <a:pt x="18991" y="0"/>
                  </a:lnTo>
                  <a:lnTo>
                    <a:pt x="17956" y="44457"/>
                  </a:lnTo>
                  <a:lnTo>
                    <a:pt x="10814" y="89534"/>
                  </a:lnTo>
                  <a:lnTo>
                    <a:pt x="9882" y="125515"/>
                  </a:lnTo>
                  <a:lnTo>
                    <a:pt x="8509" y="169871"/>
                  </a:lnTo>
                  <a:lnTo>
                    <a:pt x="558" y="217274"/>
                  </a:lnTo>
                  <a:lnTo>
                    <a:pt x="0" y="236101"/>
                  </a:lnTo>
                  <a:lnTo>
                    <a:pt x="1046" y="235706"/>
                  </a:lnTo>
                  <a:lnTo>
                    <a:pt x="9490" y="22856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3" name="SMARTInkShape-212">
              <a:extLst>
                <a:ext uri="{FF2B5EF4-FFF2-40B4-BE49-F238E27FC236}">
                  <a16:creationId xmlns:a16="http://schemas.microsoft.com/office/drawing/2014/main" id="{A97D2C93-5B9F-0BBB-3A3F-1834089BDD79}"/>
                </a:ext>
              </a:extLst>
            </p:cNvPr>
            <p:cNvSpPr/>
            <p:nvPr>
              <p:custDataLst>
                <p:tags r:id="rId333"/>
              </p:custDataLst>
            </p:nvPr>
          </p:nvSpPr>
          <p:spPr>
            <a:xfrm>
              <a:off x="2428875" y="4372102"/>
              <a:ext cx="98779" cy="94454"/>
            </a:xfrm>
            <a:custGeom>
              <a:avLst/>
              <a:gdLst/>
              <a:ahLst/>
              <a:cxnLst/>
              <a:rect l="0" t="0" r="0" b="0"/>
              <a:pathLst>
                <a:path w="98779" h="94454">
                  <a:moveTo>
                    <a:pt x="0" y="18923"/>
                  </a:moveTo>
                  <a:lnTo>
                    <a:pt x="0" y="18923"/>
                  </a:lnTo>
                  <a:lnTo>
                    <a:pt x="14189" y="4734"/>
                  </a:lnTo>
                  <a:lnTo>
                    <a:pt x="22534" y="2034"/>
                  </a:lnTo>
                  <a:lnTo>
                    <a:pt x="50447" y="0"/>
                  </a:lnTo>
                  <a:lnTo>
                    <a:pt x="76522" y="7502"/>
                  </a:lnTo>
                  <a:lnTo>
                    <a:pt x="86221" y="13142"/>
                  </a:lnTo>
                  <a:lnTo>
                    <a:pt x="97631" y="27323"/>
                  </a:lnTo>
                  <a:lnTo>
                    <a:pt x="98778" y="44529"/>
                  </a:lnTo>
                  <a:lnTo>
                    <a:pt x="95759" y="63111"/>
                  </a:lnTo>
                  <a:lnTo>
                    <a:pt x="90890" y="74899"/>
                  </a:lnTo>
                  <a:lnTo>
                    <a:pt x="82376" y="83665"/>
                  </a:lnTo>
                  <a:lnTo>
                    <a:pt x="77143" y="87485"/>
                  </a:lnTo>
                  <a:lnTo>
                    <a:pt x="62861" y="91728"/>
                  </a:lnTo>
                  <a:lnTo>
                    <a:pt x="32878" y="94453"/>
                  </a:lnTo>
                  <a:lnTo>
                    <a:pt x="9525" y="8559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4" name="SMARTInkShape-213">
              <a:extLst>
                <a:ext uri="{FF2B5EF4-FFF2-40B4-BE49-F238E27FC236}">
                  <a16:creationId xmlns:a16="http://schemas.microsoft.com/office/drawing/2014/main" id="{E02FF2EC-3D79-3472-F033-BBAFE6DE8FDE}"/>
                </a:ext>
              </a:extLst>
            </p:cNvPr>
            <p:cNvSpPr/>
            <p:nvPr>
              <p:custDataLst>
                <p:tags r:id="rId334"/>
              </p:custDataLst>
            </p:nvPr>
          </p:nvSpPr>
          <p:spPr>
            <a:xfrm>
              <a:off x="2593138" y="4296168"/>
              <a:ext cx="130621" cy="313828"/>
            </a:xfrm>
            <a:custGeom>
              <a:avLst/>
              <a:gdLst/>
              <a:ahLst/>
              <a:cxnLst/>
              <a:rect l="0" t="0" r="0" b="0"/>
              <a:pathLst>
                <a:path w="130621" h="313828">
                  <a:moveTo>
                    <a:pt x="121487" y="9132"/>
                  </a:moveTo>
                  <a:lnTo>
                    <a:pt x="121487" y="9132"/>
                  </a:lnTo>
                  <a:lnTo>
                    <a:pt x="130620" y="0"/>
                  </a:lnTo>
                  <a:lnTo>
                    <a:pt x="87684" y="26459"/>
                  </a:lnTo>
                  <a:lnTo>
                    <a:pt x="61532" y="51434"/>
                  </a:lnTo>
                  <a:lnTo>
                    <a:pt x="28430" y="97739"/>
                  </a:lnTo>
                  <a:lnTo>
                    <a:pt x="13970" y="143639"/>
                  </a:lnTo>
                  <a:lnTo>
                    <a:pt x="4140" y="188216"/>
                  </a:lnTo>
                  <a:lnTo>
                    <a:pt x="0" y="229989"/>
                  </a:lnTo>
                  <a:lnTo>
                    <a:pt x="8276" y="271167"/>
                  </a:lnTo>
                  <a:lnTo>
                    <a:pt x="15080" y="286458"/>
                  </a:lnTo>
                  <a:lnTo>
                    <a:pt x="29751" y="304852"/>
                  </a:lnTo>
                  <a:lnTo>
                    <a:pt x="37677" y="309895"/>
                  </a:lnTo>
                  <a:lnTo>
                    <a:pt x="52820" y="313577"/>
                  </a:lnTo>
                  <a:lnTo>
                    <a:pt x="64335" y="313827"/>
                  </a:lnTo>
                  <a:lnTo>
                    <a:pt x="72450" y="311064"/>
                  </a:lnTo>
                  <a:lnTo>
                    <a:pt x="76096" y="308844"/>
                  </a:lnTo>
                  <a:lnTo>
                    <a:pt x="102437" y="30440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5" name="SMARTInkShape-214">
              <a:extLst>
                <a:ext uri="{FF2B5EF4-FFF2-40B4-BE49-F238E27FC236}">
                  <a16:creationId xmlns:a16="http://schemas.microsoft.com/office/drawing/2014/main" id="{8391467E-398B-44D0-2D48-9E7ACF65CCD9}"/>
                </a:ext>
              </a:extLst>
            </p:cNvPr>
            <p:cNvSpPr/>
            <p:nvPr>
              <p:custDataLst>
                <p:tags r:id="rId335"/>
              </p:custDataLst>
            </p:nvPr>
          </p:nvSpPr>
          <p:spPr>
            <a:xfrm>
              <a:off x="2762250" y="4429163"/>
              <a:ext cx="200026" cy="111792"/>
            </a:xfrm>
            <a:custGeom>
              <a:avLst/>
              <a:gdLst/>
              <a:ahLst/>
              <a:cxnLst/>
              <a:rect l="0" t="0" r="0" b="0"/>
              <a:pathLst>
                <a:path w="200026" h="111792">
                  <a:moveTo>
                    <a:pt x="0" y="19012"/>
                  </a:moveTo>
                  <a:lnTo>
                    <a:pt x="0" y="19012"/>
                  </a:lnTo>
                  <a:lnTo>
                    <a:pt x="5056" y="13955"/>
                  </a:lnTo>
                  <a:lnTo>
                    <a:pt x="10361" y="11473"/>
                  </a:lnTo>
                  <a:lnTo>
                    <a:pt x="13257" y="10811"/>
                  </a:lnTo>
                  <a:lnTo>
                    <a:pt x="15188" y="9311"/>
                  </a:lnTo>
                  <a:lnTo>
                    <a:pt x="17334" y="4823"/>
                  </a:lnTo>
                  <a:lnTo>
                    <a:pt x="20022" y="3202"/>
                  </a:lnTo>
                  <a:lnTo>
                    <a:pt x="40358" y="389"/>
                  </a:lnTo>
                  <a:lnTo>
                    <a:pt x="60245" y="0"/>
                  </a:lnTo>
                  <a:lnTo>
                    <a:pt x="63447" y="2103"/>
                  </a:lnTo>
                  <a:lnTo>
                    <a:pt x="76190" y="20689"/>
                  </a:lnTo>
                  <a:lnTo>
                    <a:pt x="88898" y="49800"/>
                  </a:lnTo>
                  <a:lnTo>
                    <a:pt x="94413" y="85142"/>
                  </a:lnTo>
                  <a:lnTo>
                    <a:pt x="93820" y="97087"/>
                  </a:lnTo>
                  <a:lnTo>
                    <a:pt x="90028" y="105923"/>
                  </a:lnTo>
                  <a:lnTo>
                    <a:pt x="87536" y="108703"/>
                  </a:lnTo>
                  <a:lnTo>
                    <a:pt x="81944" y="111791"/>
                  </a:lnTo>
                  <a:lnTo>
                    <a:pt x="73108" y="110342"/>
                  </a:lnTo>
                  <a:lnTo>
                    <a:pt x="67789" y="108474"/>
                  </a:lnTo>
                  <a:lnTo>
                    <a:pt x="59056" y="100753"/>
                  </a:lnTo>
                  <a:lnTo>
                    <a:pt x="52706" y="91325"/>
                  </a:lnTo>
                  <a:lnTo>
                    <a:pt x="49883" y="83607"/>
                  </a:lnTo>
                  <a:lnTo>
                    <a:pt x="48294" y="68255"/>
                  </a:lnTo>
                  <a:lnTo>
                    <a:pt x="53567" y="56420"/>
                  </a:lnTo>
                  <a:lnTo>
                    <a:pt x="62966" y="45162"/>
                  </a:lnTo>
                  <a:lnTo>
                    <a:pt x="87366" y="25879"/>
                  </a:lnTo>
                  <a:lnTo>
                    <a:pt x="97390" y="22064"/>
                  </a:lnTo>
                  <a:lnTo>
                    <a:pt x="144598" y="10864"/>
                  </a:lnTo>
                  <a:lnTo>
                    <a:pt x="191905" y="9511"/>
                  </a:lnTo>
                  <a:lnTo>
                    <a:pt x="200025" y="948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6" name="SMARTInkShape-215">
              <a:extLst>
                <a:ext uri="{FF2B5EF4-FFF2-40B4-BE49-F238E27FC236}">
                  <a16:creationId xmlns:a16="http://schemas.microsoft.com/office/drawing/2014/main" id="{DDC5E36D-561A-9679-F923-4FBDC8A2416B}"/>
                </a:ext>
              </a:extLst>
            </p:cNvPr>
            <p:cNvSpPr/>
            <p:nvPr>
              <p:custDataLst>
                <p:tags r:id="rId336"/>
              </p:custDataLst>
            </p:nvPr>
          </p:nvSpPr>
          <p:spPr>
            <a:xfrm>
              <a:off x="2987755" y="4429313"/>
              <a:ext cx="107871" cy="113890"/>
            </a:xfrm>
            <a:custGeom>
              <a:avLst/>
              <a:gdLst/>
              <a:ahLst/>
              <a:cxnLst/>
              <a:rect l="0" t="0" r="0" b="0"/>
              <a:pathLst>
                <a:path w="107871" h="113890">
                  <a:moveTo>
                    <a:pt x="3095" y="37912"/>
                  </a:moveTo>
                  <a:lnTo>
                    <a:pt x="3095" y="37912"/>
                  </a:lnTo>
                  <a:lnTo>
                    <a:pt x="3095" y="42969"/>
                  </a:lnTo>
                  <a:lnTo>
                    <a:pt x="4153" y="44458"/>
                  </a:lnTo>
                  <a:lnTo>
                    <a:pt x="5917" y="45451"/>
                  </a:lnTo>
                  <a:lnTo>
                    <a:pt x="12796" y="47175"/>
                  </a:lnTo>
                  <a:lnTo>
                    <a:pt x="17284" y="47320"/>
                  </a:lnTo>
                  <a:lnTo>
                    <a:pt x="22807" y="50207"/>
                  </a:lnTo>
                  <a:lnTo>
                    <a:pt x="28789" y="53959"/>
                  </a:lnTo>
                  <a:lnTo>
                    <a:pt x="34976" y="55628"/>
                  </a:lnTo>
                  <a:lnTo>
                    <a:pt x="38107" y="55014"/>
                  </a:lnTo>
                  <a:lnTo>
                    <a:pt x="50532" y="48242"/>
                  </a:lnTo>
                  <a:lnTo>
                    <a:pt x="94425" y="44629"/>
                  </a:lnTo>
                  <a:lnTo>
                    <a:pt x="105214" y="39239"/>
                  </a:lnTo>
                  <a:lnTo>
                    <a:pt x="106100" y="37738"/>
                  </a:lnTo>
                  <a:lnTo>
                    <a:pt x="107637" y="29827"/>
                  </a:lnTo>
                  <a:lnTo>
                    <a:pt x="107801" y="18701"/>
                  </a:lnTo>
                  <a:lnTo>
                    <a:pt x="105017" y="10676"/>
                  </a:lnTo>
                  <a:lnTo>
                    <a:pt x="102793" y="7055"/>
                  </a:lnTo>
                  <a:lnTo>
                    <a:pt x="99194" y="4641"/>
                  </a:lnTo>
                  <a:lnTo>
                    <a:pt x="84015" y="1243"/>
                  </a:lnTo>
                  <a:lnTo>
                    <a:pt x="58737" y="0"/>
                  </a:lnTo>
                  <a:lnTo>
                    <a:pt x="51460" y="2718"/>
                  </a:lnTo>
                  <a:lnTo>
                    <a:pt x="20337" y="30407"/>
                  </a:lnTo>
                  <a:lnTo>
                    <a:pt x="6540" y="52697"/>
                  </a:lnTo>
                  <a:lnTo>
                    <a:pt x="40" y="68824"/>
                  </a:lnTo>
                  <a:lnTo>
                    <a:pt x="0" y="76512"/>
                  </a:lnTo>
                  <a:lnTo>
                    <a:pt x="10540" y="105528"/>
                  </a:lnTo>
                  <a:lnTo>
                    <a:pt x="13350" y="108389"/>
                  </a:lnTo>
                  <a:lnTo>
                    <a:pt x="22117" y="111568"/>
                  </a:lnTo>
                  <a:lnTo>
                    <a:pt x="52290" y="113889"/>
                  </a:lnTo>
                  <a:lnTo>
                    <a:pt x="68001" y="108989"/>
                  </a:lnTo>
                  <a:lnTo>
                    <a:pt x="107870" y="7601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7" name="SMARTInkShape-216">
              <a:extLst>
                <a:ext uri="{FF2B5EF4-FFF2-40B4-BE49-F238E27FC236}">
                  <a16:creationId xmlns:a16="http://schemas.microsoft.com/office/drawing/2014/main" id="{1F9121C6-1DD8-C596-72CF-365C67E52378}"/>
                </a:ext>
              </a:extLst>
            </p:cNvPr>
            <p:cNvSpPr/>
            <p:nvPr>
              <p:custDataLst>
                <p:tags r:id="rId337"/>
              </p:custDataLst>
            </p:nvPr>
          </p:nvSpPr>
          <p:spPr>
            <a:xfrm>
              <a:off x="3143520" y="4486275"/>
              <a:ext cx="114031" cy="165636"/>
            </a:xfrm>
            <a:custGeom>
              <a:avLst/>
              <a:gdLst/>
              <a:ahLst/>
              <a:cxnLst/>
              <a:rect l="0" t="0" r="0" b="0"/>
              <a:pathLst>
                <a:path w="114031" h="165636">
                  <a:moveTo>
                    <a:pt x="18780" y="0"/>
                  </a:moveTo>
                  <a:lnTo>
                    <a:pt x="18780" y="0"/>
                  </a:lnTo>
                  <a:lnTo>
                    <a:pt x="26980" y="0"/>
                  </a:lnTo>
                  <a:lnTo>
                    <a:pt x="32969" y="5057"/>
                  </a:lnTo>
                  <a:lnTo>
                    <a:pt x="35669" y="13183"/>
                  </a:lnTo>
                  <a:lnTo>
                    <a:pt x="37545" y="51478"/>
                  </a:lnTo>
                  <a:lnTo>
                    <a:pt x="37746" y="89807"/>
                  </a:lnTo>
                  <a:lnTo>
                    <a:pt x="37819" y="137102"/>
                  </a:lnTo>
                  <a:lnTo>
                    <a:pt x="37827" y="152924"/>
                  </a:lnTo>
                  <a:lnTo>
                    <a:pt x="35006" y="160747"/>
                  </a:lnTo>
                  <a:lnTo>
                    <a:pt x="32772" y="164314"/>
                  </a:lnTo>
                  <a:lnTo>
                    <a:pt x="31283" y="165635"/>
                  </a:lnTo>
                  <a:lnTo>
                    <a:pt x="30290" y="165457"/>
                  </a:lnTo>
                  <a:lnTo>
                    <a:pt x="29628" y="164280"/>
                  </a:lnTo>
                  <a:lnTo>
                    <a:pt x="28129" y="163495"/>
                  </a:lnTo>
                  <a:lnTo>
                    <a:pt x="23641" y="162623"/>
                  </a:lnTo>
                  <a:lnTo>
                    <a:pt x="10107" y="152019"/>
                  </a:lnTo>
                  <a:lnTo>
                    <a:pt x="4342" y="141294"/>
                  </a:lnTo>
                  <a:lnTo>
                    <a:pt x="337" y="110916"/>
                  </a:lnTo>
                  <a:lnTo>
                    <a:pt x="0" y="98332"/>
                  </a:lnTo>
                  <a:lnTo>
                    <a:pt x="5495" y="85684"/>
                  </a:lnTo>
                  <a:lnTo>
                    <a:pt x="9923" y="79347"/>
                  </a:lnTo>
                  <a:lnTo>
                    <a:pt x="23311" y="69485"/>
                  </a:lnTo>
                  <a:lnTo>
                    <a:pt x="68789" y="47872"/>
                  </a:lnTo>
                  <a:lnTo>
                    <a:pt x="103659" y="37423"/>
                  </a:lnTo>
                  <a:lnTo>
                    <a:pt x="114030" y="2857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8" name="SMARTInkShape-217">
              <a:extLst>
                <a:ext uri="{FF2B5EF4-FFF2-40B4-BE49-F238E27FC236}">
                  <a16:creationId xmlns:a16="http://schemas.microsoft.com/office/drawing/2014/main" id="{259C08DD-34F3-38D5-33CC-0F78A4DB7F3F}"/>
                </a:ext>
              </a:extLst>
            </p:cNvPr>
            <p:cNvSpPr/>
            <p:nvPr>
              <p:custDataLst>
                <p:tags r:id="rId338"/>
              </p:custDataLst>
            </p:nvPr>
          </p:nvSpPr>
          <p:spPr>
            <a:xfrm>
              <a:off x="3190875" y="4372367"/>
              <a:ext cx="9526" cy="9134"/>
            </a:xfrm>
            <a:custGeom>
              <a:avLst/>
              <a:gdLst/>
              <a:ahLst/>
              <a:cxnLst/>
              <a:rect l="0" t="0" r="0" b="0"/>
              <a:pathLst>
                <a:path w="9526" h="9134">
                  <a:moveTo>
                    <a:pt x="9525" y="9133"/>
                  </a:moveTo>
                  <a:lnTo>
                    <a:pt x="9525" y="9133"/>
                  </a:lnTo>
                  <a:lnTo>
                    <a:pt x="392" y="0"/>
                  </a:lnTo>
                  <a:lnTo>
                    <a:pt x="0" y="913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9" name="SMARTInkShape-218">
              <a:extLst>
                <a:ext uri="{FF2B5EF4-FFF2-40B4-BE49-F238E27FC236}">
                  <a16:creationId xmlns:a16="http://schemas.microsoft.com/office/drawing/2014/main" id="{2A9D7204-5431-8A9B-D10C-5EF42C1ABDE5}"/>
                </a:ext>
              </a:extLst>
            </p:cNvPr>
            <p:cNvSpPr/>
            <p:nvPr>
              <p:custDataLst>
                <p:tags r:id="rId339"/>
              </p:custDataLst>
            </p:nvPr>
          </p:nvSpPr>
          <p:spPr>
            <a:xfrm>
              <a:off x="3276600" y="4524375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0" name="SMARTInkShape-219">
              <a:extLst>
                <a:ext uri="{FF2B5EF4-FFF2-40B4-BE49-F238E27FC236}">
                  <a16:creationId xmlns:a16="http://schemas.microsoft.com/office/drawing/2014/main" id="{8475CFA3-4807-DD55-B6F5-5FDF83461555}"/>
                </a:ext>
              </a:extLst>
            </p:cNvPr>
            <p:cNvSpPr/>
            <p:nvPr>
              <p:custDataLst>
                <p:tags r:id="rId340"/>
              </p:custDataLst>
            </p:nvPr>
          </p:nvSpPr>
          <p:spPr>
            <a:xfrm>
              <a:off x="3457575" y="4343410"/>
              <a:ext cx="9526" cy="219066"/>
            </a:xfrm>
            <a:custGeom>
              <a:avLst/>
              <a:gdLst/>
              <a:ahLst/>
              <a:cxnLst/>
              <a:rect l="0" t="0" r="0" b="0"/>
              <a:pathLst>
                <a:path w="9526" h="219066">
                  <a:moveTo>
                    <a:pt x="0" y="9515"/>
                  </a:moveTo>
                  <a:lnTo>
                    <a:pt x="0" y="9515"/>
                  </a:lnTo>
                  <a:lnTo>
                    <a:pt x="0" y="4458"/>
                  </a:lnTo>
                  <a:lnTo>
                    <a:pt x="1058" y="2969"/>
                  </a:lnTo>
                  <a:lnTo>
                    <a:pt x="2822" y="1976"/>
                  </a:lnTo>
                  <a:lnTo>
                    <a:pt x="9491" y="0"/>
                  </a:lnTo>
                  <a:lnTo>
                    <a:pt x="9525" y="46254"/>
                  </a:lnTo>
                  <a:lnTo>
                    <a:pt x="1986" y="89612"/>
                  </a:lnTo>
                  <a:lnTo>
                    <a:pt x="262" y="134520"/>
                  </a:lnTo>
                  <a:lnTo>
                    <a:pt x="23" y="176556"/>
                  </a:lnTo>
                  <a:lnTo>
                    <a:pt x="0" y="21906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1" name="SMARTInkShape-220">
              <a:extLst>
                <a:ext uri="{FF2B5EF4-FFF2-40B4-BE49-F238E27FC236}">
                  <a16:creationId xmlns:a16="http://schemas.microsoft.com/office/drawing/2014/main" id="{595C1605-3EB5-8AE2-38B0-B301E44DE7BC}"/>
                </a:ext>
              </a:extLst>
            </p:cNvPr>
            <p:cNvSpPr/>
            <p:nvPr>
              <p:custDataLst>
                <p:tags r:id="rId341"/>
              </p:custDataLst>
            </p:nvPr>
          </p:nvSpPr>
          <p:spPr>
            <a:xfrm>
              <a:off x="3562350" y="4324975"/>
              <a:ext cx="19051" cy="218451"/>
            </a:xfrm>
            <a:custGeom>
              <a:avLst/>
              <a:gdLst/>
              <a:ahLst/>
              <a:cxnLst/>
              <a:rect l="0" t="0" r="0" b="0"/>
              <a:pathLst>
                <a:path w="19051" h="218451">
                  <a:moveTo>
                    <a:pt x="0" y="27950"/>
                  </a:moveTo>
                  <a:lnTo>
                    <a:pt x="0" y="27950"/>
                  </a:lnTo>
                  <a:lnTo>
                    <a:pt x="18541" y="0"/>
                  </a:lnTo>
                  <a:lnTo>
                    <a:pt x="19036" y="43240"/>
                  </a:lnTo>
                  <a:lnTo>
                    <a:pt x="11509" y="85858"/>
                  </a:lnTo>
                  <a:lnTo>
                    <a:pt x="9917" y="128406"/>
                  </a:lnTo>
                  <a:lnTo>
                    <a:pt x="10660" y="168914"/>
                  </a:lnTo>
                  <a:lnTo>
                    <a:pt x="15035" y="190485"/>
                  </a:lnTo>
                  <a:lnTo>
                    <a:pt x="12686" y="202991"/>
                  </a:lnTo>
                  <a:lnTo>
                    <a:pt x="13749" y="204969"/>
                  </a:lnTo>
                  <a:lnTo>
                    <a:pt x="15516" y="206288"/>
                  </a:lnTo>
                  <a:lnTo>
                    <a:pt x="17480" y="210575"/>
                  </a:lnTo>
                  <a:lnTo>
                    <a:pt x="19050" y="2184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2" name="SMARTInkShape-221">
              <a:extLst>
                <a:ext uri="{FF2B5EF4-FFF2-40B4-BE49-F238E27FC236}">
                  <a16:creationId xmlns:a16="http://schemas.microsoft.com/office/drawing/2014/main" id="{2B2000EE-E87C-8AD8-EAE7-C90F5322B1B9}"/>
                </a:ext>
              </a:extLst>
            </p:cNvPr>
            <p:cNvSpPr/>
            <p:nvPr>
              <p:custDataLst>
                <p:tags r:id="rId342"/>
              </p:custDataLst>
            </p:nvPr>
          </p:nvSpPr>
          <p:spPr>
            <a:xfrm>
              <a:off x="3452087" y="4452219"/>
              <a:ext cx="119789" cy="14890"/>
            </a:xfrm>
            <a:custGeom>
              <a:avLst/>
              <a:gdLst/>
              <a:ahLst/>
              <a:cxnLst/>
              <a:rect l="0" t="0" r="0" b="0"/>
              <a:pathLst>
                <a:path w="119789" h="14890">
                  <a:moveTo>
                    <a:pt x="5488" y="5481"/>
                  </a:moveTo>
                  <a:lnTo>
                    <a:pt x="5488" y="5481"/>
                  </a:lnTo>
                  <a:lnTo>
                    <a:pt x="5488" y="10538"/>
                  </a:lnTo>
                  <a:lnTo>
                    <a:pt x="4430" y="12027"/>
                  </a:lnTo>
                  <a:lnTo>
                    <a:pt x="2666" y="13020"/>
                  </a:lnTo>
                  <a:lnTo>
                    <a:pt x="432" y="13682"/>
                  </a:lnTo>
                  <a:lnTo>
                    <a:pt x="0" y="14123"/>
                  </a:lnTo>
                  <a:lnTo>
                    <a:pt x="772" y="14417"/>
                  </a:lnTo>
                  <a:lnTo>
                    <a:pt x="9613" y="14889"/>
                  </a:lnTo>
                  <a:lnTo>
                    <a:pt x="51452" y="5870"/>
                  </a:lnTo>
                  <a:lnTo>
                    <a:pt x="69857" y="5515"/>
                  </a:lnTo>
                  <a:lnTo>
                    <a:pt x="93462" y="0"/>
                  </a:lnTo>
                  <a:lnTo>
                    <a:pt x="119788" y="548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3" name="SMARTInkShape-222">
              <a:extLst>
                <a:ext uri="{FF2B5EF4-FFF2-40B4-BE49-F238E27FC236}">
                  <a16:creationId xmlns:a16="http://schemas.microsoft.com/office/drawing/2014/main" id="{33729AEB-F696-49BA-4052-EC9DA0502983}"/>
                </a:ext>
              </a:extLst>
            </p:cNvPr>
            <p:cNvSpPr/>
            <p:nvPr>
              <p:custDataLst>
                <p:tags r:id="rId343"/>
              </p:custDataLst>
            </p:nvPr>
          </p:nvSpPr>
          <p:spPr>
            <a:xfrm>
              <a:off x="3648666" y="4520264"/>
              <a:ext cx="75007" cy="87416"/>
            </a:xfrm>
            <a:custGeom>
              <a:avLst/>
              <a:gdLst/>
              <a:ahLst/>
              <a:cxnLst/>
              <a:rect l="0" t="0" r="0" b="0"/>
              <a:pathLst>
                <a:path w="75007" h="87416">
                  <a:moveTo>
                    <a:pt x="47034" y="13636"/>
                  </a:moveTo>
                  <a:lnTo>
                    <a:pt x="47034" y="13636"/>
                  </a:lnTo>
                  <a:lnTo>
                    <a:pt x="55235" y="5435"/>
                  </a:lnTo>
                  <a:lnTo>
                    <a:pt x="54618" y="4994"/>
                  </a:lnTo>
                  <a:lnTo>
                    <a:pt x="51110" y="4503"/>
                  </a:lnTo>
                  <a:lnTo>
                    <a:pt x="46023" y="7108"/>
                  </a:lnTo>
                  <a:lnTo>
                    <a:pt x="43185" y="9284"/>
                  </a:lnTo>
                  <a:lnTo>
                    <a:pt x="34387" y="11702"/>
                  </a:lnTo>
                  <a:lnTo>
                    <a:pt x="24480" y="13834"/>
                  </a:lnTo>
                  <a:lnTo>
                    <a:pt x="16549" y="18311"/>
                  </a:lnTo>
                  <a:lnTo>
                    <a:pt x="6134" y="31837"/>
                  </a:lnTo>
                  <a:lnTo>
                    <a:pt x="1402" y="49250"/>
                  </a:lnTo>
                  <a:lnTo>
                    <a:pt x="0" y="67814"/>
                  </a:lnTo>
                  <a:lnTo>
                    <a:pt x="1919" y="73039"/>
                  </a:lnTo>
                  <a:lnTo>
                    <a:pt x="9697" y="81665"/>
                  </a:lnTo>
                  <a:lnTo>
                    <a:pt x="20210" y="86204"/>
                  </a:lnTo>
                  <a:lnTo>
                    <a:pt x="25976" y="87415"/>
                  </a:lnTo>
                  <a:lnTo>
                    <a:pt x="38028" y="85937"/>
                  </a:lnTo>
                  <a:lnTo>
                    <a:pt x="49382" y="81753"/>
                  </a:lnTo>
                  <a:lnTo>
                    <a:pt x="57955" y="76366"/>
                  </a:lnTo>
                  <a:lnTo>
                    <a:pt x="68732" y="57270"/>
                  </a:lnTo>
                  <a:lnTo>
                    <a:pt x="74704" y="26294"/>
                  </a:lnTo>
                  <a:lnTo>
                    <a:pt x="75006" y="22074"/>
                  </a:lnTo>
                  <a:lnTo>
                    <a:pt x="72518" y="14564"/>
                  </a:lnTo>
                  <a:lnTo>
                    <a:pt x="70374" y="11080"/>
                  </a:lnTo>
                  <a:lnTo>
                    <a:pt x="57242" y="1119"/>
                  </a:lnTo>
                  <a:lnTo>
                    <a:pt x="52781" y="0"/>
                  </a:lnTo>
                  <a:lnTo>
                    <a:pt x="48749" y="312"/>
                  </a:lnTo>
                  <a:lnTo>
                    <a:pt x="41446" y="3480"/>
                  </a:lnTo>
                  <a:lnTo>
                    <a:pt x="31385" y="10157"/>
                  </a:lnTo>
                  <a:lnTo>
                    <a:pt x="24910" y="12090"/>
                  </a:lnTo>
                  <a:lnTo>
                    <a:pt x="22759" y="13664"/>
                  </a:lnTo>
                  <a:lnTo>
                    <a:pt x="21326" y="15771"/>
                  </a:lnTo>
                  <a:lnTo>
                    <a:pt x="18459" y="2316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60" name="SMARTInkShape-Group22">
            <a:extLst>
              <a:ext uri="{FF2B5EF4-FFF2-40B4-BE49-F238E27FC236}">
                <a16:creationId xmlns:a16="http://schemas.microsoft.com/office/drawing/2014/main" id="{27359E6F-096B-2FB7-155D-0F7A9CC54DFD}"/>
              </a:ext>
            </a:extLst>
          </p:cNvPr>
          <p:cNvGrpSpPr/>
          <p:nvPr/>
        </p:nvGrpSpPr>
        <p:grpSpPr>
          <a:xfrm>
            <a:off x="4400682" y="3924300"/>
            <a:ext cx="561844" cy="259948"/>
            <a:chOff x="4400682" y="3924300"/>
            <a:chExt cx="561844" cy="259948"/>
          </a:xfrm>
        </p:grpSpPr>
        <p:sp>
          <p:nvSpPr>
            <p:cNvPr id="855" name="SMARTInkShape-223">
              <a:extLst>
                <a:ext uri="{FF2B5EF4-FFF2-40B4-BE49-F238E27FC236}">
                  <a16:creationId xmlns:a16="http://schemas.microsoft.com/office/drawing/2014/main" id="{3D3E0A24-98B6-A1F9-79AC-B81E90B73E76}"/>
                </a:ext>
              </a:extLst>
            </p:cNvPr>
            <p:cNvSpPr/>
            <p:nvPr>
              <p:custDataLst>
                <p:tags r:id="rId327"/>
              </p:custDataLst>
            </p:nvPr>
          </p:nvSpPr>
          <p:spPr>
            <a:xfrm>
              <a:off x="4400682" y="3992299"/>
              <a:ext cx="47378" cy="179652"/>
            </a:xfrm>
            <a:custGeom>
              <a:avLst/>
              <a:gdLst/>
              <a:ahLst/>
              <a:cxnLst/>
              <a:rect l="0" t="0" r="0" b="0"/>
              <a:pathLst>
                <a:path w="47378" h="179652">
                  <a:moveTo>
                    <a:pt x="37968" y="8201"/>
                  </a:moveTo>
                  <a:lnTo>
                    <a:pt x="37968" y="8201"/>
                  </a:lnTo>
                  <a:lnTo>
                    <a:pt x="46169" y="8201"/>
                  </a:lnTo>
                  <a:lnTo>
                    <a:pt x="46610" y="7143"/>
                  </a:lnTo>
                  <a:lnTo>
                    <a:pt x="47377" y="0"/>
                  </a:lnTo>
                  <a:lnTo>
                    <a:pt x="42403" y="4125"/>
                  </a:lnTo>
                  <a:lnTo>
                    <a:pt x="39939" y="9211"/>
                  </a:lnTo>
                  <a:lnTo>
                    <a:pt x="20241" y="55601"/>
                  </a:lnTo>
                  <a:lnTo>
                    <a:pt x="12607" y="84334"/>
                  </a:lnTo>
                  <a:lnTo>
                    <a:pt x="3271" y="129901"/>
                  </a:lnTo>
                  <a:lnTo>
                    <a:pt x="0" y="166590"/>
                  </a:lnTo>
                  <a:lnTo>
                    <a:pt x="2750" y="171377"/>
                  </a:lnTo>
                  <a:lnTo>
                    <a:pt x="9393" y="17965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6" name="SMARTInkShape-224">
              <a:extLst>
                <a:ext uri="{FF2B5EF4-FFF2-40B4-BE49-F238E27FC236}">
                  <a16:creationId xmlns:a16="http://schemas.microsoft.com/office/drawing/2014/main" id="{2614FDEA-70B9-627B-68FF-D4E223DFF52E}"/>
                </a:ext>
              </a:extLst>
            </p:cNvPr>
            <p:cNvSpPr/>
            <p:nvPr>
              <p:custDataLst>
                <p:tags r:id="rId328"/>
              </p:custDataLst>
            </p:nvPr>
          </p:nvSpPr>
          <p:spPr>
            <a:xfrm>
              <a:off x="4495800" y="4029321"/>
              <a:ext cx="113075" cy="103087"/>
            </a:xfrm>
            <a:custGeom>
              <a:avLst/>
              <a:gdLst/>
              <a:ahLst/>
              <a:cxnLst/>
              <a:rect l="0" t="0" r="0" b="0"/>
              <a:pathLst>
                <a:path w="113075" h="103087">
                  <a:moveTo>
                    <a:pt x="0" y="66429"/>
                  </a:moveTo>
                  <a:lnTo>
                    <a:pt x="0" y="66429"/>
                  </a:lnTo>
                  <a:lnTo>
                    <a:pt x="5056" y="61372"/>
                  </a:lnTo>
                  <a:lnTo>
                    <a:pt x="49284" y="48019"/>
                  </a:lnTo>
                  <a:lnTo>
                    <a:pt x="69947" y="47417"/>
                  </a:lnTo>
                  <a:lnTo>
                    <a:pt x="76243" y="44573"/>
                  </a:lnTo>
                  <a:lnTo>
                    <a:pt x="83852" y="39181"/>
                  </a:lnTo>
                  <a:lnTo>
                    <a:pt x="104993" y="30512"/>
                  </a:lnTo>
                  <a:lnTo>
                    <a:pt x="113074" y="20555"/>
                  </a:lnTo>
                  <a:lnTo>
                    <a:pt x="108880" y="9210"/>
                  </a:lnTo>
                  <a:lnTo>
                    <a:pt x="105395" y="6058"/>
                  </a:lnTo>
                  <a:lnTo>
                    <a:pt x="95878" y="2556"/>
                  </a:lnTo>
                  <a:lnTo>
                    <a:pt x="73358" y="0"/>
                  </a:lnTo>
                  <a:lnTo>
                    <a:pt x="66823" y="2686"/>
                  </a:lnTo>
                  <a:lnTo>
                    <a:pt x="51550" y="10148"/>
                  </a:lnTo>
                  <a:lnTo>
                    <a:pt x="38786" y="16015"/>
                  </a:lnTo>
                  <a:lnTo>
                    <a:pt x="30542" y="24210"/>
                  </a:lnTo>
                  <a:lnTo>
                    <a:pt x="15716" y="32843"/>
                  </a:lnTo>
                  <a:lnTo>
                    <a:pt x="12276" y="38449"/>
                  </a:lnTo>
                  <a:lnTo>
                    <a:pt x="10748" y="46585"/>
                  </a:lnTo>
                  <a:lnTo>
                    <a:pt x="9686" y="76516"/>
                  </a:lnTo>
                  <a:lnTo>
                    <a:pt x="12419" y="84318"/>
                  </a:lnTo>
                  <a:lnTo>
                    <a:pt x="14630" y="87880"/>
                  </a:lnTo>
                  <a:lnTo>
                    <a:pt x="27853" y="97950"/>
                  </a:lnTo>
                  <a:lnTo>
                    <a:pt x="50234" y="102580"/>
                  </a:lnTo>
                  <a:lnTo>
                    <a:pt x="84124" y="103086"/>
                  </a:lnTo>
                  <a:lnTo>
                    <a:pt x="104775" y="9500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7" name="SMARTInkShape-225">
              <a:extLst>
                <a:ext uri="{FF2B5EF4-FFF2-40B4-BE49-F238E27FC236}">
                  <a16:creationId xmlns:a16="http://schemas.microsoft.com/office/drawing/2014/main" id="{94D52AE3-39DC-440F-C0DD-2B51334F4AD0}"/>
                </a:ext>
              </a:extLst>
            </p:cNvPr>
            <p:cNvSpPr/>
            <p:nvPr>
              <p:custDataLst>
                <p:tags r:id="rId329"/>
              </p:custDataLst>
            </p:nvPr>
          </p:nvSpPr>
          <p:spPr>
            <a:xfrm>
              <a:off x="4657725" y="4038600"/>
              <a:ext cx="104776" cy="92992"/>
            </a:xfrm>
            <a:custGeom>
              <a:avLst/>
              <a:gdLst/>
              <a:ahLst/>
              <a:cxnLst/>
              <a:rect l="0" t="0" r="0" b="0"/>
              <a:pathLst>
                <a:path w="104776" h="92992">
                  <a:moveTo>
                    <a:pt x="0" y="19050"/>
                  </a:moveTo>
                  <a:lnTo>
                    <a:pt x="0" y="19050"/>
                  </a:lnTo>
                  <a:lnTo>
                    <a:pt x="8201" y="10849"/>
                  </a:lnTo>
                  <a:lnTo>
                    <a:pt x="8642" y="11466"/>
                  </a:lnTo>
                  <a:lnTo>
                    <a:pt x="9491" y="55320"/>
                  </a:lnTo>
                  <a:lnTo>
                    <a:pt x="9515" y="75070"/>
                  </a:lnTo>
                  <a:lnTo>
                    <a:pt x="12342" y="83812"/>
                  </a:lnTo>
                  <a:lnTo>
                    <a:pt x="14578" y="87624"/>
                  </a:lnTo>
                  <a:lnTo>
                    <a:pt x="17128" y="90166"/>
                  </a:lnTo>
                  <a:lnTo>
                    <a:pt x="22782" y="92991"/>
                  </a:lnTo>
                  <a:lnTo>
                    <a:pt x="26831" y="91627"/>
                  </a:lnTo>
                  <a:lnTo>
                    <a:pt x="36971" y="84467"/>
                  </a:lnTo>
                  <a:lnTo>
                    <a:pt x="70852" y="43132"/>
                  </a:lnTo>
                  <a:lnTo>
                    <a:pt x="89803" y="14282"/>
                  </a:lnTo>
                  <a:lnTo>
                    <a:pt x="91619" y="9522"/>
                  </a:lnTo>
                  <a:lnTo>
                    <a:pt x="93887" y="6348"/>
                  </a:lnTo>
                  <a:lnTo>
                    <a:pt x="104775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8" name="SMARTInkShape-226">
              <a:extLst>
                <a:ext uri="{FF2B5EF4-FFF2-40B4-BE49-F238E27FC236}">
                  <a16:creationId xmlns:a16="http://schemas.microsoft.com/office/drawing/2014/main" id="{B745203F-48AA-3058-9DDD-8D0AC7930D10}"/>
                </a:ext>
              </a:extLst>
            </p:cNvPr>
            <p:cNvSpPr/>
            <p:nvPr>
              <p:custDataLst>
                <p:tags r:id="rId330"/>
              </p:custDataLst>
            </p:nvPr>
          </p:nvSpPr>
          <p:spPr>
            <a:xfrm>
              <a:off x="4762806" y="4034102"/>
              <a:ext cx="102900" cy="98753"/>
            </a:xfrm>
            <a:custGeom>
              <a:avLst/>
              <a:gdLst/>
              <a:ahLst/>
              <a:cxnLst/>
              <a:rect l="0" t="0" r="0" b="0"/>
              <a:pathLst>
                <a:path w="102900" h="98753">
                  <a:moveTo>
                    <a:pt x="28269" y="33073"/>
                  </a:moveTo>
                  <a:lnTo>
                    <a:pt x="28269" y="33073"/>
                  </a:lnTo>
                  <a:lnTo>
                    <a:pt x="42458" y="47262"/>
                  </a:lnTo>
                  <a:lnTo>
                    <a:pt x="45137" y="47824"/>
                  </a:lnTo>
                  <a:lnTo>
                    <a:pt x="47981" y="47140"/>
                  </a:lnTo>
                  <a:lnTo>
                    <a:pt x="55093" y="43495"/>
                  </a:lnTo>
                  <a:lnTo>
                    <a:pt x="76837" y="41555"/>
                  </a:lnTo>
                  <a:lnTo>
                    <a:pt x="85485" y="37549"/>
                  </a:lnTo>
                  <a:lnTo>
                    <a:pt x="88639" y="34998"/>
                  </a:lnTo>
                  <a:lnTo>
                    <a:pt x="102899" y="15856"/>
                  </a:lnTo>
                  <a:lnTo>
                    <a:pt x="102365" y="14187"/>
                  </a:lnTo>
                  <a:lnTo>
                    <a:pt x="98947" y="9510"/>
                  </a:lnTo>
                  <a:lnTo>
                    <a:pt x="86017" y="927"/>
                  </a:lnTo>
                  <a:lnTo>
                    <a:pt x="80526" y="0"/>
                  </a:lnTo>
                  <a:lnTo>
                    <a:pt x="53683" y="6118"/>
                  </a:lnTo>
                  <a:lnTo>
                    <a:pt x="22953" y="15099"/>
                  </a:lnTo>
                  <a:lnTo>
                    <a:pt x="11442" y="23673"/>
                  </a:lnTo>
                  <a:lnTo>
                    <a:pt x="4915" y="34540"/>
                  </a:lnTo>
                  <a:lnTo>
                    <a:pt x="382" y="63958"/>
                  </a:lnTo>
                  <a:lnTo>
                    <a:pt x="0" y="72552"/>
                  </a:lnTo>
                  <a:lnTo>
                    <a:pt x="4841" y="88398"/>
                  </a:lnTo>
                  <a:lnTo>
                    <a:pt x="9475" y="92181"/>
                  </a:lnTo>
                  <a:lnTo>
                    <a:pt x="23092" y="96385"/>
                  </a:lnTo>
                  <a:lnTo>
                    <a:pt x="43551" y="98752"/>
                  </a:lnTo>
                  <a:lnTo>
                    <a:pt x="85419" y="9022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9" name="SMARTInkShape-227">
              <a:extLst>
                <a:ext uri="{FF2B5EF4-FFF2-40B4-BE49-F238E27FC236}">
                  <a16:creationId xmlns:a16="http://schemas.microsoft.com/office/drawing/2014/main" id="{EA058600-D34A-B9F0-286A-77C2A611D064}"/>
                </a:ext>
              </a:extLst>
            </p:cNvPr>
            <p:cNvSpPr/>
            <p:nvPr>
              <p:custDataLst>
                <p:tags r:id="rId331"/>
              </p:custDataLst>
            </p:nvPr>
          </p:nvSpPr>
          <p:spPr>
            <a:xfrm>
              <a:off x="4915456" y="3924300"/>
              <a:ext cx="47070" cy="259948"/>
            </a:xfrm>
            <a:custGeom>
              <a:avLst/>
              <a:gdLst/>
              <a:ahLst/>
              <a:cxnLst/>
              <a:rect l="0" t="0" r="0" b="0"/>
              <a:pathLst>
                <a:path w="47070" h="259948">
                  <a:moveTo>
                    <a:pt x="47069" y="0"/>
                  </a:moveTo>
                  <a:lnTo>
                    <a:pt x="47069" y="0"/>
                  </a:lnTo>
                  <a:lnTo>
                    <a:pt x="44247" y="18828"/>
                  </a:lnTo>
                  <a:lnTo>
                    <a:pt x="36708" y="56026"/>
                  </a:lnTo>
                  <a:lnTo>
                    <a:pt x="30822" y="88400"/>
                  </a:lnTo>
                  <a:lnTo>
                    <a:pt x="21559" y="134260"/>
                  </a:lnTo>
                  <a:lnTo>
                    <a:pt x="12111" y="169956"/>
                  </a:lnTo>
                  <a:lnTo>
                    <a:pt x="2259" y="213763"/>
                  </a:lnTo>
                  <a:lnTo>
                    <a:pt x="0" y="243425"/>
                  </a:lnTo>
                  <a:lnTo>
                    <a:pt x="2514" y="253886"/>
                  </a:lnTo>
                  <a:lnTo>
                    <a:pt x="6100" y="259947"/>
                  </a:lnTo>
                  <a:lnTo>
                    <a:pt x="8969" y="25717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77" name="SMARTInkShape-Group23">
            <a:extLst>
              <a:ext uri="{FF2B5EF4-FFF2-40B4-BE49-F238E27FC236}">
                <a16:creationId xmlns:a16="http://schemas.microsoft.com/office/drawing/2014/main" id="{3049632F-7A19-0A77-4260-0706161F3DF3}"/>
              </a:ext>
            </a:extLst>
          </p:cNvPr>
          <p:cNvGrpSpPr/>
          <p:nvPr/>
        </p:nvGrpSpPr>
        <p:grpSpPr>
          <a:xfrm>
            <a:off x="2486025" y="3985783"/>
            <a:ext cx="1646061" cy="281034"/>
            <a:chOff x="2486025" y="3985783"/>
            <a:chExt cx="1646061" cy="281034"/>
          </a:xfrm>
        </p:grpSpPr>
        <p:sp>
          <p:nvSpPr>
            <p:cNvPr id="861" name="SMARTInkShape-228">
              <a:extLst>
                <a:ext uri="{FF2B5EF4-FFF2-40B4-BE49-F238E27FC236}">
                  <a16:creationId xmlns:a16="http://schemas.microsoft.com/office/drawing/2014/main" id="{AB17DFE0-E812-0F4B-042E-8FB5A02A915D}"/>
                </a:ext>
              </a:extLst>
            </p:cNvPr>
            <p:cNvSpPr/>
            <p:nvPr>
              <p:custDataLst>
                <p:tags r:id="rId311"/>
              </p:custDataLst>
            </p:nvPr>
          </p:nvSpPr>
          <p:spPr>
            <a:xfrm>
              <a:off x="2486025" y="4019946"/>
              <a:ext cx="159682" cy="113905"/>
            </a:xfrm>
            <a:custGeom>
              <a:avLst/>
              <a:gdLst/>
              <a:ahLst/>
              <a:cxnLst/>
              <a:rect l="0" t="0" r="0" b="0"/>
              <a:pathLst>
                <a:path w="159682" h="113905">
                  <a:moveTo>
                    <a:pt x="133350" y="28179"/>
                  </a:moveTo>
                  <a:lnTo>
                    <a:pt x="133350" y="28179"/>
                  </a:lnTo>
                  <a:lnTo>
                    <a:pt x="142483" y="28179"/>
                  </a:lnTo>
                  <a:lnTo>
                    <a:pt x="142840" y="19978"/>
                  </a:lnTo>
                  <a:lnTo>
                    <a:pt x="143910" y="19537"/>
                  </a:lnTo>
                  <a:lnTo>
                    <a:pt x="152007" y="18688"/>
                  </a:lnTo>
                  <a:lnTo>
                    <a:pt x="152390" y="9522"/>
                  </a:lnTo>
                  <a:lnTo>
                    <a:pt x="143735" y="8148"/>
                  </a:lnTo>
                  <a:lnTo>
                    <a:pt x="122741" y="1605"/>
                  </a:lnTo>
                  <a:lnTo>
                    <a:pt x="93155" y="0"/>
                  </a:lnTo>
                  <a:lnTo>
                    <a:pt x="80913" y="2602"/>
                  </a:lnTo>
                  <a:lnTo>
                    <a:pt x="42486" y="16095"/>
                  </a:lnTo>
                  <a:lnTo>
                    <a:pt x="33699" y="18575"/>
                  </a:lnTo>
                  <a:lnTo>
                    <a:pt x="16132" y="31762"/>
                  </a:lnTo>
                  <a:lnTo>
                    <a:pt x="4284" y="44135"/>
                  </a:lnTo>
                  <a:lnTo>
                    <a:pt x="1904" y="50440"/>
                  </a:lnTo>
                  <a:lnTo>
                    <a:pt x="2328" y="52545"/>
                  </a:lnTo>
                  <a:lnTo>
                    <a:pt x="3669" y="53948"/>
                  </a:lnTo>
                  <a:lnTo>
                    <a:pt x="31051" y="63190"/>
                  </a:lnTo>
                  <a:lnTo>
                    <a:pt x="76335" y="72553"/>
                  </a:lnTo>
                  <a:lnTo>
                    <a:pt x="121638" y="82065"/>
                  </a:lnTo>
                  <a:lnTo>
                    <a:pt x="136681" y="84684"/>
                  </a:lnTo>
                  <a:lnTo>
                    <a:pt x="146472" y="86101"/>
                  </a:lnTo>
                  <a:lnTo>
                    <a:pt x="154351" y="90259"/>
                  </a:lnTo>
                  <a:lnTo>
                    <a:pt x="156876" y="92849"/>
                  </a:lnTo>
                  <a:lnTo>
                    <a:pt x="159681" y="98549"/>
                  </a:lnTo>
                  <a:lnTo>
                    <a:pt x="158312" y="101550"/>
                  </a:lnTo>
                  <a:lnTo>
                    <a:pt x="151147" y="107708"/>
                  </a:lnTo>
                  <a:lnTo>
                    <a:pt x="140907" y="111150"/>
                  </a:lnTo>
                  <a:lnTo>
                    <a:pt x="98832" y="113542"/>
                  </a:lnTo>
                  <a:lnTo>
                    <a:pt x="59163" y="113856"/>
                  </a:lnTo>
                  <a:lnTo>
                    <a:pt x="0" y="11390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2" name="SMARTInkShape-229">
              <a:extLst>
                <a:ext uri="{FF2B5EF4-FFF2-40B4-BE49-F238E27FC236}">
                  <a16:creationId xmlns:a16="http://schemas.microsoft.com/office/drawing/2014/main" id="{3CE23BEE-7E06-B840-BD1D-97B748748222}"/>
                </a:ext>
              </a:extLst>
            </p:cNvPr>
            <p:cNvSpPr/>
            <p:nvPr>
              <p:custDataLst>
                <p:tags r:id="rId312"/>
              </p:custDataLst>
            </p:nvPr>
          </p:nvSpPr>
          <p:spPr>
            <a:xfrm>
              <a:off x="2724417" y="4048242"/>
              <a:ext cx="28274" cy="104659"/>
            </a:xfrm>
            <a:custGeom>
              <a:avLst/>
              <a:gdLst/>
              <a:ahLst/>
              <a:cxnLst/>
              <a:rect l="0" t="0" r="0" b="0"/>
              <a:pathLst>
                <a:path w="28274" h="104659">
                  <a:moveTo>
                    <a:pt x="18783" y="9408"/>
                  </a:moveTo>
                  <a:lnTo>
                    <a:pt x="18783" y="9408"/>
                  </a:lnTo>
                  <a:lnTo>
                    <a:pt x="28192" y="0"/>
                  </a:lnTo>
                  <a:lnTo>
                    <a:pt x="28273" y="4974"/>
                  </a:lnTo>
                  <a:lnTo>
                    <a:pt x="23241" y="23263"/>
                  </a:lnTo>
                  <a:lnTo>
                    <a:pt x="4292" y="56767"/>
                  </a:lnTo>
                  <a:lnTo>
                    <a:pt x="0" y="96411"/>
                  </a:lnTo>
                  <a:lnTo>
                    <a:pt x="969" y="99160"/>
                  </a:lnTo>
                  <a:lnTo>
                    <a:pt x="9258" y="10465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3" name="SMARTInkShape-230">
              <a:extLst>
                <a:ext uri="{FF2B5EF4-FFF2-40B4-BE49-F238E27FC236}">
                  <a16:creationId xmlns:a16="http://schemas.microsoft.com/office/drawing/2014/main" id="{001EC8D0-B8C6-442E-FE4C-60C08974CF6A}"/>
                </a:ext>
              </a:extLst>
            </p:cNvPr>
            <p:cNvSpPr/>
            <p:nvPr>
              <p:custDataLst>
                <p:tags r:id="rId313"/>
              </p:custDataLst>
            </p:nvPr>
          </p:nvSpPr>
          <p:spPr>
            <a:xfrm>
              <a:off x="2752725" y="4010025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9525" y="9525"/>
                  </a:moveTo>
                  <a:lnTo>
                    <a:pt x="9525" y="952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4" name="SMARTInkShape-231">
              <a:extLst>
                <a:ext uri="{FF2B5EF4-FFF2-40B4-BE49-F238E27FC236}">
                  <a16:creationId xmlns:a16="http://schemas.microsoft.com/office/drawing/2014/main" id="{42FB90C1-DBDB-817B-B518-89B29234C6B6}"/>
                </a:ext>
              </a:extLst>
            </p:cNvPr>
            <p:cNvSpPr/>
            <p:nvPr>
              <p:custDataLst>
                <p:tags r:id="rId314"/>
              </p:custDataLst>
            </p:nvPr>
          </p:nvSpPr>
          <p:spPr>
            <a:xfrm>
              <a:off x="2787988" y="4040351"/>
              <a:ext cx="174288" cy="226466"/>
            </a:xfrm>
            <a:custGeom>
              <a:avLst/>
              <a:gdLst/>
              <a:ahLst/>
              <a:cxnLst/>
              <a:rect l="0" t="0" r="0" b="0"/>
              <a:pathLst>
                <a:path w="174288" h="226466">
                  <a:moveTo>
                    <a:pt x="79037" y="36349"/>
                  </a:moveTo>
                  <a:lnTo>
                    <a:pt x="79037" y="36349"/>
                  </a:lnTo>
                  <a:lnTo>
                    <a:pt x="73550" y="36349"/>
                  </a:lnTo>
                  <a:lnTo>
                    <a:pt x="75893" y="36349"/>
                  </a:lnTo>
                  <a:lnTo>
                    <a:pt x="75882" y="35291"/>
                  </a:lnTo>
                  <a:lnTo>
                    <a:pt x="69823" y="27217"/>
                  </a:lnTo>
                  <a:lnTo>
                    <a:pt x="77740" y="18657"/>
                  </a:lnTo>
                  <a:lnTo>
                    <a:pt x="77114" y="17146"/>
                  </a:lnTo>
                  <a:lnTo>
                    <a:pt x="65666" y="4161"/>
                  </a:lnTo>
                  <a:lnTo>
                    <a:pt x="59689" y="876"/>
                  </a:lnTo>
                  <a:lnTo>
                    <a:pt x="56613" y="0"/>
                  </a:lnTo>
                  <a:lnTo>
                    <a:pt x="47552" y="1850"/>
                  </a:lnTo>
                  <a:lnTo>
                    <a:pt x="36468" y="7258"/>
                  </a:lnTo>
                  <a:lnTo>
                    <a:pt x="19387" y="22203"/>
                  </a:lnTo>
                  <a:lnTo>
                    <a:pt x="169" y="52452"/>
                  </a:lnTo>
                  <a:lnTo>
                    <a:pt x="0" y="58726"/>
                  </a:lnTo>
                  <a:lnTo>
                    <a:pt x="5456" y="71342"/>
                  </a:lnTo>
                  <a:lnTo>
                    <a:pt x="15372" y="85287"/>
                  </a:lnTo>
                  <a:lnTo>
                    <a:pt x="21814" y="89849"/>
                  </a:lnTo>
                  <a:lnTo>
                    <a:pt x="31206" y="93018"/>
                  </a:lnTo>
                  <a:lnTo>
                    <a:pt x="35907" y="93285"/>
                  </a:lnTo>
                  <a:lnTo>
                    <a:pt x="49560" y="88379"/>
                  </a:lnTo>
                  <a:lnTo>
                    <a:pt x="68975" y="77015"/>
                  </a:lnTo>
                  <a:lnTo>
                    <a:pt x="88515" y="74674"/>
                  </a:lnTo>
                  <a:lnTo>
                    <a:pt x="96196" y="74494"/>
                  </a:lnTo>
                  <a:lnTo>
                    <a:pt x="97838" y="111183"/>
                  </a:lnTo>
                  <a:lnTo>
                    <a:pt x="98038" y="158023"/>
                  </a:lnTo>
                  <a:lnTo>
                    <a:pt x="95258" y="204693"/>
                  </a:lnTo>
                  <a:lnTo>
                    <a:pt x="93026" y="212078"/>
                  </a:lnTo>
                  <a:lnTo>
                    <a:pt x="89422" y="217002"/>
                  </a:lnTo>
                  <a:lnTo>
                    <a:pt x="84902" y="220284"/>
                  </a:lnTo>
                  <a:lnTo>
                    <a:pt x="70480" y="225984"/>
                  </a:lnTo>
                  <a:lnTo>
                    <a:pt x="65356" y="226465"/>
                  </a:lnTo>
                  <a:lnTo>
                    <a:pt x="62508" y="223418"/>
                  </a:lnTo>
                  <a:lnTo>
                    <a:pt x="45113" y="180203"/>
                  </a:lnTo>
                  <a:lnTo>
                    <a:pt x="41487" y="157964"/>
                  </a:lnTo>
                  <a:lnTo>
                    <a:pt x="44003" y="151078"/>
                  </a:lnTo>
                  <a:lnTo>
                    <a:pt x="71542" y="112047"/>
                  </a:lnTo>
                  <a:lnTo>
                    <a:pt x="81351" y="107034"/>
                  </a:lnTo>
                  <a:lnTo>
                    <a:pt x="125807" y="95837"/>
                  </a:lnTo>
                  <a:lnTo>
                    <a:pt x="156042" y="91369"/>
                  </a:lnTo>
                  <a:lnTo>
                    <a:pt x="174287" y="8397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5" name="SMARTInkShape-232">
              <a:extLst>
                <a:ext uri="{FF2B5EF4-FFF2-40B4-BE49-F238E27FC236}">
                  <a16:creationId xmlns:a16="http://schemas.microsoft.com/office/drawing/2014/main" id="{1371B59D-A735-D766-F653-989CD1E2A612}"/>
                </a:ext>
              </a:extLst>
            </p:cNvPr>
            <p:cNvSpPr/>
            <p:nvPr>
              <p:custDataLst>
                <p:tags r:id="rId315"/>
              </p:custDataLst>
            </p:nvPr>
          </p:nvSpPr>
          <p:spPr>
            <a:xfrm>
              <a:off x="2962275" y="4068656"/>
              <a:ext cx="123385" cy="93770"/>
            </a:xfrm>
            <a:custGeom>
              <a:avLst/>
              <a:gdLst/>
              <a:ahLst/>
              <a:cxnLst/>
              <a:rect l="0" t="0" r="0" b="0"/>
              <a:pathLst>
                <a:path w="123385" h="93770">
                  <a:moveTo>
                    <a:pt x="0" y="46144"/>
                  </a:moveTo>
                  <a:lnTo>
                    <a:pt x="0" y="46144"/>
                  </a:lnTo>
                  <a:lnTo>
                    <a:pt x="5056" y="36031"/>
                  </a:lnTo>
                  <a:lnTo>
                    <a:pt x="7604" y="33052"/>
                  </a:lnTo>
                  <a:lnTo>
                    <a:pt x="46137" y="0"/>
                  </a:lnTo>
                  <a:lnTo>
                    <a:pt x="46633" y="565"/>
                  </a:lnTo>
                  <a:lnTo>
                    <a:pt x="47184" y="4014"/>
                  </a:lnTo>
                  <a:lnTo>
                    <a:pt x="48389" y="5358"/>
                  </a:lnTo>
                  <a:lnTo>
                    <a:pt x="52551" y="6850"/>
                  </a:lnTo>
                  <a:lnTo>
                    <a:pt x="55106" y="15980"/>
                  </a:lnTo>
                  <a:lnTo>
                    <a:pt x="55183" y="28504"/>
                  </a:lnTo>
                  <a:lnTo>
                    <a:pt x="48428" y="58606"/>
                  </a:lnTo>
                  <a:lnTo>
                    <a:pt x="47625" y="84240"/>
                  </a:lnTo>
                  <a:lnTo>
                    <a:pt x="55825" y="76043"/>
                  </a:lnTo>
                  <a:lnTo>
                    <a:pt x="56758" y="70055"/>
                  </a:lnTo>
                  <a:lnTo>
                    <a:pt x="78574" y="44162"/>
                  </a:lnTo>
                  <a:lnTo>
                    <a:pt x="101553" y="21872"/>
                  </a:lnTo>
                  <a:lnTo>
                    <a:pt x="112412" y="18136"/>
                  </a:lnTo>
                  <a:lnTo>
                    <a:pt x="118797" y="17737"/>
                  </a:lnTo>
                  <a:lnTo>
                    <a:pt x="120473" y="18739"/>
                  </a:lnTo>
                  <a:lnTo>
                    <a:pt x="121590" y="20466"/>
                  </a:lnTo>
                  <a:lnTo>
                    <a:pt x="123163" y="27952"/>
                  </a:lnTo>
                  <a:lnTo>
                    <a:pt x="123384" y="30841"/>
                  </a:lnTo>
                  <a:lnTo>
                    <a:pt x="120807" y="36873"/>
                  </a:lnTo>
                  <a:lnTo>
                    <a:pt x="118638" y="39963"/>
                  </a:lnTo>
                  <a:lnTo>
                    <a:pt x="113496" y="64125"/>
                  </a:lnTo>
                  <a:lnTo>
                    <a:pt x="107829" y="72168"/>
                  </a:lnTo>
                  <a:lnTo>
                    <a:pt x="105680" y="81254"/>
                  </a:lnTo>
                  <a:lnTo>
                    <a:pt x="104775" y="9376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6" name="SMARTInkShape-233">
              <a:extLst>
                <a:ext uri="{FF2B5EF4-FFF2-40B4-BE49-F238E27FC236}">
                  <a16:creationId xmlns:a16="http://schemas.microsoft.com/office/drawing/2014/main" id="{8DDD2482-DA7E-C1AB-FD04-BAE435626C13}"/>
                </a:ext>
              </a:extLst>
            </p:cNvPr>
            <p:cNvSpPr/>
            <p:nvPr>
              <p:custDataLst>
                <p:tags r:id="rId316"/>
              </p:custDataLst>
            </p:nvPr>
          </p:nvSpPr>
          <p:spPr>
            <a:xfrm>
              <a:off x="3152775" y="4095867"/>
              <a:ext cx="9491" cy="66559"/>
            </a:xfrm>
            <a:custGeom>
              <a:avLst/>
              <a:gdLst/>
              <a:ahLst/>
              <a:cxnLst/>
              <a:rect l="0" t="0" r="0" b="0"/>
              <a:pathLst>
                <a:path w="9491" h="66559">
                  <a:moveTo>
                    <a:pt x="0" y="9408"/>
                  </a:moveTo>
                  <a:lnTo>
                    <a:pt x="0" y="9408"/>
                  </a:lnTo>
                  <a:lnTo>
                    <a:pt x="5056" y="9408"/>
                  </a:lnTo>
                  <a:lnTo>
                    <a:pt x="6546" y="8350"/>
                  </a:lnTo>
                  <a:lnTo>
                    <a:pt x="7538" y="6586"/>
                  </a:lnTo>
                  <a:lnTo>
                    <a:pt x="9490" y="0"/>
                  </a:lnTo>
                  <a:lnTo>
                    <a:pt x="8460" y="15115"/>
                  </a:lnTo>
                  <a:lnTo>
                    <a:pt x="882" y="44359"/>
                  </a:lnTo>
                  <a:lnTo>
                    <a:pt x="0" y="6655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7" name="SMARTInkShape-234">
              <a:extLst>
                <a:ext uri="{FF2B5EF4-FFF2-40B4-BE49-F238E27FC236}">
                  <a16:creationId xmlns:a16="http://schemas.microsoft.com/office/drawing/2014/main" id="{F7D61DA7-8578-B7D2-D23E-D954A1750735}"/>
                </a:ext>
              </a:extLst>
            </p:cNvPr>
            <p:cNvSpPr/>
            <p:nvPr>
              <p:custDataLst>
                <p:tags r:id="rId317"/>
              </p:custDataLst>
            </p:nvPr>
          </p:nvSpPr>
          <p:spPr>
            <a:xfrm>
              <a:off x="3190875" y="4019550"/>
              <a:ext cx="9526" cy="28576"/>
            </a:xfrm>
            <a:custGeom>
              <a:avLst/>
              <a:gdLst/>
              <a:ahLst/>
              <a:cxnLst/>
              <a:rect l="0" t="0" r="0" b="0"/>
              <a:pathLst>
                <a:path w="9526" h="28576">
                  <a:moveTo>
                    <a:pt x="0" y="28575"/>
                  </a:moveTo>
                  <a:lnTo>
                    <a:pt x="0" y="28575"/>
                  </a:lnTo>
                  <a:lnTo>
                    <a:pt x="7538" y="10675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8" name="SMARTInkShape-235">
              <a:extLst>
                <a:ext uri="{FF2B5EF4-FFF2-40B4-BE49-F238E27FC236}">
                  <a16:creationId xmlns:a16="http://schemas.microsoft.com/office/drawing/2014/main" id="{14CE6DCC-55EE-B4E8-00F5-A45DEBB4C5B0}"/>
                </a:ext>
              </a:extLst>
            </p:cNvPr>
            <p:cNvSpPr/>
            <p:nvPr>
              <p:custDataLst>
                <p:tags r:id="rId318"/>
              </p:custDataLst>
            </p:nvPr>
          </p:nvSpPr>
          <p:spPr>
            <a:xfrm>
              <a:off x="3233140" y="3985783"/>
              <a:ext cx="96496" cy="252843"/>
            </a:xfrm>
            <a:custGeom>
              <a:avLst/>
              <a:gdLst/>
              <a:ahLst/>
              <a:cxnLst/>
              <a:rect l="0" t="0" r="0" b="0"/>
              <a:pathLst>
                <a:path w="96496" h="252843">
                  <a:moveTo>
                    <a:pt x="81560" y="52817"/>
                  </a:moveTo>
                  <a:lnTo>
                    <a:pt x="81560" y="52817"/>
                  </a:lnTo>
                  <a:lnTo>
                    <a:pt x="89099" y="34917"/>
                  </a:lnTo>
                  <a:lnTo>
                    <a:pt x="90692" y="21294"/>
                  </a:lnTo>
                  <a:lnTo>
                    <a:pt x="91881" y="19102"/>
                  </a:lnTo>
                  <a:lnTo>
                    <a:pt x="93733" y="17640"/>
                  </a:lnTo>
                  <a:lnTo>
                    <a:pt x="96025" y="16666"/>
                  </a:lnTo>
                  <a:lnTo>
                    <a:pt x="96495" y="14958"/>
                  </a:lnTo>
                  <a:lnTo>
                    <a:pt x="95750" y="12761"/>
                  </a:lnTo>
                  <a:lnTo>
                    <a:pt x="86302" y="578"/>
                  </a:lnTo>
                  <a:lnTo>
                    <a:pt x="83663" y="0"/>
                  </a:lnTo>
                  <a:lnTo>
                    <a:pt x="80845" y="672"/>
                  </a:lnTo>
                  <a:lnTo>
                    <a:pt x="74892" y="3183"/>
                  </a:lnTo>
                  <a:lnTo>
                    <a:pt x="68719" y="4299"/>
                  </a:lnTo>
                  <a:lnTo>
                    <a:pt x="62448" y="13262"/>
                  </a:lnTo>
                  <a:lnTo>
                    <a:pt x="38738" y="60229"/>
                  </a:lnTo>
                  <a:lnTo>
                    <a:pt x="24771" y="97438"/>
                  </a:lnTo>
                  <a:lnTo>
                    <a:pt x="8648" y="144849"/>
                  </a:lnTo>
                  <a:lnTo>
                    <a:pt x="6009" y="182944"/>
                  </a:lnTo>
                  <a:lnTo>
                    <a:pt x="0" y="228060"/>
                  </a:lnTo>
                  <a:lnTo>
                    <a:pt x="5360" y="25284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9" name="SMARTInkShape-236">
              <a:extLst>
                <a:ext uri="{FF2B5EF4-FFF2-40B4-BE49-F238E27FC236}">
                  <a16:creationId xmlns:a16="http://schemas.microsoft.com/office/drawing/2014/main" id="{65B33E11-F7DD-1290-CE95-3D60CEFF1A98}"/>
                </a:ext>
              </a:extLst>
            </p:cNvPr>
            <p:cNvSpPr/>
            <p:nvPr>
              <p:custDataLst>
                <p:tags r:id="rId319"/>
              </p:custDataLst>
            </p:nvPr>
          </p:nvSpPr>
          <p:spPr>
            <a:xfrm>
              <a:off x="3228975" y="4095750"/>
              <a:ext cx="66676" cy="19051"/>
            </a:xfrm>
            <a:custGeom>
              <a:avLst/>
              <a:gdLst/>
              <a:ahLst/>
              <a:cxnLst/>
              <a:rect l="0" t="0" r="0" b="0"/>
              <a:pathLst>
                <a:path w="66676" h="19051">
                  <a:moveTo>
                    <a:pt x="0" y="19050"/>
                  </a:moveTo>
                  <a:lnTo>
                    <a:pt x="0" y="19050"/>
                  </a:lnTo>
                  <a:lnTo>
                    <a:pt x="8200" y="10849"/>
                  </a:lnTo>
                  <a:lnTo>
                    <a:pt x="14189" y="9918"/>
                  </a:lnTo>
                  <a:lnTo>
                    <a:pt x="41558" y="8490"/>
                  </a:lnTo>
                  <a:lnTo>
                    <a:pt x="66675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0" name="SMARTInkShape-237">
              <a:extLst>
                <a:ext uri="{FF2B5EF4-FFF2-40B4-BE49-F238E27FC236}">
                  <a16:creationId xmlns:a16="http://schemas.microsoft.com/office/drawing/2014/main" id="{1ECBB7E2-8499-3B56-BD3D-A4020A203EAF}"/>
                </a:ext>
              </a:extLst>
            </p:cNvPr>
            <p:cNvSpPr/>
            <p:nvPr>
              <p:custDataLst>
                <p:tags r:id="rId320"/>
              </p:custDataLst>
            </p:nvPr>
          </p:nvSpPr>
          <p:spPr>
            <a:xfrm>
              <a:off x="3343275" y="4086225"/>
              <a:ext cx="28576" cy="85726"/>
            </a:xfrm>
            <a:custGeom>
              <a:avLst/>
              <a:gdLst/>
              <a:ahLst/>
              <a:cxnLst/>
              <a:rect l="0" t="0" r="0" b="0"/>
              <a:pathLst>
                <a:path w="28576" h="85726">
                  <a:moveTo>
                    <a:pt x="28575" y="0"/>
                  </a:moveTo>
                  <a:lnTo>
                    <a:pt x="28575" y="0"/>
                  </a:lnTo>
                  <a:lnTo>
                    <a:pt x="20374" y="0"/>
                  </a:lnTo>
                  <a:lnTo>
                    <a:pt x="19933" y="1058"/>
                  </a:lnTo>
                  <a:lnTo>
                    <a:pt x="19443" y="5057"/>
                  </a:lnTo>
                  <a:lnTo>
                    <a:pt x="16402" y="10361"/>
                  </a:lnTo>
                  <a:lnTo>
                    <a:pt x="14110" y="13257"/>
                  </a:lnTo>
                  <a:lnTo>
                    <a:pt x="11562" y="22120"/>
                  </a:lnTo>
                  <a:lnTo>
                    <a:pt x="9372" y="32056"/>
                  </a:lnTo>
                  <a:lnTo>
                    <a:pt x="2165" y="47058"/>
                  </a:lnTo>
                  <a:lnTo>
                    <a:pt x="0" y="8572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1" name="SMARTInkShape-238">
              <a:extLst>
                <a:ext uri="{FF2B5EF4-FFF2-40B4-BE49-F238E27FC236}">
                  <a16:creationId xmlns:a16="http://schemas.microsoft.com/office/drawing/2014/main" id="{E948D54F-EDD9-2884-3F59-4D8F2DE74724}"/>
                </a:ext>
              </a:extLst>
            </p:cNvPr>
            <p:cNvSpPr/>
            <p:nvPr>
              <p:custDataLst>
                <p:tags r:id="rId321"/>
              </p:custDataLst>
            </p:nvPr>
          </p:nvSpPr>
          <p:spPr>
            <a:xfrm>
              <a:off x="3400425" y="4029075"/>
              <a:ext cx="1" cy="19051"/>
            </a:xfrm>
            <a:custGeom>
              <a:avLst/>
              <a:gdLst/>
              <a:ahLst/>
              <a:cxnLst/>
              <a:rect l="0" t="0" r="0" b="0"/>
              <a:pathLst>
                <a:path w="1" h="19051">
                  <a:moveTo>
                    <a:pt x="0" y="19050"/>
                  </a:moveTo>
                  <a:lnTo>
                    <a:pt x="0" y="190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2" name="SMARTInkShape-239">
              <a:extLst>
                <a:ext uri="{FF2B5EF4-FFF2-40B4-BE49-F238E27FC236}">
                  <a16:creationId xmlns:a16="http://schemas.microsoft.com/office/drawing/2014/main" id="{A8E9B83D-80F7-C1BC-EB05-84C5844D35A4}"/>
                </a:ext>
              </a:extLst>
            </p:cNvPr>
            <p:cNvSpPr/>
            <p:nvPr>
              <p:custDataLst>
                <p:tags r:id="rId322"/>
              </p:custDataLst>
            </p:nvPr>
          </p:nvSpPr>
          <p:spPr>
            <a:xfrm>
              <a:off x="3439242" y="4057650"/>
              <a:ext cx="75484" cy="102709"/>
            </a:xfrm>
            <a:custGeom>
              <a:avLst/>
              <a:gdLst/>
              <a:ahLst/>
              <a:cxnLst/>
              <a:rect l="0" t="0" r="0" b="0"/>
              <a:pathLst>
                <a:path w="75484" h="102709">
                  <a:moveTo>
                    <a:pt x="75483" y="0"/>
                  </a:moveTo>
                  <a:lnTo>
                    <a:pt x="75483" y="0"/>
                  </a:lnTo>
                  <a:lnTo>
                    <a:pt x="66821" y="7605"/>
                  </a:lnTo>
                  <a:lnTo>
                    <a:pt x="21294" y="31799"/>
                  </a:lnTo>
                  <a:lnTo>
                    <a:pt x="11535" y="43766"/>
                  </a:lnTo>
                  <a:lnTo>
                    <a:pt x="4728" y="58610"/>
                  </a:lnTo>
                  <a:lnTo>
                    <a:pt x="0" y="86793"/>
                  </a:lnTo>
                  <a:lnTo>
                    <a:pt x="2424" y="94314"/>
                  </a:lnTo>
                  <a:lnTo>
                    <a:pt x="4552" y="97801"/>
                  </a:lnTo>
                  <a:lnTo>
                    <a:pt x="8087" y="100126"/>
                  </a:lnTo>
                  <a:lnTo>
                    <a:pt x="17660" y="102708"/>
                  </a:lnTo>
                  <a:lnTo>
                    <a:pt x="28970" y="101035"/>
                  </a:lnTo>
                  <a:lnTo>
                    <a:pt x="75483" y="952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3" name="SMARTInkShape-240">
              <a:extLst>
                <a:ext uri="{FF2B5EF4-FFF2-40B4-BE49-F238E27FC236}">
                  <a16:creationId xmlns:a16="http://schemas.microsoft.com/office/drawing/2014/main" id="{45676820-C1BC-F666-CFDC-262CBA8AE6E3}"/>
                </a:ext>
              </a:extLst>
            </p:cNvPr>
            <p:cNvSpPr/>
            <p:nvPr>
              <p:custDataLst>
                <p:tags r:id="rId323"/>
              </p:custDataLst>
            </p:nvPr>
          </p:nvSpPr>
          <p:spPr>
            <a:xfrm>
              <a:off x="3554751" y="4068926"/>
              <a:ext cx="198100" cy="120475"/>
            </a:xfrm>
            <a:custGeom>
              <a:avLst/>
              <a:gdLst/>
              <a:ahLst/>
              <a:cxnLst/>
              <a:rect l="0" t="0" r="0" b="0"/>
              <a:pathLst>
                <a:path w="198100" h="120475">
                  <a:moveTo>
                    <a:pt x="83799" y="36349"/>
                  </a:moveTo>
                  <a:lnTo>
                    <a:pt x="83799" y="36349"/>
                  </a:lnTo>
                  <a:lnTo>
                    <a:pt x="83799" y="12645"/>
                  </a:lnTo>
                  <a:lnTo>
                    <a:pt x="80977" y="7117"/>
                  </a:lnTo>
                  <a:lnTo>
                    <a:pt x="78743" y="4161"/>
                  </a:lnTo>
                  <a:lnTo>
                    <a:pt x="73438" y="876"/>
                  </a:lnTo>
                  <a:lnTo>
                    <a:pt x="70542" y="0"/>
                  </a:lnTo>
                  <a:lnTo>
                    <a:pt x="61679" y="1850"/>
                  </a:lnTo>
                  <a:lnTo>
                    <a:pt x="33653" y="14598"/>
                  </a:lnTo>
                  <a:lnTo>
                    <a:pt x="14453" y="30061"/>
                  </a:lnTo>
                  <a:lnTo>
                    <a:pt x="4574" y="44599"/>
                  </a:lnTo>
                  <a:lnTo>
                    <a:pt x="0" y="62312"/>
                  </a:lnTo>
                  <a:lnTo>
                    <a:pt x="1752" y="71877"/>
                  </a:lnTo>
                  <a:lnTo>
                    <a:pt x="3701" y="75909"/>
                  </a:lnTo>
                  <a:lnTo>
                    <a:pt x="6059" y="78598"/>
                  </a:lnTo>
                  <a:lnTo>
                    <a:pt x="13375" y="83440"/>
                  </a:lnTo>
                  <a:lnTo>
                    <a:pt x="15458" y="88322"/>
                  </a:lnTo>
                  <a:lnTo>
                    <a:pt x="17072" y="88990"/>
                  </a:lnTo>
                  <a:lnTo>
                    <a:pt x="19205" y="88376"/>
                  </a:lnTo>
                  <a:lnTo>
                    <a:pt x="58134" y="61606"/>
                  </a:lnTo>
                  <a:lnTo>
                    <a:pt x="92801" y="27347"/>
                  </a:lnTo>
                  <a:lnTo>
                    <a:pt x="94373" y="49189"/>
                  </a:lnTo>
                  <a:lnTo>
                    <a:pt x="96140" y="51259"/>
                  </a:lnTo>
                  <a:lnTo>
                    <a:pt x="98376" y="52639"/>
                  </a:lnTo>
                  <a:lnTo>
                    <a:pt x="100861" y="59817"/>
                  </a:lnTo>
                  <a:lnTo>
                    <a:pt x="103645" y="80127"/>
                  </a:lnTo>
                  <a:lnTo>
                    <a:pt x="111971" y="92915"/>
                  </a:lnTo>
                  <a:lnTo>
                    <a:pt x="157493" y="48368"/>
                  </a:lnTo>
                  <a:lnTo>
                    <a:pt x="178448" y="27425"/>
                  </a:lnTo>
                  <a:lnTo>
                    <a:pt x="183928" y="32059"/>
                  </a:lnTo>
                  <a:lnTo>
                    <a:pt x="186509" y="37264"/>
                  </a:lnTo>
                  <a:lnTo>
                    <a:pt x="188453" y="66829"/>
                  </a:lnTo>
                  <a:lnTo>
                    <a:pt x="188571" y="113974"/>
                  </a:lnTo>
                  <a:lnTo>
                    <a:pt x="188574" y="119674"/>
                  </a:lnTo>
                  <a:lnTo>
                    <a:pt x="189632" y="120474"/>
                  </a:lnTo>
                  <a:lnTo>
                    <a:pt x="198099" y="11254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4" name="SMARTInkShape-241">
              <a:extLst>
                <a:ext uri="{FF2B5EF4-FFF2-40B4-BE49-F238E27FC236}">
                  <a16:creationId xmlns:a16="http://schemas.microsoft.com/office/drawing/2014/main" id="{BB10F6AE-DA18-CF76-7FCC-7959933C8C31}"/>
                </a:ext>
              </a:extLst>
            </p:cNvPr>
            <p:cNvSpPr/>
            <p:nvPr>
              <p:custDataLst>
                <p:tags r:id="rId324"/>
              </p:custDataLst>
            </p:nvPr>
          </p:nvSpPr>
          <p:spPr>
            <a:xfrm>
              <a:off x="3752850" y="4086270"/>
              <a:ext cx="76033" cy="66631"/>
            </a:xfrm>
            <a:custGeom>
              <a:avLst/>
              <a:gdLst/>
              <a:ahLst/>
              <a:cxnLst/>
              <a:rect l="0" t="0" r="0" b="0"/>
              <a:pathLst>
                <a:path w="76033" h="66631">
                  <a:moveTo>
                    <a:pt x="0" y="38055"/>
                  </a:moveTo>
                  <a:lnTo>
                    <a:pt x="0" y="38055"/>
                  </a:lnTo>
                  <a:lnTo>
                    <a:pt x="0" y="29854"/>
                  </a:lnTo>
                  <a:lnTo>
                    <a:pt x="1058" y="29413"/>
                  </a:lnTo>
                  <a:lnTo>
                    <a:pt x="5056" y="28923"/>
                  </a:lnTo>
                  <a:lnTo>
                    <a:pt x="10361" y="25882"/>
                  </a:lnTo>
                  <a:lnTo>
                    <a:pt x="16247" y="22061"/>
                  </a:lnTo>
                  <a:lnTo>
                    <a:pt x="41504" y="11669"/>
                  </a:lnTo>
                  <a:lnTo>
                    <a:pt x="53102" y="3896"/>
                  </a:lnTo>
                  <a:lnTo>
                    <a:pt x="63241" y="1123"/>
                  </a:lnTo>
                  <a:lnTo>
                    <a:pt x="75633" y="0"/>
                  </a:lnTo>
                  <a:lnTo>
                    <a:pt x="76032" y="5025"/>
                  </a:lnTo>
                  <a:lnTo>
                    <a:pt x="73303" y="10322"/>
                  </a:lnTo>
                  <a:lnTo>
                    <a:pt x="71094" y="13217"/>
                  </a:lnTo>
                  <a:lnTo>
                    <a:pt x="68639" y="22077"/>
                  </a:lnTo>
                  <a:lnTo>
                    <a:pt x="66489" y="32012"/>
                  </a:lnTo>
                  <a:lnTo>
                    <a:pt x="60387" y="44614"/>
                  </a:lnTo>
                  <a:lnTo>
                    <a:pt x="57150" y="6663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5" name="SMARTInkShape-242">
              <a:extLst>
                <a:ext uri="{FF2B5EF4-FFF2-40B4-BE49-F238E27FC236}">
                  <a16:creationId xmlns:a16="http://schemas.microsoft.com/office/drawing/2014/main" id="{43AFD145-FF33-7F0B-98F8-DB5D2ECBBB48}"/>
                </a:ext>
              </a:extLst>
            </p:cNvPr>
            <p:cNvSpPr/>
            <p:nvPr>
              <p:custDataLst>
                <p:tags r:id="rId325"/>
              </p:custDataLst>
            </p:nvPr>
          </p:nvSpPr>
          <p:spPr>
            <a:xfrm>
              <a:off x="3915502" y="4076734"/>
              <a:ext cx="84606" cy="75563"/>
            </a:xfrm>
            <a:custGeom>
              <a:avLst/>
              <a:gdLst/>
              <a:ahLst/>
              <a:cxnLst/>
              <a:rect l="0" t="0" r="0" b="0"/>
              <a:pathLst>
                <a:path w="84606" h="75563">
                  <a:moveTo>
                    <a:pt x="75473" y="9491"/>
                  </a:moveTo>
                  <a:lnTo>
                    <a:pt x="75473" y="9491"/>
                  </a:lnTo>
                  <a:lnTo>
                    <a:pt x="84605" y="359"/>
                  </a:lnTo>
                  <a:lnTo>
                    <a:pt x="61593" y="0"/>
                  </a:lnTo>
                  <a:lnTo>
                    <a:pt x="47784" y="5626"/>
                  </a:lnTo>
                  <a:lnTo>
                    <a:pt x="21673" y="26484"/>
                  </a:lnTo>
                  <a:lnTo>
                    <a:pt x="7556" y="44747"/>
                  </a:lnTo>
                  <a:lnTo>
                    <a:pt x="1728" y="58507"/>
                  </a:lnTo>
                  <a:lnTo>
                    <a:pt x="0" y="69288"/>
                  </a:lnTo>
                  <a:lnTo>
                    <a:pt x="1875" y="71580"/>
                  </a:lnTo>
                  <a:lnTo>
                    <a:pt x="9601" y="74128"/>
                  </a:lnTo>
                  <a:lnTo>
                    <a:pt x="20795" y="75562"/>
                  </a:lnTo>
                  <a:lnTo>
                    <a:pt x="56423" y="6664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6" name="SMARTInkShape-243">
              <a:extLst>
                <a:ext uri="{FF2B5EF4-FFF2-40B4-BE49-F238E27FC236}">
                  <a16:creationId xmlns:a16="http://schemas.microsoft.com/office/drawing/2014/main" id="{3FB73779-7A9C-4B49-8F6A-ED32D92F1F0C}"/>
                </a:ext>
              </a:extLst>
            </p:cNvPr>
            <p:cNvSpPr/>
            <p:nvPr>
              <p:custDataLst>
                <p:tags r:id="rId326"/>
              </p:custDataLst>
            </p:nvPr>
          </p:nvSpPr>
          <p:spPr>
            <a:xfrm>
              <a:off x="3992285" y="4063129"/>
              <a:ext cx="139801" cy="99297"/>
            </a:xfrm>
            <a:custGeom>
              <a:avLst/>
              <a:gdLst/>
              <a:ahLst/>
              <a:cxnLst/>
              <a:rect l="0" t="0" r="0" b="0"/>
              <a:pathLst>
                <a:path w="139801" h="99297">
                  <a:moveTo>
                    <a:pt x="55840" y="42146"/>
                  </a:moveTo>
                  <a:lnTo>
                    <a:pt x="55840" y="42146"/>
                  </a:lnTo>
                  <a:lnTo>
                    <a:pt x="91488" y="42146"/>
                  </a:lnTo>
                  <a:lnTo>
                    <a:pt x="115085" y="32033"/>
                  </a:lnTo>
                  <a:lnTo>
                    <a:pt x="124504" y="24246"/>
                  </a:lnTo>
                  <a:lnTo>
                    <a:pt x="127016" y="20687"/>
                  </a:lnTo>
                  <a:lnTo>
                    <a:pt x="132629" y="16734"/>
                  </a:lnTo>
                  <a:lnTo>
                    <a:pt x="135608" y="15679"/>
                  </a:lnTo>
                  <a:lnTo>
                    <a:pt x="137594" y="13918"/>
                  </a:lnTo>
                  <a:lnTo>
                    <a:pt x="139800" y="9139"/>
                  </a:lnTo>
                  <a:lnTo>
                    <a:pt x="137213" y="6383"/>
                  </a:lnTo>
                  <a:lnTo>
                    <a:pt x="125873" y="499"/>
                  </a:lnTo>
                  <a:lnTo>
                    <a:pt x="110248" y="0"/>
                  </a:lnTo>
                  <a:lnTo>
                    <a:pt x="69292" y="8303"/>
                  </a:lnTo>
                  <a:lnTo>
                    <a:pt x="37954" y="22123"/>
                  </a:lnTo>
                  <a:lnTo>
                    <a:pt x="13617" y="44680"/>
                  </a:lnTo>
                  <a:lnTo>
                    <a:pt x="3113" y="61359"/>
                  </a:lnTo>
                  <a:lnTo>
                    <a:pt x="0" y="73003"/>
                  </a:lnTo>
                  <a:lnTo>
                    <a:pt x="2739" y="76476"/>
                  </a:lnTo>
                  <a:lnTo>
                    <a:pt x="14248" y="83156"/>
                  </a:lnTo>
                  <a:lnTo>
                    <a:pt x="60838" y="94247"/>
                  </a:lnTo>
                  <a:lnTo>
                    <a:pt x="77111" y="94230"/>
                  </a:lnTo>
                  <a:lnTo>
                    <a:pt x="94928" y="92811"/>
                  </a:lnTo>
                  <a:lnTo>
                    <a:pt x="132040" y="9929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80" name="SMARTInkShape-Group24">
            <a:extLst>
              <a:ext uri="{FF2B5EF4-FFF2-40B4-BE49-F238E27FC236}">
                <a16:creationId xmlns:a16="http://schemas.microsoft.com/office/drawing/2014/main" id="{BF089E1C-C9D1-02D4-DBE3-BF98720EFEF0}"/>
              </a:ext>
            </a:extLst>
          </p:cNvPr>
          <p:cNvGrpSpPr/>
          <p:nvPr/>
        </p:nvGrpSpPr>
        <p:grpSpPr>
          <a:xfrm>
            <a:off x="4210443" y="3714750"/>
            <a:ext cx="285357" cy="200026"/>
            <a:chOff x="4210443" y="3714750"/>
            <a:chExt cx="285357" cy="200026"/>
          </a:xfrm>
        </p:grpSpPr>
        <p:sp>
          <p:nvSpPr>
            <p:cNvPr id="878" name="SMARTInkShape-244">
              <a:extLst>
                <a:ext uri="{FF2B5EF4-FFF2-40B4-BE49-F238E27FC236}">
                  <a16:creationId xmlns:a16="http://schemas.microsoft.com/office/drawing/2014/main" id="{03B17784-BD74-FAD0-1ADB-F253BC7E89A2}"/>
                </a:ext>
              </a:extLst>
            </p:cNvPr>
            <p:cNvSpPr/>
            <p:nvPr>
              <p:custDataLst>
                <p:tags r:id="rId309"/>
              </p:custDataLst>
            </p:nvPr>
          </p:nvSpPr>
          <p:spPr>
            <a:xfrm>
              <a:off x="4210443" y="3790950"/>
              <a:ext cx="266308" cy="9526"/>
            </a:xfrm>
            <a:custGeom>
              <a:avLst/>
              <a:gdLst/>
              <a:ahLst/>
              <a:cxnLst/>
              <a:rect l="0" t="0" r="0" b="0"/>
              <a:pathLst>
                <a:path w="266308" h="9526">
                  <a:moveTo>
                    <a:pt x="9132" y="9525"/>
                  </a:moveTo>
                  <a:lnTo>
                    <a:pt x="9132" y="9525"/>
                  </a:lnTo>
                  <a:lnTo>
                    <a:pt x="0" y="9525"/>
                  </a:lnTo>
                  <a:lnTo>
                    <a:pt x="44266" y="9525"/>
                  </a:lnTo>
                  <a:lnTo>
                    <a:pt x="89802" y="9525"/>
                  </a:lnTo>
                  <a:lnTo>
                    <a:pt x="137101" y="9525"/>
                  </a:lnTo>
                  <a:lnTo>
                    <a:pt x="179518" y="4468"/>
                  </a:lnTo>
                  <a:lnTo>
                    <a:pt x="224382" y="393"/>
                  </a:lnTo>
                  <a:lnTo>
                    <a:pt x="266307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9" name="SMARTInkShape-245">
              <a:extLst>
                <a:ext uri="{FF2B5EF4-FFF2-40B4-BE49-F238E27FC236}">
                  <a16:creationId xmlns:a16="http://schemas.microsoft.com/office/drawing/2014/main" id="{6C901BE7-32B0-9995-38B7-7AAD6E9F8A71}"/>
                </a:ext>
              </a:extLst>
            </p:cNvPr>
            <p:cNvSpPr/>
            <p:nvPr>
              <p:custDataLst>
                <p:tags r:id="rId310"/>
              </p:custDataLst>
            </p:nvPr>
          </p:nvSpPr>
          <p:spPr>
            <a:xfrm>
              <a:off x="4364417" y="3714750"/>
              <a:ext cx="131383" cy="200026"/>
            </a:xfrm>
            <a:custGeom>
              <a:avLst/>
              <a:gdLst/>
              <a:ahLst/>
              <a:cxnLst/>
              <a:rect l="0" t="0" r="0" b="0"/>
              <a:pathLst>
                <a:path w="131383" h="200026">
                  <a:moveTo>
                    <a:pt x="55183" y="28575"/>
                  </a:moveTo>
                  <a:lnTo>
                    <a:pt x="55183" y="28575"/>
                  </a:lnTo>
                  <a:lnTo>
                    <a:pt x="46051" y="28575"/>
                  </a:lnTo>
                  <a:lnTo>
                    <a:pt x="45692" y="20374"/>
                  </a:lnTo>
                  <a:lnTo>
                    <a:pt x="36138" y="9530"/>
                  </a:lnTo>
                  <a:lnTo>
                    <a:pt x="26608" y="0"/>
                  </a:lnTo>
                  <a:lnTo>
                    <a:pt x="35270" y="7605"/>
                  </a:lnTo>
                  <a:lnTo>
                    <a:pt x="80797" y="36856"/>
                  </a:lnTo>
                  <a:lnTo>
                    <a:pt x="110292" y="64679"/>
                  </a:lnTo>
                  <a:lnTo>
                    <a:pt x="114248" y="65787"/>
                  </a:lnTo>
                  <a:lnTo>
                    <a:pt x="116784" y="66083"/>
                  </a:lnTo>
                  <a:lnTo>
                    <a:pt x="122425" y="69234"/>
                  </a:lnTo>
                  <a:lnTo>
                    <a:pt x="131381" y="76198"/>
                  </a:lnTo>
                  <a:lnTo>
                    <a:pt x="131382" y="76199"/>
                  </a:lnTo>
                  <a:lnTo>
                    <a:pt x="89390" y="113137"/>
                  </a:lnTo>
                  <a:lnTo>
                    <a:pt x="43992" y="149401"/>
                  </a:lnTo>
                  <a:lnTo>
                    <a:pt x="0" y="188571"/>
                  </a:lnTo>
                  <a:lnTo>
                    <a:pt x="402" y="190272"/>
                  </a:lnTo>
                  <a:lnTo>
                    <a:pt x="6407" y="198532"/>
                  </a:lnTo>
                  <a:lnTo>
                    <a:pt x="9868" y="199361"/>
                  </a:lnTo>
                  <a:lnTo>
                    <a:pt x="26608" y="20002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01" name="SMARTInkShape-Group25">
            <a:extLst>
              <a:ext uri="{FF2B5EF4-FFF2-40B4-BE49-F238E27FC236}">
                <a16:creationId xmlns:a16="http://schemas.microsoft.com/office/drawing/2014/main" id="{A45178CC-C079-A614-EFBE-C7D3316F1846}"/>
              </a:ext>
            </a:extLst>
          </p:cNvPr>
          <p:cNvGrpSpPr/>
          <p:nvPr/>
        </p:nvGrpSpPr>
        <p:grpSpPr>
          <a:xfrm>
            <a:off x="2472406" y="3343275"/>
            <a:ext cx="1661329" cy="590551"/>
            <a:chOff x="2472406" y="3343275"/>
            <a:chExt cx="1661329" cy="590551"/>
          </a:xfrm>
        </p:grpSpPr>
        <p:sp>
          <p:nvSpPr>
            <p:cNvPr id="881" name="SMARTInkShape-246">
              <a:extLst>
                <a:ext uri="{FF2B5EF4-FFF2-40B4-BE49-F238E27FC236}">
                  <a16:creationId xmlns:a16="http://schemas.microsoft.com/office/drawing/2014/main" id="{FFF02697-9376-0432-3983-E7D5F51271A4}"/>
                </a:ext>
              </a:extLst>
            </p:cNvPr>
            <p:cNvSpPr/>
            <p:nvPr>
              <p:custDataLst>
                <p:tags r:id="rId289"/>
              </p:custDataLst>
            </p:nvPr>
          </p:nvSpPr>
          <p:spPr>
            <a:xfrm>
              <a:off x="2876550" y="3371850"/>
              <a:ext cx="9526" cy="152401"/>
            </a:xfrm>
            <a:custGeom>
              <a:avLst/>
              <a:gdLst/>
              <a:ahLst/>
              <a:cxnLst/>
              <a:rect l="0" t="0" r="0" b="0"/>
              <a:pathLst>
                <a:path w="9526" h="152401">
                  <a:moveTo>
                    <a:pt x="0" y="9525"/>
                  </a:moveTo>
                  <a:lnTo>
                    <a:pt x="0" y="9525"/>
                  </a:lnTo>
                  <a:lnTo>
                    <a:pt x="0" y="34"/>
                  </a:lnTo>
                  <a:lnTo>
                    <a:pt x="5487" y="7"/>
                  </a:lnTo>
                  <a:lnTo>
                    <a:pt x="932" y="0"/>
                  </a:lnTo>
                  <a:lnTo>
                    <a:pt x="414" y="2823"/>
                  </a:lnTo>
                  <a:lnTo>
                    <a:pt x="36" y="50381"/>
                  </a:lnTo>
                  <a:lnTo>
                    <a:pt x="7" y="93913"/>
                  </a:lnTo>
                  <a:lnTo>
                    <a:pt x="5489" y="130969"/>
                  </a:lnTo>
                  <a:lnTo>
                    <a:pt x="3155" y="145579"/>
                  </a:lnTo>
                  <a:lnTo>
                    <a:pt x="4220" y="147853"/>
                  </a:lnTo>
                  <a:lnTo>
                    <a:pt x="5988" y="149369"/>
                  </a:lnTo>
                  <a:lnTo>
                    <a:pt x="6109" y="150379"/>
                  </a:lnTo>
                  <a:lnTo>
                    <a:pt x="5131" y="151052"/>
                  </a:lnTo>
                  <a:lnTo>
                    <a:pt x="3421" y="151502"/>
                  </a:lnTo>
                  <a:lnTo>
                    <a:pt x="3339" y="151801"/>
                  </a:lnTo>
                  <a:lnTo>
                    <a:pt x="9525" y="1524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2" name="SMARTInkShape-247">
              <a:extLst>
                <a:ext uri="{FF2B5EF4-FFF2-40B4-BE49-F238E27FC236}">
                  <a16:creationId xmlns:a16="http://schemas.microsoft.com/office/drawing/2014/main" id="{07221E3D-173B-55D0-1BB3-6FB3874AED0C}"/>
                </a:ext>
              </a:extLst>
            </p:cNvPr>
            <p:cNvSpPr/>
            <p:nvPr>
              <p:custDataLst>
                <p:tags r:id="rId290"/>
              </p:custDataLst>
            </p:nvPr>
          </p:nvSpPr>
          <p:spPr>
            <a:xfrm>
              <a:off x="2809875" y="3362718"/>
              <a:ext cx="138840" cy="206948"/>
            </a:xfrm>
            <a:custGeom>
              <a:avLst/>
              <a:gdLst/>
              <a:ahLst/>
              <a:cxnLst/>
              <a:rect l="0" t="0" r="0" b="0"/>
              <a:pathLst>
                <a:path w="138840" h="206948">
                  <a:moveTo>
                    <a:pt x="0" y="9132"/>
                  </a:moveTo>
                  <a:lnTo>
                    <a:pt x="0" y="9132"/>
                  </a:lnTo>
                  <a:lnTo>
                    <a:pt x="0" y="4075"/>
                  </a:lnTo>
                  <a:lnTo>
                    <a:pt x="1058" y="2586"/>
                  </a:lnTo>
                  <a:lnTo>
                    <a:pt x="2822" y="1593"/>
                  </a:lnTo>
                  <a:lnTo>
                    <a:pt x="8200" y="0"/>
                  </a:lnTo>
                  <a:lnTo>
                    <a:pt x="29959" y="7289"/>
                  </a:lnTo>
                  <a:lnTo>
                    <a:pt x="49466" y="21742"/>
                  </a:lnTo>
                  <a:lnTo>
                    <a:pt x="83065" y="57028"/>
                  </a:lnTo>
                  <a:lnTo>
                    <a:pt x="115400" y="96147"/>
                  </a:lnTo>
                  <a:lnTo>
                    <a:pt x="133794" y="123814"/>
                  </a:lnTo>
                  <a:lnTo>
                    <a:pt x="138839" y="142652"/>
                  </a:lnTo>
                  <a:lnTo>
                    <a:pt x="136622" y="171107"/>
                  </a:lnTo>
                  <a:lnTo>
                    <a:pt x="129160" y="184485"/>
                  </a:lnTo>
                  <a:lnTo>
                    <a:pt x="117729" y="193958"/>
                  </a:lnTo>
                  <a:lnTo>
                    <a:pt x="102066" y="201697"/>
                  </a:lnTo>
                  <a:lnTo>
                    <a:pt x="70341" y="206947"/>
                  </a:lnTo>
                  <a:lnTo>
                    <a:pt x="0" y="19010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3" name="SMARTInkShape-248">
              <a:extLst>
                <a:ext uri="{FF2B5EF4-FFF2-40B4-BE49-F238E27FC236}">
                  <a16:creationId xmlns:a16="http://schemas.microsoft.com/office/drawing/2014/main" id="{F1D0A885-15EE-7FC6-F704-CBE8DCF980BB}"/>
                </a:ext>
              </a:extLst>
            </p:cNvPr>
            <p:cNvSpPr/>
            <p:nvPr>
              <p:custDataLst>
                <p:tags r:id="rId291"/>
              </p:custDataLst>
            </p:nvPr>
          </p:nvSpPr>
          <p:spPr>
            <a:xfrm>
              <a:off x="2949233" y="3440276"/>
              <a:ext cx="146393" cy="93167"/>
            </a:xfrm>
            <a:custGeom>
              <a:avLst/>
              <a:gdLst/>
              <a:ahLst/>
              <a:cxnLst/>
              <a:rect l="0" t="0" r="0" b="0"/>
              <a:pathLst>
                <a:path w="146393" h="93167">
                  <a:moveTo>
                    <a:pt x="13042" y="55399"/>
                  </a:moveTo>
                  <a:lnTo>
                    <a:pt x="13042" y="55399"/>
                  </a:lnTo>
                  <a:lnTo>
                    <a:pt x="21242" y="47198"/>
                  </a:lnTo>
                  <a:lnTo>
                    <a:pt x="68650" y="43104"/>
                  </a:lnTo>
                  <a:lnTo>
                    <a:pt x="111408" y="31688"/>
                  </a:lnTo>
                  <a:lnTo>
                    <a:pt x="126927" y="26951"/>
                  </a:lnTo>
                  <a:lnTo>
                    <a:pt x="127306" y="18634"/>
                  </a:lnTo>
                  <a:lnTo>
                    <a:pt x="122275" y="12638"/>
                  </a:lnTo>
                  <a:lnTo>
                    <a:pt x="109025" y="4159"/>
                  </a:lnTo>
                  <a:lnTo>
                    <a:pt x="86637" y="0"/>
                  </a:lnTo>
                  <a:lnTo>
                    <a:pt x="45140" y="6199"/>
                  </a:lnTo>
                  <a:lnTo>
                    <a:pt x="28719" y="11660"/>
                  </a:lnTo>
                  <a:lnTo>
                    <a:pt x="17187" y="20437"/>
                  </a:lnTo>
                  <a:lnTo>
                    <a:pt x="8534" y="32452"/>
                  </a:lnTo>
                  <a:lnTo>
                    <a:pt x="1161" y="48375"/>
                  </a:lnTo>
                  <a:lnTo>
                    <a:pt x="0" y="63214"/>
                  </a:lnTo>
                  <a:lnTo>
                    <a:pt x="2822" y="79873"/>
                  </a:lnTo>
                  <a:lnTo>
                    <a:pt x="8368" y="87815"/>
                  </a:lnTo>
                  <a:lnTo>
                    <a:pt x="19431" y="90973"/>
                  </a:lnTo>
                  <a:lnTo>
                    <a:pt x="61509" y="93166"/>
                  </a:lnTo>
                  <a:lnTo>
                    <a:pt x="146392" y="7444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4" name="SMARTInkShape-249">
              <a:extLst>
                <a:ext uri="{FF2B5EF4-FFF2-40B4-BE49-F238E27FC236}">
                  <a16:creationId xmlns:a16="http://schemas.microsoft.com/office/drawing/2014/main" id="{89A8EB4F-B113-3B97-386F-0CD8A9DCDAB3}"/>
                </a:ext>
              </a:extLst>
            </p:cNvPr>
            <p:cNvSpPr/>
            <p:nvPr>
              <p:custDataLst>
                <p:tags r:id="rId292"/>
              </p:custDataLst>
            </p:nvPr>
          </p:nvSpPr>
          <p:spPr>
            <a:xfrm>
              <a:off x="3143250" y="3461612"/>
              <a:ext cx="9526" cy="167414"/>
            </a:xfrm>
            <a:custGeom>
              <a:avLst/>
              <a:gdLst/>
              <a:ahLst/>
              <a:cxnLst/>
              <a:rect l="0" t="0" r="0" b="0"/>
              <a:pathLst>
                <a:path w="9526" h="167414">
                  <a:moveTo>
                    <a:pt x="9525" y="5488"/>
                  </a:moveTo>
                  <a:lnTo>
                    <a:pt x="9525" y="5488"/>
                  </a:lnTo>
                  <a:lnTo>
                    <a:pt x="9525" y="0"/>
                  </a:lnTo>
                  <a:lnTo>
                    <a:pt x="9525" y="44985"/>
                  </a:lnTo>
                  <a:lnTo>
                    <a:pt x="1987" y="91397"/>
                  </a:lnTo>
                  <a:lnTo>
                    <a:pt x="392" y="134406"/>
                  </a:lnTo>
                  <a:lnTo>
                    <a:pt x="0" y="16741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5" name="SMARTInkShape-250">
              <a:extLst>
                <a:ext uri="{FF2B5EF4-FFF2-40B4-BE49-F238E27FC236}">
                  <a16:creationId xmlns:a16="http://schemas.microsoft.com/office/drawing/2014/main" id="{0FE4387F-9410-070E-78A9-F25E31733A4B}"/>
                </a:ext>
              </a:extLst>
            </p:cNvPr>
            <p:cNvSpPr/>
            <p:nvPr>
              <p:custDataLst>
                <p:tags r:id="rId293"/>
              </p:custDataLst>
            </p:nvPr>
          </p:nvSpPr>
          <p:spPr>
            <a:xfrm>
              <a:off x="3124200" y="3459524"/>
              <a:ext cx="94299" cy="68593"/>
            </a:xfrm>
            <a:custGeom>
              <a:avLst/>
              <a:gdLst/>
              <a:ahLst/>
              <a:cxnLst/>
              <a:rect l="0" t="0" r="0" b="0"/>
              <a:pathLst>
                <a:path w="94299" h="68593">
                  <a:moveTo>
                    <a:pt x="19050" y="36151"/>
                  </a:moveTo>
                  <a:lnTo>
                    <a:pt x="19050" y="36151"/>
                  </a:lnTo>
                  <a:lnTo>
                    <a:pt x="24106" y="26038"/>
                  </a:lnTo>
                  <a:lnTo>
                    <a:pt x="32233" y="18251"/>
                  </a:lnTo>
                  <a:lnTo>
                    <a:pt x="56635" y="974"/>
                  </a:lnTo>
                  <a:lnTo>
                    <a:pt x="59982" y="0"/>
                  </a:lnTo>
                  <a:lnTo>
                    <a:pt x="63271" y="409"/>
                  </a:lnTo>
                  <a:lnTo>
                    <a:pt x="84402" y="11479"/>
                  </a:lnTo>
                  <a:lnTo>
                    <a:pt x="88018" y="15470"/>
                  </a:lnTo>
                  <a:lnTo>
                    <a:pt x="92036" y="25549"/>
                  </a:lnTo>
                  <a:lnTo>
                    <a:pt x="94298" y="38066"/>
                  </a:lnTo>
                  <a:lnTo>
                    <a:pt x="92005" y="45116"/>
                  </a:lnTo>
                  <a:lnTo>
                    <a:pt x="81909" y="58266"/>
                  </a:lnTo>
                  <a:lnTo>
                    <a:pt x="67779" y="67868"/>
                  </a:lnTo>
                  <a:lnTo>
                    <a:pt x="53407" y="68592"/>
                  </a:lnTo>
                  <a:lnTo>
                    <a:pt x="0" y="6472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6" name="SMARTInkShape-251">
              <a:extLst>
                <a:ext uri="{FF2B5EF4-FFF2-40B4-BE49-F238E27FC236}">
                  <a16:creationId xmlns:a16="http://schemas.microsoft.com/office/drawing/2014/main" id="{6BC8F0D1-2597-135F-946C-8F92FAF8BCA3}"/>
                </a:ext>
              </a:extLst>
            </p:cNvPr>
            <p:cNvSpPr/>
            <p:nvPr>
              <p:custDataLst>
                <p:tags r:id="rId294"/>
              </p:custDataLst>
            </p:nvPr>
          </p:nvSpPr>
          <p:spPr>
            <a:xfrm>
              <a:off x="3228975" y="3438811"/>
              <a:ext cx="247207" cy="85169"/>
            </a:xfrm>
            <a:custGeom>
              <a:avLst/>
              <a:gdLst/>
              <a:ahLst/>
              <a:cxnLst/>
              <a:rect l="0" t="0" r="0" b="0"/>
              <a:pathLst>
                <a:path w="247207" h="85169">
                  <a:moveTo>
                    <a:pt x="0" y="56864"/>
                  </a:moveTo>
                  <a:lnTo>
                    <a:pt x="0" y="56864"/>
                  </a:lnTo>
                  <a:lnTo>
                    <a:pt x="16402" y="48663"/>
                  </a:lnTo>
                  <a:lnTo>
                    <a:pt x="62863" y="38407"/>
                  </a:lnTo>
                  <a:lnTo>
                    <a:pt x="64134" y="38210"/>
                  </a:lnTo>
                  <a:lnTo>
                    <a:pt x="76702" y="30327"/>
                  </a:lnTo>
                  <a:lnTo>
                    <a:pt x="79709" y="29647"/>
                  </a:lnTo>
                  <a:lnTo>
                    <a:pt x="81715" y="28136"/>
                  </a:lnTo>
                  <a:lnTo>
                    <a:pt x="85197" y="20208"/>
                  </a:lnTo>
                  <a:lnTo>
                    <a:pt x="77477" y="10690"/>
                  </a:lnTo>
                  <a:lnTo>
                    <a:pt x="71522" y="4612"/>
                  </a:lnTo>
                  <a:lnTo>
                    <a:pt x="66007" y="1891"/>
                  </a:lnTo>
                  <a:lnTo>
                    <a:pt x="55142" y="0"/>
                  </a:lnTo>
                  <a:lnTo>
                    <a:pt x="36799" y="857"/>
                  </a:lnTo>
                  <a:lnTo>
                    <a:pt x="16540" y="7926"/>
                  </a:lnTo>
                  <a:lnTo>
                    <a:pt x="14201" y="9422"/>
                  </a:lnTo>
                  <a:lnTo>
                    <a:pt x="12643" y="11478"/>
                  </a:lnTo>
                  <a:lnTo>
                    <a:pt x="9852" y="16584"/>
                  </a:lnTo>
                  <a:lnTo>
                    <a:pt x="1507" y="26538"/>
                  </a:lnTo>
                  <a:lnTo>
                    <a:pt x="446" y="32827"/>
                  </a:lnTo>
                  <a:lnTo>
                    <a:pt x="12" y="55018"/>
                  </a:lnTo>
                  <a:lnTo>
                    <a:pt x="35774" y="80806"/>
                  </a:lnTo>
                  <a:lnTo>
                    <a:pt x="47122" y="84829"/>
                  </a:lnTo>
                  <a:lnTo>
                    <a:pt x="51988" y="85168"/>
                  </a:lnTo>
                  <a:lnTo>
                    <a:pt x="81737" y="75723"/>
                  </a:lnTo>
                  <a:lnTo>
                    <a:pt x="102862" y="58614"/>
                  </a:lnTo>
                  <a:lnTo>
                    <a:pt x="117489" y="43059"/>
                  </a:lnTo>
                  <a:lnTo>
                    <a:pt x="121009" y="35559"/>
                  </a:lnTo>
                  <a:lnTo>
                    <a:pt x="123578" y="20726"/>
                  </a:lnTo>
                  <a:lnTo>
                    <a:pt x="124718" y="20072"/>
                  </a:lnTo>
                  <a:lnTo>
                    <a:pt x="132951" y="18815"/>
                  </a:lnTo>
                  <a:lnTo>
                    <a:pt x="138289" y="23835"/>
                  </a:lnTo>
                  <a:lnTo>
                    <a:pt x="146572" y="37082"/>
                  </a:lnTo>
                  <a:lnTo>
                    <a:pt x="153117" y="65082"/>
                  </a:lnTo>
                  <a:lnTo>
                    <a:pt x="157305" y="70394"/>
                  </a:lnTo>
                  <a:lnTo>
                    <a:pt x="162694" y="73461"/>
                  </a:lnTo>
                  <a:lnTo>
                    <a:pt x="165613" y="74278"/>
                  </a:lnTo>
                  <a:lnTo>
                    <a:pt x="167558" y="73765"/>
                  </a:lnTo>
                  <a:lnTo>
                    <a:pt x="168856" y="72365"/>
                  </a:lnTo>
                  <a:lnTo>
                    <a:pt x="181583" y="49014"/>
                  </a:lnTo>
                  <a:lnTo>
                    <a:pt x="212945" y="7874"/>
                  </a:lnTo>
                  <a:lnTo>
                    <a:pt x="220937" y="3341"/>
                  </a:lnTo>
                  <a:lnTo>
                    <a:pt x="231386" y="789"/>
                  </a:lnTo>
                  <a:lnTo>
                    <a:pt x="233633" y="2547"/>
                  </a:lnTo>
                  <a:lnTo>
                    <a:pt x="244276" y="32270"/>
                  </a:lnTo>
                  <a:lnTo>
                    <a:pt x="247206" y="58264"/>
                  </a:lnTo>
                  <a:lnTo>
                    <a:pt x="238125" y="7591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7" name="SMARTInkShape-252">
              <a:extLst>
                <a:ext uri="{FF2B5EF4-FFF2-40B4-BE49-F238E27FC236}">
                  <a16:creationId xmlns:a16="http://schemas.microsoft.com/office/drawing/2014/main" id="{BFCC1E50-00B3-4F2F-A036-58651F0671BD}"/>
                </a:ext>
              </a:extLst>
            </p:cNvPr>
            <p:cNvSpPr/>
            <p:nvPr>
              <p:custDataLst>
                <p:tags r:id="rId295"/>
              </p:custDataLst>
            </p:nvPr>
          </p:nvSpPr>
          <p:spPr>
            <a:xfrm>
              <a:off x="3534249" y="3343275"/>
              <a:ext cx="56677" cy="184682"/>
            </a:xfrm>
            <a:custGeom>
              <a:avLst/>
              <a:gdLst/>
              <a:ahLst/>
              <a:cxnLst/>
              <a:rect l="0" t="0" r="0" b="0"/>
              <a:pathLst>
                <a:path w="56677" h="184682">
                  <a:moveTo>
                    <a:pt x="37626" y="123825"/>
                  </a:moveTo>
                  <a:lnTo>
                    <a:pt x="37626" y="123825"/>
                  </a:lnTo>
                  <a:lnTo>
                    <a:pt x="45827" y="115624"/>
                  </a:lnTo>
                  <a:lnTo>
                    <a:pt x="47035" y="106215"/>
                  </a:lnTo>
                  <a:lnTo>
                    <a:pt x="46015" y="105735"/>
                  </a:lnTo>
                  <a:lnTo>
                    <a:pt x="33884" y="104901"/>
                  </a:lnTo>
                  <a:lnTo>
                    <a:pt x="19701" y="114926"/>
                  </a:lnTo>
                  <a:lnTo>
                    <a:pt x="13784" y="122692"/>
                  </a:lnTo>
                  <a:lnTo>
                    <a:pt x="7631" y="133014"/>
                  </a:lnTo>
                  <a:lnTo>
                    <a:pt x="4930" y="136301"/>
                  </a:lnTo>
                  <a:lnTo>
                    <a:pt x="1127" y="156097"/>
                  </a:lnTo>
                  <a:lnTo>
                    <a:pt x="0" y="171957"/>
                  </a:lnTo>
                  <a:lnTo>
                    <a:pt x="2559" y="179789"/>
                  </a:lnTo>
                  <a:lnTo>
                    <a:pt x="4723" y="183360"/>
                  </a:lnTo>
                  <a:lnTo>
                    <a:pt x="8282" y="184681"/>
                  </a:lnTo>
                  <a:lnTo>
                    <a:pt x="17881" y="183328"/>
                  </a:lnTo>
                  <a:lnTo>
                    <a:pt x="21288" y="181485"/>
                  </a:lnTo>
                  <a:lnTo>
                    <a:pt x="23559" y="179199"/>
                  </a:lnTo>
                  <a:lnTo>
                    <a:pt x="34049" y="163808"/>
                  </a:lnTo>
                  <a:lnTo>
                    <a:pt x="43858" y="116691"/>
                  </a:lnTo>
                  <a:lnTo>
                    <a:pt x="49323" y="75535"/>
                  </a:lnTo>
                  <a:lnTo>
                    <a:pt x="55224" y="32795"/>
                  </a:lnTo>
                  <a:lnTo>
                    <a:pt x="56676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8" name="SMARTInkShape-253">
              <a:extLst>
                <a:ext uri="{FF2B5EF4-FFF2-40B4-BE49-F238E27FC236}">
                  <a16:creationId xmlns:a16="http://schemas.microsoft.com/office/drawing/2014/main" id="{CC0A2D41-A90F-BBE2-E335-6883EB60ACFF}"/>
                </a:ext>
              </a:extLst>
            </p:cNvPr>
            <p:cNvSpPr/>
            <p:nvPr>
              <p:custDataLst>
                <p:tags r:id="rId296"/>
              </p:custDataLst>
            </p:nvPr>
          </p:nvSpPr>
          <p:spPr>
            <a:xfrm>
              <a:off x="3609975" y="3401865"/>
              <a:ext cx="75808" cy="103336"/>
            </a:xfrm>
            <a:custGeom>
              <a:avLst/>
              <a:gdLst/>
              <a:ahLst/>
              <a:cxnLst/>
              <a:rect l="0" t="0" r="0" b="0"/>
              <a:pathLst>
                <a:path w="75808" h="103336">
                  <a:moveTo>
                    <a:pt x="66675" y="17610"/>
                  </a:moveTo>
                  <a:lnTo>
                    <a:pt x="66675" y="17610"/>
                  </a:lnTo>
                  <a:lnTo>
                    <a:pt x="66675" y="12553"/>
                  </a:lnTo>
                  <a:lnTo>
                    <a:pt x="67733" y="11064"/>
                  </a:lnTo>
                  <a:lnTo>
                    <a:pt x="69497" y="10071"/>
                  </a:lnTo>
                  <a:lnTo>
                    <a:pt x="71731" y="9409"/>
                  </a:lnTo>
                  <a:lnTo>
                    <a:pt x="73221" y="7909"/>
                  </a:lnTo>
                  <a:lnTo>
                    <a:pt x="75807" y="0"/>
                  </a:lnTo>
                  <a:lnTo>
                    <a:pt x="33370" y="10375"/>
                  </a:lnTo>
                  <a:lnTo>
                    <a:pt x="20122" y="15453"/>
                  </a:lnTo>
                  <a:lnTo>
                    <a:pt x="5864" y="30444"/>
                  </a:lnTo>
                  <a:lnTo>
                    <a:pt x="2607" y="36719"/>
                  </a:lnTo>
                  <a:lnTo>
                    <a:pt x="1737" y="39875"/>
                  </a:lnTo>
                  <a:lnTo>
                    <a:pt x="3275" y="43036"/>
                  </a:lnTo>
                  <a:lnTo>
                    <a:pt x="15551" y="52543"/>
                  </a:lnTo>
                  <a:lnTo>
                    <a:pt x="58555" y="77935"/>
                  </a:lnTo>
                  <a:lnTo>
                    <a:pt x="63066" y="84285"/>
                  </a:lnTo>
                  <a:lnTo>
                    <a:pt x="65606" y="93810"/>
                  </a:lnTo>
                  <a:lnTo>
                    <a:pt x="65962" y="96985"/>
                  </a:lnTo>
                  <a:lnTo>
                    <a:pt x="65142" y="99102"/>
                  </a:lnTo>
                  <a:lnTo>
                    <a:pt x="63536" y="100513"/>
                  </a:lnTo>
                  <a:lnTo>
                    <a:pt x="61407" y="101453"/>
                  </a:lnTo>
                  <a:lnTo>
                    <a:pt x="0" y="10333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9" name="SMARTInkShape-254">
              <a:extLst>
                <a:ext uri="{FF2B5EF4-FFF2-40B4-BE49-F238E27FC236}">
                  <a16:creationId xmlns:a16="http://schemas.microsoft.com/office/drawing/2014/main" id="{7A33AE58-6D42-702A-2EAF-10FE4245450A}"/>
                </a:ext>
              </a:extLst>
            </p:cNvPr>
            <p:cNvSpPr/>
            <p:nvPr>
              <p:custDataLst>
                <p:tags r:id="rId297"/>
              </p:custDataLst>
            </p:nvPr>
          </p:nvSpPr>
          <p:spPr>
            <a:xfrm>
              <a:off x="3896132" y="3439206"/>
              <a:ext cx="218669" cy="111223"/>
            </a:xfrm>
            <a:custGeom>
              <a:avLst/>
              <a:gdLst/>
              <a:ahLst/>
              <a:cxnLst/>
              <a:rect l="0" t="0" r="0" b="0"/>
              <a:pathLst>
                <a:path w="218669" h="111223">
                  <a:moveTo>
                    <a:pt x="37693" y="37419"/>
                  </a:moveTo>
                  <a:lnTo>
                    <a:pt x="37693" y="37419"/>
                  </a:lnTo>
                  <a:lnTo>
                    <a:pt x="37693" y="32362"/>
                  </a:lnTo>
                  <a:lnTo>
                    <a:pt x="38751" y="30873"/>
                  </a:lnTo>
                  <a:lnTo>
                    <a:pt x="40515" y="29880"/>
                  </a:lnTo>
                  <a:lnTo>
                    <a:pt x="42749" y="29218"/>
                  </a:lnTo>
                  <a:lnTo>
                    <a:pt x="43181" y="28777"/>
                  </a:lnTo>
                  <a:lnTo>
                    <a:pt x="42409" y="28483"/>
                  </a:lnTo>
                  <a:lnTo>
                    <a:pt x="40837" y="28287"/>
                  </a:lnTo>
                  <a:lnTo>
                    <a:pt x="40848" y="28156"/>
                  </a:lnTo>
                  <a:lnTo>
                    <a:pt x="43681" y="28011"/>
                  </a:lnTo>
                  <a:lnTo>
                    <a:pt x="43802" y="27972"/>
                  </a:lnTo>
                  <a:lnTo>
                    <a:pt x="41032" y="27917"/>
                  </a:lnTo>
                  <a:lnTo>
                    <a:pt x="46194" y="27897"/>
                  </a:lnTo>
                  <a:lnTo>
                    <a:pt x="15313" y="27894"/>
                  </a:lnTo>
                  <a:lnTo>
                    <a:pt x="13248" y="28952"/>
                  </a:lnTo>
                  <a:lnTo>
                    <a:pt x="11871" y="30716"/>
                  </a:lnTo>
                  <a:lnTo>
                    <a:pt x="965" y="58761"/>
                  </a:lnTo>
                  <a:lnTo>
                    <a:pt x="0" y="73964"/>
                  </a:lnTo>
                  <a:lnTo>
                    <a:pt x="4770" y="91874"/>
                  </a:lnTo>
                  <a:lnTo>
                    <a:pt x="12886" y="105530"/>
                  </a:lnTo>
                  <a:lnTo>
                    <a:pt x="16922" y="108226"/>
                  </a:lnTo>
                  <a:lnTo>
                    <a:pt x="27050" y="111222"/>
                  </a:lnTo>
                  <a:lnTo>
                    <a:pt x="31656" y="110963"/>
                  </a:lnTo>
                  <a:lnTo>
                    <a:pt x="55073" y="100152"/>
                  </a:lnTo>
                  <a:lnTo>
                    <a:pt x="61293" y="94228"/>
                  </a:lnTo>
                  <a:lnTo>
                    <a:pt x="62952" y="91166"/>
                  </a:lnTo>
                  <a:lnTo>
                    <a:pt x="62998" y="88067"/>
                  </a:lnTo>
                  <a:lnTo>
                    <a:pt x="60229" y="81802"/>
                  </a:lnTo>
                  <a:lnTo>
                    <a:pt x="23088" y="50118"/>
                  </a:lnTo>
                  <a:lnTo>
                    <a:pt x="20618" y="43769"/>
                  </a:lnTo>
                  <a:lnTo>
                    <a:pt x="21018" y="40594"/>
                  </a:lnTo>
                  <a:lnTo>
                    <a:pt x="24285" y="34244"/>
                  </a:lnTo>
                  <a:lnTo>
                    <a:pt x="32074" y="24719"/>
                  </a:lnTo>
                  <a:lnTo>
                    <a:pt x="46141" y="15194"/>
                  </a:lnTo>
                  <a:lnTo>
                    <a:pt x="63715" y="10726"/>
                  </a:lnTo>
                  <a:lnTo>
                    <a:pt x="77271" y="9402"/>
                  </a:lnTo>
                  <a:lnTo>
                    <a:pt x="84563" y="11914"/>
                  </a:lnTo>
                  <a:lnTo>
                    <a:pt x="97869" y="22151"/>
                  </a:lnTo>
                  <a:lnTo>
                    <a:pt x="101480" y="30986"/>
                  </a:lnTo>
                  <a:lnTo>
                    <a:pt x="104346" y="76867"/>
                  </a:lnTo>
                  <a:lnTo>
                    <a:pt x="104363" y="83429"/>
                  </a:lnTo>
                  <a:lnTo>
                    <a:pt x="104367" y="79509"/>
                  </a:lnTo>
                  <a:lnTo>
                    <a:pt x="123769" y="56351"/>
                  </a:lnTo>
                  <a:lnTo>
                    <a:pt x="143791" y="38963"/>
                  </a:lnTo>
                  <a:lnTo>
                    <a:pt x="191203" y="4495"/>
                  </a:lnTo>
                  <a:lnTo>
                    <a:pt x="198510" y="0"/>
                  </a:lnTo>
                  <a:lnTo>
                    <a:pt x="207722" y="7579"/>
                  </a:lnTo>
                  <a:lnTo>
                    <a:pt x="209920" y="16199"/>
                  </a:lnTo>
                  <a:lnTo>
                    <a:pt x="214075" y="21990"/>
                  </a:lnTo>
                  <a:lnTo>
                    <a:pt x="213804" y="33737"/>
                  </a:lnTo>
                  <a:lnTo>
                    <a:pt x="209552" y="75195"/>
                  </a:lnTo>
                  <a:lnTo>
                    <a:pt x="209150" y="102434"/>
                  </a:lnTo>
                  <a:lnTo>
                    <a:pt x="210206" y="102987"/>
                  </a:lnTo>
                  <a:lnTo>
                    <a:pt x="218668" y="10409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0" name="SMARTInkShape-255">
              <a:extLst>
                <a:ext uri="{FF2B5EF4-FFF2-40B4-BE49-F238E27FC236}">
                  <a16:creationId xmlns:a16="http://schemas.microsoft.com/office/drawing/2014/main" id="{F5BE43D6-3F60-3561-25D0-899166E1B46D}"/>
                </a:ext>
              </a:extLst>
            </p:cNvPr>
            <p:cNvSpPr/>
            <p:nvPr>
              <p:custDataLst>
                <p:tags r:id="rId298"/>
              </p:custDataLst>
            </p:nvPr>
          </p:nvSpPr>
          <p:spPr>
            <a:xfrm>
              <a:off x="2472406" y="3762375"/>
              <a:ext cx="204120" cy="104047"/>
            </a:xfrm>
            <a:custGeom>
              <a:avLst/>
              <a:gdLst/>
              <a:ahLst/>
              <a:cxnLst/>
              <a:rect l="0" t="0" r="0" b="0"/>
              <a:pathLst>
                <a:path w="204120" h="104047">
                  <a:moveTo>
                    <a:pt x="137444" y="0"/>
                  </a:moveTo>
                  <a:lnTo>
                    <a:pt x="137444" y="0"/>
                  </a:lnTo>
                  <a:lnTo>
                    <a:pt x="137444" y="8201"/>
                  </a:lnTo>
                  <a:lnTo>
                    <a:pt x="137444" y="4076"/>
                  </a:lnTo>
                  <a:lnTo>
                    <a:pt x="135327" y="2718"/>
                  </a:lnTo>
                  <a:lnTo>
                    <a:pt x="127331" y="1208"/>
                  </a:lnTo>
                  <a:lnTo>
                    <a:pt x="87607" y="13364"/>
                  </a:lnTo>
                  <a:lnTo>
                    <a:pt x="52340" y="26589"/>
                  </a:lnTo>
                  <a:lnTo>
                    <a:pt x="18382" y="47616"/>
                  </a:lnTo>
                  <a:lnTo>
                    <a:pt x="1128" y="73860"/>
                  </a:lnTo>
                  <a:lnTo>
                    <a:pt x="0" y="79932"/>
                  </a:lnTo>
                  <a:lnTo>
                    <a:pt x="1569" y="92322"/>
                  </a:lnTo>
                  <a:lnTo>
                    <a:pt x="3469" y="96473"/>
                  </a:lnTo>
                  <a:lnTo>
                    <a:pt x="5794" y="99240"/>
                  </a:lnTo>
                  <a:lnTo>
                    <a:pt x="8402" y="101085"/>
                  </a:lnTo>
                  <a:lnTo>
                    <a:pt x="37518" y="104046"/>
                  </a:lnTo>
                  <a:lnTo>
                    <a:pt x="76204" y="103501"/>
                  </a:lnTo>
                  <a:lnTo>
                    <a:pt x="114948" y="98165"/>
                  </a:lnTo>
                  <a:lnTo>
                    <a:pt x="152180" y="95055"/>
                  </a:lnTo>
                  <a:lnTo>
                    <a:pt x="181674" y="87901"/>
                  </a:lnTo>
                  <a:lnTo>
                    <a:pt x="204119" y="762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1" name="SMARTInkShape-256">
              <a:extLst>
                <a:ext uri="{FF2B5EF4-FFF2-40B4-BE49-F238E27FC236}">
                  <a16:creationId xmlns:a16="http://schemas.microsoft.com/office/drawing/2014/main" id="{60D5480A-8822-AFB0-305D-4718F2C0C115}"/>
                </a:ext>
              </a:extLst>
            </p:cNvPr>
            <p:cNvSpPr/>
            <p:nvPr>
              <p:custDataLst>
                <p:tags r:id="rId299"/>
              </p:custDataLst>
            </p:nvPr>
          </p:nvSpPr>
          <p:spPr>
            <a:xfrm>
              <a:off x="2647950" y="3686476"/>
              <a:ext cx="133351" cy="173913"/>
            </a:xfrm>
            <a:custGeom>
              <a:avLst/>
              <a:gdLst/>
              <a:ahLst/>
              <a:cxnLst/>
              <a:rect l="0" t="0" r="0" b="0"/>
              <a:pathLst>
                <a:path w="133351" h="173913">
                  <a:moveTo>
                    <a:pt x="0" y="37799"/>
                  </a:moveTo>
                  <a:lnTo>
                    <a:pt x="0" y="37799"/>
                  </a:lnTo>
                  <a:lnTo>
                    <a:pt x="6546" y="22591"/>
                  </a:lnTo>
                  <a:lnTo>
                    <a:pt x="9409" y="716"/>
                  </a:lnTo>
                  <a:lnTo>
                    <a:pt x="12295" y="151"/>
                  </a:lnTo>
                  <a:lnTo>
                    <a:pt x="14547" y="0"/>
                  </a:lnTo>
                  <a:lnTo>
                    <a:pt x="16048" y="958"/>
                  </a:lnTo>
                  <a:lnTo>
                    <a:pt x="17049" y="2655"/>
                  </a:lnTo>
                  <a:lnTo>
                    <a:pt x="17716" y="4845"/>
                  </a:lnTo>
                  <a:lnTo>
                    <a:pt x="17102" y="7363"/>
                  </a:lnTo>
                  <a:lnTo>
                    <a:pt x="12241" y="17022"/>
                  </a:lnTo>
                  <a:lnTo>
                    <a:pt x="10732" y="27154"/>
                  </a:lnTo>
                  <a:lnTo>
                    <a:pt x="17832" y="71580"/>
                  </a:lnTo>
                  <a:lnTo>
                    <a:pt x="19868" y="112048"/>
                  </a:lnTo>
                  <a:lnTo>
                    <a:pt x="27219" y="156311"/>
                  </a:lnTo>
                  <a:lnTo>
                    <a:pt x="28307" y="173706"/>
                  </a:lnTo>
                  <a:lnTo>
                    <a:pt x="28397" y="173912"/>
                  </a:lnTo>
                  <a:lnTo>
                    <a:pt x="28456" y="172991"/>
                  </a:lnTo>
                  <a:lnTo>
                    <a:pt x="68981" y="130763"/>
                  </a:lnTo>
                  <a:lnTo>
                    <a:pt x="111260" y="93522"/>
                  </a:lnTo>
                  <a:lnTo>
                    <a:pt x="125159" y="87823"/>
                  </a:lnTo>
                  <a:lnTo>
                    <a:pt x="127889" y="88082"/>
                  </a:lnTo>
                  <a:lnTo>
                    <a:pt x="129709" y="89313"/>
                  </a:lnTo>
                  <a:lnTo>
                    <a:pt x="130923" y="91191"/>
                  </a:lnTo>
                  <a:lnTo>
                    <a:pt x="133137" y="126191"/>
                  </a:lnTo>
                  <a:lnTo>
                    <a:pt x="133350" y="16162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2" name="SMARTInkShape-257">
              <a:extLst>
                <a:ext uri="{FF2B5EF4-FFF2-40B4-BE49-F238E27FC236}">
                  <a16:creationId xmlns:a16="http://schemas.microsoft.com/office/drawing/2014/main" id="{8584BC7F-945B-A833-0BE1-C1BA0BFABF6F}"/>
                </a:ext>
              </a:extLst>
            </p:cNvPr>
            <p:cNvSpPr/>
            <p:nvPr>
              <p:custDataLst>
                <p:tags r:id="rId300"/>
              </p:custDataLst>
            </p:nvPr>
          </p:nvSpPr>
          <p:spPr>
            <a:xfrm>
              <a:off x="2840328" y="3776299"/>
              <a:ext cx="73712" cy="75447"/>
            </a:xfrm>
            <a:custGeom>
              <a:avLst/>
              <a:gdLst/>
              <a:ahLst/>
              <a:cxnLst/>
              <a:rect l="0" t="0" r="0" b="0"/>
              <a:pathLst>
                <a:path w="73712" h="75447">
                  <a:moveTo>
                    <a:pt x="26697" y="33701"/>
                  </a:moveTo>
                  <a:lnTo>
                    <a:pt x="26697" y="33701"/>
                  </a:lnTo>
                  <a:lnTo>
                    <a:pt x="31753" y="33701"/>
                  </a:lnTo>
                  <a:lnTo>
                    <a:pt x="37058" y="30879"/>
                  </a:lnTo>
                  <a:lnTo>
                    <a:pt x="49087" y="20444"/>
                  </a:lnTo>
                  <a:lnTo>
                    <a:pt x="50091" y="17454"/>
                  </a:lnTo>
                  <a:lnTo>
                    <a:pt x="49701" y="14403"/>
                  </a:lnTo>
                  <a:lnTo>
                    <a:pt x="46528" y="6958"/>
                  </a:lnTo>
                  <a:lnTo>
                    <a:pt x="40922" y="613"/>
                  </a:lnTo>
                  <a:lnTo>
                    <a:pt x="38297" y="0"/>
                  </a:lnTo>
                  <a:lnTo>
                    <a:pt x="35489" y="651"/>
                  </a:lnTo>
                  <a:lnTo>
                    <a:pt x="29546" y="3137"/>
                  </a:lnTo>
                  <a:lnTo>
                    <a:pt x="23377" y="4242"/>
                  </a:lnTo>
                  <a:lnTo>
                    <a:pt x="17108" y="10378"/>
                  </a:lnTo>
                  <a:lnTo>
                    <a:pt x="4459" y="31564"/>
                  </a:lnTo>
                  <a:lnTo>
                    <a:pt x="0" y="49883"/>
                  </a:lnTo>
                  <a:lnTo>
                    <a:pt x="1779" y="59591"/>
                  </a:lnTo>
                  <a:lnTo>
                    <a:pt x="3735" y="63660"/>
                  </a:lnTo>
                  <a:lnTo>
                    <a:pt x="14375" y="71005"/>
                  </a:lnTo>
                  <a:lnTo>
                    <a:pt x="21657" y="74445"/>
                  </a:lnTo>
                  <a:lnTo>
                    <a:pt x="35393" y="75446"/>
                  </a:lnTo>
                  <a:lnTo>
                    <a:pt x="47495" y="72363"/>
                  </a:lnTo>
                  <a:lnTo>
                    <a:pt x="56402" y="67464"/>
                  </a:lnTo>
                  <a:lnTo>
                    <a:pt x="67366" y="53700"/>
                  </a:lnTo>
                  <a:lnTo>
                    <a:pt x="72261" y="41273"/>
                  </a:lnTo>
                  <a:lnTo>
                    <a:pt x="73711" y="30888"/>
                  </a:lnTo>
                  <a:lnTo>
                    <a:pt x="71229" y="24337"/>
                  </a:lnTo>
                  <a:lnTo>
                    <a:pt x="56708" y="6618"/>
                  </a:lnTo>
                  <a:lnTo>
                    <a:pt x="50641" y="5568"/>
                  </a:lnTo>
                  <a:lnTo>
                    <a:pt x="36222" y="512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3" name="SMARTInkShape-258">
              <a:extLst>
                <a:ext uri="{FF2B5EF4-FFF2-40B4-BE49-F238E27FC236}">
                  <a16:creationId xmlns:a16="http://schemas.microsoft.com/office/drawing/2014/main" id="{E7B47987-398F-2D67-CECC-2911B047CC2D}"/>
                </a:ext>
              </a:extLst>
            </p:cNvPr>
            <p:cNvSpPr/>
            <p:nvPr>
              <p:custDataLst>
                <p:tags r:id="rId301"/>
              </p:custDataLst>
            </p:nvPr>
          </p:nvSpPr>
          <p:spPr>
            <a:xfrm>
              <a:off x="2971800" y="3772326"/>
              <a:ext cx="19051" cy="94825"/>
            </a:xfrm>
            <a:custGeom>
              <a:avLst/>
              <a:gdLst/>
              <a:ahLst/>
              <a:cxnLst/>
              <a:rect l="0" t="0" r="0" b="0"/>
              <a:pathLst>
                <a:path w="19051" h="94825">
                  <a:moveTo>
                    <a:pt x="0" y="18624"/>
                  </a:moveTo>
                  <a:lnTo>
                    <a:pt x="0" y="18624"/>
                  </a:lnTo>
                  <a:lnTo>
                    <a:pt x="5056" y="18624"/>
                  </a:lnTo>
                  <a:lnTo>
                    <a:pt x="6546" y="17566"/>
                  </a:lnTo>
                  <a:lnTo>
                    <a:pt x="7538" y="15802"/>
                  </a:lnTo>
                  <a:lnTo>
                    <a:pt x="8200" y="13567"/>
                  </a:lnTo>
                  <a:lnTo>
                    <a:pt x="9701" y="12078"/>
                  </a:lnTo>
                  <a:lnTo>
                    <a:pt x="14189" y="10423"/>
                  </a:lnTo>
                  <a:lnTo>
                    <a:pt x="15809" y="8923"/>
                  </a:lnTo>
                  <a:lnTo>
                    <a:pt x="18924" y="0"/>
                  </a:lnTo>
                  <a:lnTo>
                    <a:pt x="19050" y="46680"/>
                  </a:lnTo>
                  <a:lnTo>
                    <a:pt x="19050" y="9482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4" name="SMARTInkShape-259">
              <a:extLst>
                <a:ext uri="{FF2B5EF4-FFF2-40B4-BE49-F238E27FC236}">
                  <a16:creationId xmlns:a16="http://schemas.microsoft.com/office/drawing/2014/main" id="{B15FB19F-B769-A1E4-0BB2-1653532A4BB5}"/>
                </a:ext>
              </a:extLst>
            </p:cNvPr>
            <p:cNvSpPr/>
            <p:nvPr>
              <p:custDataLst>
                <p:tags r:id="rId302"/>
              </p:custDataLst>
            </p:nvPr>
          </p:nvSpPr>
          <p:spPr>
            <a:xfrm>
              <a:off x="3019425" y="3733800"/>
              <a:ext cx="1" cy="19051"/>
            </a:xfrm>
            <a:custGeom>
              <a:avLst/>
              <a:gdLst/>
              <a:ahLst/>
              <a:cxnLst/>
              <a:rect l="0" t="0" r="0" b="0"/>
              <a:pathLst>
                <a:path w="1" h="19051">
                  <a:moveTo>
                    <a:pt x="0" y="19050"/>
                  </a:moveTo>
                  <a:lnTo>
                    <a:pt x="0" y="190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5" name="SMARTInkShape-260">
              <a:extLst>
                <a:ext uri="{FF2B5EF4-FFF2-40B4-BE49-F238E27FC236}">
                  <a16:creationId xmlns:a16="http://schemas.microsoft.com/office/drawing/2014/main" id="{FE51501B-DE69-C3F9-43EE-4B4B48207CB0}"/>
                </a:ext>
              </a:extLst>
            </p:cNvPr>
            <p:cNvSpPr/>
            <p:nvPr>
              <p:custDataLst>
                <p:tags r:id="rId303"/>
              </p:custDataLst>
            </p:nvPr>
          </p:nvSpPr>
          <p:spPr>
            <a:xfrm>
              <a:off x="3067621" y="3748245"/>
              <a:ext cx="85155" cy="98827"/>
            </a:xfrm>
            <a:custGeom>
              <a:avLst/>
              <a:gdLst/>
              <a:ahLst/>
              <a:cxnLst/>
              <a:rect l="0" t="0" r="0" b="0"/>
              <a:pathLst>
                <a:path w="85155" h="98827">
                  <a:moveTo>
                    <a:pt x="85154" y="14130"/>
                  </a:moveTo>
                  <a:lnTo>
                    <a:pt x="85154" y="14130"/>
                  </a:lnTo>
                  <a:lnTo>
                    <a:pt x="71897" y="873"/>
                  </a:lnTo>
                  <a:lnTo>
                    <a:pt x="67849" y="0"/>
                  </a:lnTo>
                  <a:lnTo>
                    <a:pt x="57707" y="1853"/>
                  </a:lnTo>
                  <a:lnTo>
                    <a:pt x="35008" y="11665"/>
                  </a:lnTo>
                  <a:lnTo>
                    <a:pt x="26531" y="17620"/>
                  </a:lnTo>
                  <a:lnTo>
                    <a:pt x="15808" y="31980"/>
                  </a:lnTo>
                  <a:lnTo>
                    <a:pt x="2318" y="66732"/>
                  </a:lnTo>
                  <a:lnTo>
                    <a:pt x="0" y="88138"/>
                  </a:lnTo>
                  <a:lnTo>
                    <a:pt x="868" y="92044"/>
                  </a:lnTo>
                  <a:lnTo>
                    <a:pt x="2505" y="94648"/>
                  </a:lnTo>
                  <a:lnTo>
                    <a:pt x="4654" y="96384"/>
                  </a:lnTo>
                  <a:lnTo>
                    <a:pt x="22849" y="98826"/>
                  </a:lnTo>
                  <a:lnTo>
                    <a:pt x="66104" y="9033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6" name="SMARTInkShape-261">
              <a:extLst>
                <a:ext uri="{FF2B5EF4-FFF2-40B4-BE49-F238E27FC236}">
                  <a16:creationId xmlns:a16="http://schemas.microsoft.com/office/drawing/2014/main" id="{394E5946-1124-F870-8EA2-294D097F5836}"/>
                </a:ext>
              </a:extLst>
            </p:cNvPr>
            <p:cNvSpPr/>
            <p:nvPr>
              <p:custDataLst>
                <p:tags r:id="rId304"/>
              </p:custDataLst>
            </p:nvPr>
          </p:nvSpPr>
          <p:spPr>
            <a:xfrm>
              <a:off x="3162613" y="3750764"/>
              <a:ext cx="123239" cy="87812"/>
            </a:xfrm>
            <a:custGeom>
              <a:avLst/>
              <a:gdLst/>
              <a:ahLst/>
              <a:cxnLst/>
              <a:rect l="0" t="0" r="0" b="0"/>
              <a:pathLst>
                <a:path w="123239" h="87812">
                  <a:moveTo>
                    <a:pt x="28262" y="40186"/>
                  </a:moveTo>
                  <a:lnTo>
                    <a:pt x="28262" y="40186"/>
                  </a:lnTo>
                  <a:lnTo>
                    <a:pt x="33318" y="40186"/>
                  </a:lnTo>
                  <a:lnTo>
                    <a:pt x="34808" y="41244"/>
                  </a:lnTo>
                  <a:lnTo>
                    <a:pt x="35800" y="43008"/>
                  </a:lnTo>
                  <a:lnTo>
                    <a:pt x="36462" y="45243"/>
                  </a:lnTo>
                  <a:lnTo>
                    <a:pt x="37963" y="46732"/>
                  </a:lnTo>
                  <a:lnTo>
                    <a:pt x="42451" y="48387"/>
                  </a:lnTo>
                  <a:lnTo>
                    <a:pt x="55985" y="49318"/>
                  </a:lnTo>
                  <a:lnTo>
                    <a:pt x="64572" y="46714"/>
                  </a:lnTo>
                  <a:lnTo>
                    <a:pt x="72975" y="43088"/>
                  </a:lnTo>
                  <a:lnTo>
                    <a:pt x="91627" y="40569"/>
                  </a:lnTo>
                  <a:lnTo>
                    <a:pt x="102946" y="33716"/>
                  </a:lnTo>
                  <a:lnTo>
                    <a:pt x="116478" y="30508"/>
                  </a:lnTo>
                  <a:lnTo>
                    <a:pt x="118822" y="28442"/>
                  </a:lnTo>
                  <a:lnTo>
                    <a:pt x="122586" y="22579"/>
                  </a:lnTo>
                  <a:lnTo>
                    <a:pt x="123238" y="16507"/>
                  </a:lnTo>
                  <a:lnTo>
                    <a:pt x="118374" y="2949"/>
                  </a:lnTo>
                  <a:lnTo>
                    <a:pt x="114795" y="545"/>
                  </a:lnTo>
                  <a:lnTo>
                    <a:pt x="110293" y="0"/>
                  </a:lnTo>
                  <a:lnTo>
                    <a:pt x="67472" y="3063"/>
                  </a:lnTo>
                  <a:lnTo>
                    <a:pt x="34439" y="12431"/>
                  </a:lnTo>
                  <a:lnTo>
                    <a:pt x="29205" y="15333"/>
                  </a:lnTo>
                  <a:lnTo>
                    <a:pt x="11726" y="34586"/>
                  </a:lnTo>
                  <a:lnTo>
                    <a:pt x="3254" y="50286"/>
                  </a:lnTo>
                  <a:lnTo>
                    <a:pt x="0" y="74852"/>
                  </a:lnTo>
                  <a:lnTo>
                    <a:pt x="954" y="75997"/>
                  </a:lnTo>
                  <a:lnTo>
                    <a:pt x="10089" y="80656"/>
                  </a:lnTo>
                  <a:lnTo>
                    <a:pt x="15952" y="84631"/>
                  </a:lnTo>
                  <a:lnTo>
                    <a:pt x="25203" y="86869"/>
                  </a:lnTo>
                  <a:lnTo>
                    <a:pt x="71950" y="87774"/>
                  </a:lnTo>
                  <a:lnTo>
                    <a:pt x="104462" y="8781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7" name="SMARTInkShape-262">
              <a:extLst>
                <a:ext uri="{FF2B5EF4-FFF2-40B4-BE49-F238E27FC236}">
                  <a16:creationId xmlns:a16="http://schemas.microsoft.com/office/drawing/2014/main" id="{F864821A-8816-D260-AFB2-AF0387210D7D}"/>
                </a:ext>
              </a:extLst>
            </p:cNvPr>
            <p:cNvSpPr/>
            <p:nvPr>
              <p:custDataLst>
                <p:tags r:id="rId305"/>
              </p:custDataLst>
            </p:nvPr>
          </p:nvSpPr>
          <p:spPr>
            <a:xfrm>
              <a:off x="3587571" y="3743325"/>
              <a:ext cx="78755" cy="65041"/>
            </a:xfrm>
            <a:custGeom>
              <a:avLst/>
              <a:gdLst/>
              <a:ahLst/>
              <a:cxnLst/>
              <a:rect l="0" t="0" r="0" b="0"/>
              <a:pathLst>
                <a:path w="78755" h="65041">
                  <a:moveTo>
                    <a:pt x="50979" y="38100"/>
                  </a:moveTo>
                  <a:lnTo>
                    <a:pt x="50979" y="38100"/>
                  </a:lnTo>
                  <a:lnTo>
                    <a:pt x="56035" y="33043"/>
                  </a:lnTo>
                  <a:lnTo>
                    <a:pt x="58518" y="27739"/>
                  </a:lnTo>
                  <a:lnTo>
                    <a:pt x="59180" y="24843"/>
                  </a:lnTo>
                  <a:lnTo>
                    <a:pt x="58563" y="22912"/>
                  </a:lnTo>
                  <a:lnTo>
                    <a:pt x="57093" y="21625"/>
                  </a:lnTo>
                  <a:lnTo>
                    <a:pt x="52638" y="19136"/>
                  </a:lnTo>
                  <a:lnTo>
                    <a:pt x="44180" y="12843"/>
                  </a:lnTo>
                  <a:lnTo>
                    <a:pt x="34971" y="10508"/>
                  </a:lnTo>
                  <a:lnTo>
                    <a:pt x="28695" y="9962"/>
                  </a:lnTo>
                  <a:lnTo>
                    <a:pt x="14155" y="14711"/>
                  </a:lnTo>
                  <a:lnTo>
                    <a:pt x="5333" y="22766"/>
                  </a:lnTo>
                  <a:lnTo>
                    <a:pt x="1498" y="27877"/>
                  </a:lnTo>
                  <a:lnTo>
                    <a:pt x="0" y="33401"/>
                  </a:lnTo>
                  <a:lnTo>
                    <a:pt x="1158" y="45184"/>
                  </a:lnTo>
                  <a:lnTo>
                    <a:pt x="2948" y="49173"/>
                  </a:lnTo>
                  <a:lnTo>
                    <a:pt x="5200" y="51832"/>
                  </a:lnTo>
                  <a:lnTo>
                    <a:pt x="26018" y="62996"/>
                  </a:lnTo>
                  <a:lnTo>
                    <a:pt x="33888" y="65040"/>
                  </a:lnTo>
                  <a:lnTo>
                    <a:pt x="54382" y="61134"/>
                  </a:lnTo>
                  <a:lnTo>
                    <a:pt x="65897" y="53276"/>
                  </a:lnTo>
                  <a:lnTo>
                    <a:pt x="73484" y="43786"/>
                  </a:lnTo>
                  <a:lnTo>
                    <a:pt x="77755" y="32494"/>
                  </a:lnTo>
                  <a:lnTo>
                    <a:pt x="78754" y="25731"/>
                  </a:lnTo>
                  <a:lnTo>
                    <a:pt x="74261" y="10916"/>
                  </a:lnTo>
                  <a:lnTo>
                    <a:pt x="71792" y="7278"/>
                  </a:lnTo>
                  <a:lnTo>
                    <a:pt x="60504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8" name="SMARTInkShape-263">
              <a:extLst>
                <a:ext uri="{FF2B5EF4-FFF2-40B4-BE49-F238E27FC236}">
                  <a16:creationId xmlns:a16="http://schemas.microsoft.com/office/drawing/2014/main" id="{C2BB53C5-B5DA-EF66-DBB7-617DFBF984C0}"/>
                </a:ext>
              </a:extLst>
            </p:cNvPr>
            <p:cNvSpPr/>
            <p:nvPr>
              <p:custDataLst>
                <p:tags r:id="rId306"/>
              </p:custDataLst>
            </p:nvPr>
          </p:nvSpPr>
          <p:spPr>
            <a:xfrm>
              <a:off x="3676815" y="3652500"/>
              <a:ext cx="104460" cy="281326"/>
            </a:xfrm>
            <a:custGeom>
              <a:avLst/>
              <a:gdLst/>
              <a:ahLst/>
              <a:cxnLst/>
              <a:rect l="0" t="0" r="0" b="0"/>
              <a:pathLst>
                <a:path w="104460" h="281326">
                  <a:moveTo>
                    <a:pt x="85560" y="71775"/>
                  </a:moveTo>
                  <a:lnTo>
                    <a:pt x="85560" y="71775"/>
                  </a:lnTo>
                  <a:lnTo>
                    <a:pt x="90616" y="66718"/>
                  </a:lnTo>
                  <a:lnTo>
                    <a:pt x="95921" y="64236"/>
                  </a:lnTo>
                  <a:lnTo>
                    <a:pt x="98817" y="63574"/>
                  </a:lnTo>
                  <a:lnTo>
                    <a:pt x="100748" y="62074"/>
                  </a:lnTo>
                  <a:lnTo>
                    <a:pt x="102893" y="57586"/>
                  </a:lnTo>
                  <a:lnTo>
                    <a:pt x="104459" y="44951"/>
                  </a:lnTo>
                  <a:lnTo>
                    <a:pt x="96395" y="21895"/>
                  </a:lnTo>
                  <a:lnTo>
                    <a:pt x="95473" y="11723"/>
                  </a:lnTo>
                  <a:lnTo>
                    <a:pt x="94285" y="9515"/>
                  </a:lnTo>
                  <a:lnTo>
                    <a:pt x="92436" y="8044"/>
                  </a:lnTo>
                  <a:lnTo>
                    <a:pt x="87557" y="5350"/>
                  </a:lnTo>
                  <a:lnTo>
                    <a:pt x="81862" y="625"/>
                  </a:lnTo>
                  <a:lnTo>
                    <a:pt x="79919" y="0"/>
                  </a:lnTo>
                  <a:lnTo>
                    <a:pt x="78624" y="642"/>
                  </a:lnTo>
                  <a:lnTo>
                    <a:pt x="77761" y="2128"/>
                  </a:lnTo>
                  <a:lnTo>
                    <a:pt x="76128" y="3118"/>
                  </a:lnTo>
                  <a:lnTo>
                    <a:pt x="71491" y="4219"/>
                  </a:lnTo>
                  <a:lnTo>
                    <a:pt x="57873" y="25065"/>
                  </a:lnTo>
                  <a:lnTo>
                    <a:pt x="41913" y="70035"/>
                  </a:lnTo>
                  <a:lnTo>
                    <a:pt x="28569" y="116861"/>
                  </a:lnTo>
                  <a:lnTo>
                    <a:pt x="15741" y="162055"/>
                  </a:lnTo>
                  <a:lnTo>
                    <a:pt x="6195" y="199184"/>
                  </a:lnTo>
                  <a:lnTo>
                    <a:pt x="1091" y="242051"/>
                  </a:lnTo>
                  <a:lnTo>
                    <a:pt x="0" y="275526"/>
                  </a:lnTo>
                  <a:lnTo>
                    <a:pt x="1004" y="277459"/>
                  </a:lnTo>
                  <a:lnTo>
                    <a:pt x="9360" y="28132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9" name="SMARTInkShape-264">
              <a:extLst>
                <a:ext uri="{FF2B5EF4-FFF2-40B4-BE49-F238E27FC236}">
                  <a16:creationId xmlns:a16="http://schemas.microsoft.com/office/drawing/2014/main" id="{209EDFE5-E874-6CCB-2048-1BF552EA6D9F}"/>
                </a:ext>
              </a:extLst>
            </p:cNvPr>
            <p:cNvSpPr/>
            <p:nvPr>
              <p:custDataLst>
                <p:tags r:id="rId307"/>
              </p:custDataLst>
            </p:nvPr>
          </p:nvSpPr>
          <p:spPr>
            <a:xfrm>
              <a:off x="3686175" y="3781425"/>
              <a:ext cx="123826" cy="28576"/>
            </a:xfrm>
            <a:custGeom>
              <a:avLst/>
              <a:gdLst/>
              <a:ahLst/>
              <a:cxnLst/>
              <a:rect l="0" t="0" r="0" b="0"/>
              <a:pathLst>
                <a:path w="123826" h="28576">
                  <a:moveTo>
                    <a:pt x="0" y="28575"/>
                  </a:moveTo>
                  <a:lnTo>
                    <a:pt x="0" y="28575"/>
                  </a:lnTo>
                  <a:lnTo>
                    <a:pt x="5056" y="23518"/>
                  </a:lnTo>
                  <a:lnTo>
                    <a:pt x="10361" y="21036"/>
                  </a:lnTo>
                  <a:lnTo>
                    <a:pt x="53301" y="10485"/>
                  </a:lnTo>
                  <a:lnTo>
                    <a:pt x="123825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0" name="SMARTInkShape-265">
              <a:extLst>
                <a:ext uri="{FF2B5EF4-FFF2-40B4-BE49-F238E27FC236}">
                  <a16:creationId xmlns:a16="http://schemas.microsoft.com/office/drawing/2014/main" id="{6A944634-4C83-24B7-2A8E-9A48B5BCADCB}"/>
                </a:ext>
              </a:extLst>
            </p:cNvPr>
            <p:cNvSpPr/>
            <p:nvPr>
              <p:custDataLst>
                <p:tags r:id="rId308"/>
              </p:custDataLst>
            </p:nvPr>
          </p:nvSpPr>
          <p:spPr>
            <a:xfrm>
              <a:off x="3944804" y="3686175"/>
              <a:ext cx="188931" cy="190501"/>
            </a:xfrm>
            <a:custGeom>
              <a:avLst/>
              <a:gdLst/>
              <a:ahLst/>
              <a:cxnLst/>
              <a:rect l="0" t="0" r="0" b="0"/>
              <a:pathLst>
                <a:path w="188931" h="190501">
                  <a:moveTo>
                    <a:pt x="179521" y="0"/>
                  </a:moveTo>
                  <a:lnTo>
                    <a:pt x="179521" y="0"/>
                  </a:lnTo>
                  <a:lnTo>
                    <a:pt x="188930" y="0"/>
                  </a:lnTo>
                  <a:lnTo>
                    <a:pt x="183955" y="0"/>
                  </a:lnTo>
                  <a:lnTo>
                    <a:pt x="178670" y="2822"/>
                  </a:lnTo>
                  <a:lnTo>
                    <a:pt x="172792" y="6546"/>
                  </a:lnTo>
                  <a:lnTo>
                    <a:pt x="163534" y="9701"/>
                  </a:lnTo>
                  <a:lnTo>
                    <a:pt x="120519" y="41313"/>
                  </a:lnTo>
                  <a:lnTo>
                    <a:pt x="82898" y="87353"/>
                  </a:lnTo>
                  <a:lnTo>
                    <a:pt x="54640" y="128508"/>
                  </a:lnTo>
                  <a:lnTo>
                    <a:pt x="39181" y="154187"/>
                  </a:lnTo>
                  <a:lnTo>
                    <a:pt x="23874" y="165865"/>
                  </a:lnTo>
                  <a:lnTo>
                    <a:pt x="15800" y="168968"/>
                  </a:lnTo>
                  <a:lnTo>
                    <a:pt x="12166" y="168737"/>
                  </a:lnTo>
                  <a:lnTo>
                    <a:pt x="5304" y="165658"/>
                  </a:lnTo>
                  <a:lnTo>
                    <a:pt x="3052" y="162297"/>
                  </a:lnTo>
                  <a:lnTo>
                    <a:pt x="548" y="152918"/>
                  </a:lnTo>
                  <a:lnTo>
                    <a:pt x="0" y="122046"/>
                  </a:lnTo>
                  <a:lnTo>
                    <a:pt x="6799" y="81022"/>
                  </a:lnTo>
                  <a:lnTo>
                    <a:pt x="16161" y="51532"/>
                  </a:lnTo>
                  <a:lnTo>
                    <a:pt x="22227" y="43726"/>
                  </a:lnTo>
                  <a:lnTo>
                    <a:pt x="27768" y="40601"/>
                  </a:lnTo>
                  <a:lnTo>
                    <a:pt x="39660" y="38841"/>
                  </a:lnTo>
                  <a:lnTo>
                    <a:pt x="45006" y="38594"/>
                  </a:lnTo>
                  <a:lnTo>
                    <a:pt x="49627" y="41604"/>
                  </a:lnTo>
                  <a:lnTo>
                    <a:pt x="77863" y="86869"/>
                  </a:lnTo>
                  <a:lnTo>
                    <a:pt x="99862" y="134313"/>
                  </a:lnTo>
                  <a:lnTo>
                    <a:pt x="125535" y="173091"/>
                  </a:lnTo>
                  <a:lnTo>
                    <a:pt x="131891" y="177471"/>
                  </a:lnTo>
                  <a:lnTo>
                    <a:pt x="141420" y="179937"/>
                  </a:lnTo>
                  <a:lnTo>
                    <a:pt x="144595" y="180283"/>
                  </a:lnTo>
                  <a:lnTo>
                    <a:pt x="150946" y="183490"/>
                  </a:lnTo>
                  <a:lnTo>
                    <a:pt x="158590" y="189115"/>
                  </a:lnTo>
                  <a:lnTo>
                    <a:pt x="169996" y="1905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07" name="SMARTInkShape-Group26">
            <a:extLst>
              <a:ext uri="{FF2B5EF4-FFF2-40B4-BE49-F238E27FC236}">
                <a16:creationId xmlns:a16="http://schemas.microsoft.com/office/drawing/2014/main" id="{9A07DD58-D27B-19C0-FED1-3152C4AB40DA}"/>
              </a:ext>
            </a:extLst>
          </p:cNvPr>
          <p:cNvGrpSpPr/>
          <p:nvPr/>
        </p:nvGrpSpPr>
        <p:grpSpPr>
          <a:xfrm>
            <a:off x="2524125" y="2857500"/>
            <a:ext cx="590551" cy="302773"/>
            <a:chOff x="2524125" y="2857500"/>
            <a:chExt cx="590551" cy="302773"/>
          </a:xfrm>
        </p:grpSpPr>
        <p:sp>
          <p:nvSpPr>
            <p:cNvPr id="902" name="SMARTInkShape-266">
              <a:extLst>
                <a:ext uri="{FF2B5EF4-FFF2-40B4-BE49-F238E27FC236}">
                  <a16:creationId xmlns:a16="http://schemas.microsoft.com/office/drawing/2014/main" id="{4372BEB1-1F4A-FB3F-D38F-E7578AB3EC44}"/>
                </a:ext>
              </a:extLst>
            </p:cNvPr>
            <p:cNvSpPr/>
            <p:nvPr>
              <p:custDataLst>
                <p:tags r:id="rId284"/>
              </p:custDataLst>
            </p:nvPr>
          </p:nvSpPr>
          <p:spPr>
            <a:xfrm>
              <a:off x="2562225" y="2943344"/>
              <a:ext cx="180976" cy="121467"/>
            </a:xfrm>
            <a:custGeom>
              <a:avLst/>
              <a:gdLst/>
              <a:ahLst/>
              <a:cxnLst/>
              <a:rect l="0" t="0" r="0" b="0"/>
              <a:pathLst>
                <a:path w="180976" h="121467">
                  <a:moveTo>
                    <a:pt x="0" y="28456"/>
                  </a:moveTo>
                  <a:lnTo>
                    <a:pt x="0" y="28456"/>
                  </a:lnTo>
                  <a:lnTo>
                    <a:pt x="0" y="19047"/>
                  </a:lnTo>
                  <a:lnTo>
                    <a:pt x="8201" y="10740"/>
                  </a:lnTo>
                  <a:lnTo>
                    <a:pt x="14189" y="9802"/>
                  </a:lnTo>
                  <a:lnTo>
                    <a:pt x="15809" y="8611"/>
                  </a:lnTo>
                  <a:lnTo>
                    <a:pt x="17610" y="4467"/>
                  </a:lnTo>
                  <a:lnTo>
                    <a:pt x="19148" y="2938"/>
                  </a:lnTo>
                  <a:lnTo>
                    <a:pt x="23680" y="1240"/>
                  </a:lnTo>
                  <a:lnTo>
                    <a:pt x="41403" y="0"/>
                  </a:lnTo>
                  <a:lnTo>
                    <a:pt x="47682" y="2756"/>
                  </a:lnTo>
                  <a:lnTo>
                    <a:pt x="50838" y="4973"/>
                  </a:lnTo>
                  <a:lnTo>
                    <a:pt x="52942" y="8567"/>
                  </a:lnTo>
                  <a:lnTo>
                    <a:pt x="55903" y="23739"/>
                  </a:lnTo>
                  <a:lnTo>
                    <a:pt x="55722" y="41640"/>
                  </a:lnTo>
                  <a:lnTo>
                    <a:pt x="40871" y="83728"/>
                  </a:lnTo>
                  <a:lnTo>
                    <a:pt x="15859" y="116145"/>
                  </a:lnTo>
                  <a:lnTo>
                    <a:pt x="9518" y="120346"/>
                  </a:lnTo>
                  <a:lnTo>
                    <a:pt x="6345" y="121466"/>
                  </a:lnTo>
                  <a:lnTo>
                    <a:pt x="4230" y="121154"/>
                  </a:lnTo>
                  <a:lnTo>
                    <a:pt x="2820" y="119888"/>
                  </a:lnTo>
                  <a:lnTo>
                    <a:pt x="1880" y="117986"/>
                  </a:lnTo>
                  <a:lnTo>
                    <a:pt x="3658" y="110228"/>
                  </a:lnTo>
                  <a:lnTo>
                    <a:pt x="10609" y="96782"/>
                  </a:lnTo>
                  <a:lnTo>
                    <a:pt x="33147" y="72928"/>
                  </a:lnTo>
                  <a:lnTo>
                    <a:pt x="79104" y="40154"/>
                  </a:lnTo>
                  <a:lnTo>
                    <a:pt x="102813" y="26278"/>
                  </a:lnTo>
                  <a:lnTo>
                    <a:pt x="120422" y="14405"/>
                  </a:lnTo>
                  <a:lnTo>
                    <a:pt x="132342" y="10887"/>
                  </a:lnTo>
                  <a:lnTo>
                    <a:pt x="135852" y="10394"/>
                  </a:lnTo>
                  <a:lnTo>
                    <a:pt x="138193" y="9006"/>
                  </a:lnTo>
                  <a:lnTo>
                    <a:pt x="139754" y="7023"/>
                  </a:lnTo>
                  <a:lnTo>
                    <a:pt x="142693" y="299"/>
                  </a:lnTo>
                  <a:lnTo>
                    <a:pt x="129667" y="10297"/>
                  </a:lnTo>
                  <a:lnTo>
                    <a:pt x="124545" y="13175"/>
                  </a:lnTo>
                  <a:lnTo>
                    <a:pt x="78926" y="58700"/>
                  </a:lnTo>
                  <a:lnTo>
                    <a:pt x="72120" y="70472"/>
                  </a:lnTo>
                  <a:lnTo>
                    <a:pt x="69095" y="82760"/>
                  </a:lnTo>
                  <a:lnTo>
                    <a:pt x="69347" y="86884"/>
                  </a:lnTo>
                  <a:lnTo>
                    <a:pt x="70573" y="89633"/>
                  </a:lnTo>
                  <a:lnTo>
                    <a:pt x="72448" y="91466"/>
                  </a:lnTo>
                  <a:lnTo>
                    <a:pt x="80177" y="93502"/>
                  </a:lnTo>
                  <a:lnTo>
                    <a:pt x="97329" y="94809"/>
                  </a:lnTo>
                  <a:lnTo>
                    <a:pt x="138837" y="86901"/>
                  </a:lnTo>
                  <a:lnTo>
                    <a:pt x="180975" y="6655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3" name="SMARTInkShape-267">
              <a:extLst>
                <a:ext uri="{FF2B5EF4-FFF2-40B4-BE49-F238E27FC236}">
                  <a16:creationId xmlns:a16="http://schemas.microsoft.com/office/drawing/2014/main" id="{DD886936-F2D0-9FB9-3501-5D6B97402EEC}"/>
                </a:ext>
              </a:extLst>
            </p:cNvPr>
            <p:cNvSpPr/>
            <p:nvPr>
              <p:custDataLst>
                <p:tags r:id="rId285"/>
              </p:custDataLst>
            </p:nvPr>
          </p:nvSpPr>
          <p:spPr>
            <a:xfrm>
              <a:off x="2524125" y="2857500"/>
              <a:ext cx="190501" cy="28576"/>
            </a:xfrm>
            <a:custGeom>
              <a:avLst/>
              <a:gdLst/>
              <a:ahLst/>
              <a:cxnLst/>
              <a:rect l="0" t="0" r="0" b="0"/>
              <a:pathLst>
                <a:path w="190501" h="28576">
                  <a:moveTo>
                    <a:pt x="0" y="28575"/>
                  </a:moveTo>
                  <a:lnTo>
                    <a:pt x="0" y="28575"/>
                  </a:lnTo>
                  <a:lnTo>
                    <a:pt x="13257" y="28575"/>
                  </a:lnTo>
                  <a:lnTo>
                    <a:pt x="55169" y="20374"/>
                  </a:lnTo>
                  <a:lnTo>
                    <a:pt x="69675" y="16817"/>
                  </a:lnTo>
                  <a:lnTo>
                    <a:pt x="82825" y="12766"/>
                  </a:lnTo>
                  <a:lnTo>
                    <a:pt x="122939" y="10165"/>
                  </a:lnTo>
                  <a:lnTo>
                    <a:pt x="168158" y="3063"/>
                  </a:lnTo>
                  <a:lnTo>
                    <a:pt x="1905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4" name="SMARTInkShape-268">
              <a:extLst>
                <a:ext uri="{FF2B5EF4-FFF2-40B4-BE49-F238E27FC236}">
                  <a16:creationId xmlns:a16="http://schemas.microsoft.com/office/drawing/2014/main" id="{7C40BA55-DF1F-FDCD-05EE-C7E6775797BC}"/>
                </a:ext>
              </a:extLst>
            </p:cNvPr>
            <p:cNvSpPr/>
            <p:nvPr>
              <p:custDataLst>
                <p:tags r:id="rId286"/>
              </p:custDataLst>
            </p:nvPr>
          </p:nvSpPr>
          <p:spPr>
            <a:xfrm>
              <a:off x="2800385" y="3028950"/>
              <a:ext cx="9491" cy="123826"/>
            </a:xfrm>
            <a:custGeom>
              <a:avLst/>
              <a:gdLst/>
              <a:ahLst/>
              <a:cxnLst/>
              <a:rect l="0" t="0" r="0" b="0"/>
              <a:pathLst>
                <a:path w="9491" h="123826">
                  <a:moveTo>
                    <a:pt x="9490" y="0"/>
                  </a:moveTo>
                  <a:lnTo>
                    <a:pt x="9490" y="0"/>
                  </a:lnTo>
                  <a:lnTo>
                    <a:pt x="6668" y="41418"/>
                  </a:lnTo>
                  <a:lnTo>
                    <a:pt x="357" y="86655"/>
                  </a:lnTo>
                  <a:lnTo>
                    <a:pt x="0" y="115954"/>
                  </a:lnTo>
                  <a:lnTo>
                    <a:pt x="1046" y="118577"/>
                  </a:lnTo>
                  <a:lnTo>
                    <a:pt x="9490" y="12382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5" name="SMARTInkShape-269">
              <a:extLst>
                <a:ext uri="{FF2B5EF4-FFF2-40B4-BE49-F238E27FC236}">
                  <a16:creationId xmlns:a16="http://schemas.microsoft.com/office/drawing/2014/main" id="{6B72231A-3D40-404F-B9B7-0AA18FFC54EA}"/>
                </a:ext>
              </a:extLst>
            </p:cNvPr>
            <p:cNvSpPr/>
            <p:nvPr>
              <p:custDataLst>
                <p:tags r:id="rId287"/>
              </p:custDataLst>
            </p:nvPr>
          </p:nvSpPr>
          <p:spPr>
            <a:xfrm>
              <a:off x="2878383" y="3086100"/>
              <a:ext cx="67936" cy="74173"/>
            </a:xfrm>
            <a:custGeom>
              <a:avLst/>
              <a:gdLst/>
              <a:ahLst/>
              <a:cxnLst/>
              <a:rect l="0" t="0" r="0" b="0"/>
              <a:pathLst>
                <a:path w="67936" h="74173">
                  <a:moveTo>
                    <a:pt x="26742" y="19050"/>
                  </a:moveTo>
                  <a:lnTo>
                    <a:pt x="26742" y="19050"/>
                  </a:lnTo>
                  <a:lnTo>
                    <a:pt x="31798" y="13994"/>
                  </a:lnTo>
                  <a:lnTo>
                    <a:pt x="32229" y="12504"/>
                  </a:lnTo>
                  <a:lnTo>
                    <a:pt x="31459" y="11511"/>
                  </a:lnTo>
                  <a:lnTo>
                    <a:pt x="26824" y="9560"/>
                  </a:lnTo>
                  <a:lnTo>
                    <a:pt x="21710" y="9535"/>
                  </a:lnTo>
                  <a:lnTo>
                    <a:pt x="16391" y="12352"/>
                  </a:lnTo>
                  <a:lnTo>
                    <a:pt x="10500" y="18190"/>
                  </a:lnTo>
                  <a:lnTo>
                    <a:pt x="4354" y="27840"/>
                  </a:lnTo>
                  <a:lnTo>
                    <a:pt x="0" y="45173"/>
                  </a:lnTo>
                  <a:lnTo>
                    <a:pt x="1804" y="54649"/>
                  </a:lnTo>
                  <a:lnTo>
                    <a:pt x="8769" y="65934"/>
                  </a:lnTo>
                  <a:lnTo>
                    <a:pt x="14520" y="71637"/>
                  </a:lnTo>
                  <a:lnTo>
                    <a:pt x="20605" y="74172"/>
                  </a:lnTo>
                  <a:lnTo>
                    <a:pt x="29659" y="72476"/>
                  </a:lnTo>
                  <a:lnTo>
                    <a:pt x="52718" y="62764"/>
                  </a:lnTo>
                  <a:lnTo>
                    <a:pt x="62276" y="54001"/>
                  </a:lnTo>
                  <a:lnTo>
                    <a:pt x="66306" y="48700"/>
                  </a:lnTo>
                  <a:lnTo>
                    <a:pt x="67935" y="43050"/>
                  </a:lnTo>
                  <a:lnTo>
                    <a:pt x="65458" y="17572"/>
                  </a:lnTo>
                  <a:lnTo>
                    <a:pt x="63136" y="13832"/>
                  </a:lnTo>
                  <a:lnTo>
                    <a:pt x="54912" y="6853"/>
                  </a:lnTo>
                  <a:lnTo>
                    <a:pt x="36267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6" name="SMARTInkShape-270">
              <a:extLst>
                <a:ext uri="{FF2B5EF4-FFF2-40B4-BE49-F238E27FC236}">
                  <a16:creationId xmlns:a16="http://schemas.microsoft.com/office/drawing/2014/main" id="{832B6760-378E-B36D-69F5-3C0F39BAA6DF}"/>
                </a:ext>
              </a:extLst>
            </p:cNvPr>
            <p:cNvSpPr/>
            <p:nvPr>
              <p:custDataLst>
                <p:tags r:id="rId288"/>
              </p:custDataLst>
            </p:nvPr>
          </p:nvSpPr>
          <p:spPr>
            <a:xfrm>
              <a:off x="2981325" y="3061563"/>
              <a:ext cx="133351" cy="96252"/>
            </a:xfrm>
            <a:custGeom>
              <a:avLst/>
              <a:gdLst/>
              <a:ahLst/>
              <a:cxnLst/>
              <a:rect l="0" t="0" r="0" b="0"/>
              <a:pathLst>
                <a:path w="133351" h="96252">
                  <a:moveTo>
                    <a:pt x="0" y="34062"/>
                  </a:moveTo>
                  <a:lnTo>
                    <a:pt x="0" y="34062"/>
                  </a:lnTo>
                  <a:lnTo>
                    <a:pt x="8200" y="34062"/>
                  </a:lnTo>
                  <a:lnTo>
                    <a:pt x="358" y="34062"/>
                  </a:lnTo>
                  <a:lnTo>
                    <a:pt x="9" y="56452"/>
                  </a:lnTo>
                  <a:lnTo>
                    <a:pt x="8202" y="83553"/>
                  </a:lnTo>
                  <a:lnTo>
                    <a:pt x="9702" y="86106"/>
                  </a:lnTo>
                  <a:lnTo>
                    <a:pt x="11760" y="87808"/>
                  </a:lnTo>
                  <a:lnTo>
                    <a:pt x="14190" y="88942"/>
                  </a:lnTo>
                  <a:lnTo>
                    <a:pt x="15810" y="90757"/>
                  </a:lnTo>
                  <a:lnTo>
                    <a:pt x="17610" y="95596"/>
                  </a:lnTo>
                  <a:lnTo>
                    <a:pt x="19148" y="96251"/>
                  </a:lnTo>
                  <a:lnTo>
                    <a:pt x="21232" y="95630"/>
                  </a:lnTo>
                  <a:lnTo>
                    <a:pt x="23680" y="94158"/>
                  </a:lnTo>
                  <a:lnTo>
                    <a:pt x="25312" y="92117"/>
                  </a:lnTo>
                  <a:lnTo>
                    <a:pt x="27125" y="87028"/>
                  </a:lnTo>
                  <a:lnTo>
                    <a:pt x="28666" y="85248"/>
                  </a:lnTo>
                  <a:lnTo>
                    <a:pt x="33202" y="83270"/>
                  </a:lnTo>
                  <a:lnTo>
                    <a:pt x="34835" y="81684"/>
                  </a:lnTo>
                  <a:lnTo>
                    <a:pt x="45448" y="62451"/>
                  </a:lnTo>
                  <a:lnTo>
                    <a:pt x="47614" y="34619"/>
                  </a:lnTo>
                  <a:lnTo>
                    <a:pt x="53111" y="34172"/>
                  </a:lnTo>
                  <a:lnTo>
                    <a:pt x="50769" y="34111"/>
                  </a:lnTo>
                  <a:lnTo>
                    <a:pt x="50779" y="34095"/>
                  </a:lnTo>
                  <a:lnTo>
                    <a:pt x="57142" y="34062"/>
                  </a:lnTo>
                  <a:lnTo>
                    <a:pt x="66283" y="43195"/>
                  </a:lnTo>
                  <a:lnTo>
                    <a:pt x="71615" y="43471"/>
                  </a:lnTo>
                  <a:lnTo>
                    <a:pt x="73144" y="44568"/>
                  </a:lnTo>
                  <a:lnTo>
                    <a:pt x="74162" y="46357"/>
                  </a:lnTo>
                  <a:lnTo>
                    <a:pt x="74842" y="48609"/>
                  </a:lnTo>
                  <a:lnTo>
                    <a:pt x="76353" y="50110"/>
                  </a:lnTo>
                  <a:lnTo>
                    <a:pt x="85821" y="53907"/>
                  </a:lnTo>
                  <a:lnTo>
                    <a:pt x="104379" y="71766"/>
                  </a:lnTo>
                  <a:lnTo>
                    <a:pt x="114300" y="72162"/>
                  </a:lnTo>
                  <a:lnTo>
                    <a:pt x="114300" y="67106"/>
                  </a:lnTo>
                  <a:lnTo>
                    <a:pt x="115358" y="65616"/>
                  </a:lnTo>
                  <a:lnTo>
                    <a:pt x="117122" y="64623"/>
                  </a:lnTo>
                  <a:lnTo>
                    <a:pt x="119356" y="63961"/>
                  </a:lnTo>
                  <a:lnTo>
                    <a:pt x="120846" y="61403"/>
                  </a:lnTo>
                  <a:lnTo>
                    <a:pt x="132444" y="16142"/>
                  </a:lnTo>
                  <a:lnTo>
                    <a:pt x="133350" y="0"/>
                  </a:lnTo>
                  <a:lnTo>
                    <a:pt x="133350" y="4555"/>
                  </a:lnTo>
                  <a:lnTo>
                    <a:pt x="123825" y="548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10" name="SMARTInkShape-Group27">
            <a:extLst>
              <a:ext uri="{FF2B5EF4-FFF2-40B4-BE49-F238E27FC236}">
                <a16:creationId xmlns:a16="http://schemas.microsoft.com/office/drawing/2014/main" id="{48568477-D016-B4A1-1C36-8BE28EC3B435}"/>
              </a:ext>
            </a:extLst>
          </p:cNvPr>
          <p:cNvGrpSpPr/>
          <p:nvPr/>
        </p:nvGrpSpPr>
        <p:grpSpPr>
          <a:xfrm>
            <a:off x="4006848" y="2533769"/>
            <a:ext cx="298453" cy="103580"/>
            <a:chOff x="4006848" y="2533769"/>
            <a:chExt cx="298453" cy="103580"/>
          </a:xfrm>
        </p:grpSpPr>
        <p:sp>
          <p:nvSpPr>
            <p:cNvPr id="908" name="SMARTInkShape-271">
              <a:extLst>
                <a:ext uri="{FF2B5EF4-FFF2-40B4-BE49-F238E27FC236}">
                  <a16:creationId xmlns:a16="http://schemas.microsoft.com/office/drawing/2014/main" id="{4939325F-715B-6A3B-6A3C-0C793BC973A6}"/>
                </a:ext>
              </a:extLst>
            </p:cNvPr>
            <p:cNvSpPr/>
            <p:nvPr>
              <p:custDataLst>
                <p:tags r:id="rId282"/>
              </p:custDataLst>
            </p:nvPr>
          </p:nvSpPr>
          <p:spPr>
            <a:xfrm>
              <a:off x="4006848" y="2535008"/>
              <a:ext cx="82373" cy="82877"/>
            </a:xfrm>
            <a:custGeom>
              <a:avLst/>
              <a:gdLst/>
              <a:ahLst/>
              <a:cxnLst/>
              <a:rect l="0" t="0" r="0" b="0"/>
              <a:pathLst>
                <a:path w="82373" h="82877">
                  <a:moveTo>
                    <a:pt x="41277" y="17692"/>
                  </a:moveTo>
                  <a:lnTo>
                    <a:pt x="41277" y="17692"/>
                  </a:lnTo>
                  <a:lnTo>
                    <a:pt x="49478" y="17692"/>
                  </a:lnTo>
                  <a:lnTo>
                    <a:pt x="49919" y="16634"/>
                  </a:lnTo>
                  <a:lnTo>
                    <a:pt x="50768" y="8559"/>
                  </a:lnTo>
                  <a:lnTo>
                    <a:pt x="42598" y="0"/>
                  </a:lnTo>
                  <a:lnTo>
                    <a:pt x="14878" y="12019"/>
                  </a:lnTo>
                  <a:lnTo>
                    <a:pt x="5556" y="20815"/>
                  </a:lnTo>
                  <a:lnTo>
                    <a:pt x="1588" y="26124"/>
                  </a:lnTo>
                  <a:lnTo>
                    <a:pt x="0" y="31780"/>
                  </a:lnTo>
                  <a:lnTo>
                    <a:pt x="1060" y="43709"/>
                  </a:lnTo>
                  <a:lnTo>
                    <a:pt x="12662" y="67381"/>
                  </a:lnTo>
                  <a:lnTo>
                    <a:pt x="17967" y="73043"/>
                  </a:lnTo>
                  <a:lnTo>
                    <a:pt x="29506" y="79334"/>
                  </a:lnTo>
                  <a:lnTo>
                    <a:pt x="47902" y="82876"/>
                  </a:lnTo>
                  <a:lnTo>
                    <a:pt x="60450" y="78060"/>
                  </a:lnTo>
                  <a:lnTo>
                    <a:pt x="80695" y="62778"/>
                  </a:lnTo>
                  <a:lnTo>
                    <a:pt x="82372" y="58332"/>
                  </a:lnTo>
                  <a:lnTo>
                    <a:pt x="81414" y="47749"/>
                  </a:lnTo>
                  <a:lnTo>
                    <a:pt x="74924" y="29890"/>
                  </a:lnTo>
                  <a:lnTo>
                    <a:pt x="66462" y="20291"/>
                  </a:lnTo>
                  <a:lnTo>
                    <a:pt x="56704" y="13556"/>
                  </a:lnTo>
                  <a:lnTo>
                    <a:pt x="41277" y="816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9" name="SMARTInkShape-272">
              <a:extLst>
                <a:ext uri="{FF2B5EF4-FFF2-40B4-BE49-F238E27FC236}">
                  <a16:creationId xmlns:a16="http://schemas.microsoft.com/office/drawing/2014/main" id="{911140F9-A52A-2AAF-D811-BBAD7227813C}"/>
                </a:ext>
              </a:extLst>
            </p:cNvPr>
            <p:cNvSpPr/>
            <p:nvPr>
              <p:custDataLst>
                <p:tags r:id="rId283"/>
              </p:custDataLst>
            </p:nvPr>
          </p:nvSpPr>
          <p:spPr>
            <a:xfrm>
              <a:off x="4162425" y="2533769"/>
              <a:ext cx="142876" cy="103580"/>
            </a:xfrm>
            <a:custGeom>
              <a:avLst/>
              <a:gdLst/>
              <a:ahLst/>
              <a:cxnLst/>
              <a:rect l="0" t="0" r="0" b="0"/>
              <a:pathLst>
                <a:path w="142876" h="103580">
                  <a:moveTo>
                    <a:pt x="0" y="18931"/>
                  </a:moveTo>
                  <a:lnTo>
                    <a:pt x="0" y="18931"/>
                  </a:lnTo>
                  <a:lnTo>
                    <a:pt x="0" y="13875"/>
                  </a:lnTo>
                  <a:lnTo>
                    <a:pt x="1058" y="12385"/>
                  </a:lnTo>
                  <a:lnTo>
                    <a:pt x="2822" y="11392"/>
                  </a:lnTo>
                  <a:lnTo>
                    <a:pt x="16247" y="8609"/>
                  </a:lnTo>
                  <a:lnTo>
                    <a:pt x="25510" y="2937"/>
                  </a:lnTo>
                  <a:lnTo>
                    <a:pt x="36233" y="283"/>
                  </a:lnTo>
                  <a:lnTo>
                    <a:pt x="42603" y="0"/>
                  </a:lnTo>
                  <a:lnTo>
                    <a:pt x="48216" y="2756"/>
                  </a:lnTo>
                  <a:lnTo>
                    <a:pt x="51194" y="4973"/>
                  </a:lnTo>
                  <a:lnTo>
                    <a:pt x="60442" y="18205"/>
                  </a:lnTo>
                  <a:lnTo>
                    <a:pt x="64828" y="30475"/>
                  </a:lnTo>
                  <a:lnTo>
                    <a:pt x="67368" y="50649"/>
                  </a:lnTo>
                  <a:lnTo>
                    <a:pt x="73113" y="63489"/>
                  </a:lnTo>
                  <a:lnTo>
                    <a:pt x="75793" y="92389"/>
                  </a:lnTo>
                  <a:lnTo>
                    <a:pt x="74870" y="96477"/>
                  </a:lnTo>
                  <a:lnTo>
                    <a:pt x="73197" y="99204"/>
                  </a:lnTo>
                  <a:lnTo>
                    <a:pt x="71023" y="101021"/>
                  </a:lnTo>
                  <a:lnTo>
                    <a:pt x="65785" y="103041"/>
                  </a:lnTo>
                  <a:lnTo>
                    <a:pt x="62907" y="103579"/>
                  </a:lnTo>
                  <a:lnTo>
                    <a:pt x="59929" y="102880"/>
                  </a:lnTo>
                  <a:lnTo>
                    <a:pt x="53799" y="99280"/>
                  </a:lnTo>
                  <a:lnTo>
                    <a:pt x="34909" y="74037"/>
                  </a:lnTo>
                  <a:lnTo>
                    <a:pt x="33856" y="69426"/>
                  </a:lnTo>
                  <a:lnTo>
                    <a:pt x="35509" y="58659"/>
                  </a:lnTo>
                  <a:lnTo>
                    <a:pt x="47446" y="40698"/>
                  </a:lnTo>
                  <a:lnTo>
                    <a:pt x="77756" y="16273"/>
                  </a:lnTo>
                  <a:lnTo>
                    <a:pt x="90650" y="12458"/>
                  </a:lnTo>
                  <a:lnTo>
                    <a:pt x="126173" y="9585"/>
                  </a:lnTo>
                  <a:lnTo>
                    <a:pt x="132983" y="12308"/>
                  </a:lnTo>
                  <a:lnTo>
                    <a:pt x="142875" y="1893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25" name="SMARTInkShape-Group28">
            <a:extLst>
              <a:ext uri="{FF2B5EF4-FFF2-40B4-BE49-F238E27FC236}">
                <a16:creationId xmlns:a16="http://schemas.microsoft.com/office/drawing/2014/main" id="{B66565B8-773D-1F95-4A3C-D2EFDA3982B3}"/>
              </a:ext>
            </a:extLst>
          </p:cNvPr>
          <p:cNvGrpSpPr/>
          <p:nvPr/>
        </p:nvGrpSpPr>
        <p:grpSpPr>
          <a:xfrm>
            <a:off x="2276475" y="2423465"/>
            <a:ext cx="1510044" cy="364950"/>
            <a:chOff x="2276475" y="2423465"/>
            <a:chExt cx="1510044" cy="364950"/>
          </a:xfrm>
        </p:grpSpPr>
        <p:sp>
          <p:nvSpPr>
            <p:cNvPr id="911" name="SMARTInkShape-273">
              <a:extLst>
                <a:ext uri="{FF2B5EF4-FFF2-40B4-BE49-F238E27FC236}">
                  <a16:creationId xmlns:a16="http://schemas.microsoft.com/office/drawing/2014/main" id="{E056F6C0-0DA6-EA39-0194-A613C05149E0}"/>
                </a:ext>
              </a:extLst>
            </p:cNvPr>
            <p:cNvSpPr/>
            <p:nvPr>
              <p:custDataLst>
                <p:tags r:id="rId268"/>
              </p:custDataLst>
            </p:nvPr>
          </p:nvSpPr>
          <p:spPr>
            <a:xfrm>
              <a:off x="2276475" y="2423465"/>
              <a:ext cx="93282" cy="191205"/>
            </a:xfrm>
            <a:custGeom>
              <a:avLst/>
              <a:gdLst/>
              <a:ahLst/>
              <a:cxnLst/>
              <a:rect l="0" t="0" r="0" b="0"/>
              <a:pathLst>
                <a:path w="93282" h="191205">
                  <a:moveTo>
                    <a:pt x="19050" y="14935"/>
                  </a:moveTo>
                  <a:lnTo>
                    <a:pt x="19050" y="14935"/>
                  </a:lnTo>
                  <a:lnTo>
                    <a:pt x="24106" y="14935"/>
                  </a:lnTo>
                  <a:lnTo>
                    <a:pt x="25596" y="13877"/>
                  </a:lnTo>
                  <a:lnTo>
                    <a:pt x="26589" y="12113"/>
                  </a:lnTo>
                  <a:lnTo>
                    <a:pt x="28459" y="5802"/>
                  </a:lnTo>
                  <a:lnTo>
                    <a:pt x="28552" y="0"/>
                  </a:lnTo>
                  <a:lnTo>
                    <a:pt x="28574" y="10193"/>
                  </a:lnTo>
                  <a:lnTo>
                    <a:pt x="25752" y="15650"/>
                  </a:lnTo>
                  <a:lnTo>
                    <a:pt x="23519" y="18587"/>
                  </a:lnTo>
                  <a:lnTo>
                    <a:pt x="12766" y="59764"/>
                  </a:lnTo>
                  <a:lnTo>
                    <a:pt x="4895" y="101546"/>
                  </a:lnTo>
                  <a:lnTo>
                    <a:pt x="430" y="144630"/>
                  </a:lnTo>
                  <a:lnTo>
                    <a:pt x="128" y="158961"/>
                  </a:lnTo>
                  <a:lnTo>
                    <a:pt x="5094" y="174967"/>
                  </a:lnTo>
                  <a:lnTo>
                    <a:pt x="7630" y="178773"/>
                  </a:lnTo>
                  <a:lnTo>
                    <a:pt x="13269" y="183002"/>
                  </a:lnTo>
                  <a:lnTo>
                    <a:pt x="32507" y="190439"/>
                  </a:lnTo>
                  <a:lnTo>
                    <a:pt x="38604" y="191204"/>
                  </a:lnTo>
                  <a:lnTo>
                    <a:pt x="66477" y="186635"/>
                  </a:lnTo>
                  <a:lnTo>
                    <a:pt x="70776" y="184435"/>
                  </a:lnTo>
                  <a:lnTo>
                    <a:pt x="88604" y="164949"/>
                  </a:lnTo>
                  <a:lnTo>
                    <a:pt x="92296" y="158160"/>
                  </a:lnTo>
                  <a:lnTo>
                    <a:pt x="93281" y="154869"/>
                  </a:lnTo>
                  <a:lnTo>
                    <a:pt x="89610" y="135066"/>
                  </a:lnTo>
                  <a:lnTo>
                    <a:pt x="85140" y="128889"/>
                  </a:lnTo>
                  <a:lnTo>
                    <a:pt x="71707" y="119204"/>
                  </a:lnTo>
                  <a:lnTo>
                    <a:pt x="51350" y="112857"/>
                  </a:lnTo>
                  <a:lnTo>
                    <a:pt x="0" y="11018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2" name="SMARTInkShape-274">
              <a:extLst>
                <a:ext uri="{FF2B5EF4-FFF2-40B4-BE49-F238E27FC236}">
                  <a16:creationId xmlns:a16="http://schemas.microsoft.com/office/drawing/2014/main" id="{29A08B89-7172-E21F-FE28-8082A670A30E}"/>
                </a:ext>
              </a:extLst>
            </p:cNvPr>
            <p:cNvSpPr/>
            <p:nvPr>
              <p:custDataLst>
                <p:tags r:id="rId269"/>
              </p:custDataLst>
            </p:nvPr>
          </p:nvSpPr>
          <p:spPr>
            <a:xfrm>
              <a:off x="2373381" y="2534078"/>
              <a:ext cx="103120" cy="92781"/>
            </a:xfrm>
            <a:custGeom>
              <a:avLst/>
              <a:gdLst/>
              <a:ahLst/>
              <a:cxnLst/>
              <a:rect l="0" t="0" r="0" b="0"/>
              <a:pathLst>
                <a:path w="103120" h="92781">
                  <a:moveTo>
                    <a:pt x="26919" y="28147"/>
                  </a:moveTo>
                  <a:lnTo>
                    <a:pt x="26919" y="28147"/>
                  </a:lnTo>
                  <a:lnTo>
                    <a:pt x="70772" y="27089"/>
                  </a:lnTo>
                  <a:lnTo>
                    <a:pt x="100780" y="19014"/>
                  </a:lnTo>
                  <a:lnTo>
                    <a:pt x="101560" y="17825"/>
                  </a:lnTo>
                  <a:lnTo>
                    <a:pt x="102914" y="10455"/>
                  </a:lnTo>
                  <a:lnTo>
                    <a:pt x="98001" y="4443"/>
                  </a:lnTo>
                  <a:lnTo>
                    <a:pt x="87086" y="1737"/>
                  </a:lnTo>
                  <a:lnTo>
                    <a:pt x="59265" y="0"/>
                  </a:lnTo>
                  <a:lnTo>
                    <a:pt x="39795" y="4755"/>
                  </a:lnTo>
                  <a:lnTo>
                    <a:pt x="20622" y="12867"/>
                  </a:lnTo>
                  <a:lnTo>
                    <a:pt x="16371" y="16902"/>
                  </a:lnTo>
                  <a:lnTo>
                    <a:pt x="3932" y="44632"/>
                  </a:lnTo>
                  <a:lnTo>
                    <a:pt x="0" y="63253"/>
                  </a:lnTo>
                  <a:lnTo>
                    <a:pt x="1902" y="73030"/>
                  </a:lnTo>
                  <a:lnTo>
                    <a:pt x="8924" y="84485"/>
                  </a:lnTo>
                  <a:lnTo>
                    <a:pt x="11747" y="87930"/>
                  </a:lnTo>
                  <a:lnTo>
                    <a:pt x="20529" y="91759"/>
                  </a:lnTo>
                  <a:lnTo>
                    <a:pt x="25834" y="92780"/>
                  </a:lnTo>
                  <a:lnTo>
                    <a:pt x="37373" y="91092"/>
                  </a:lnTo>
                  <a:lnTo>
                    <a:pt x="58591" y="87014"/>
                  </a:lnTo>
                  <a:lnTo>
                    <a:pt x="67084" y="86442"/>
                  </a:lnTo>
                  <a:lnTo>
                    <a:pt x="103119" y="6624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3" name="SMARTInkShape-275">
              <a:extLst>
                <a:ext uri="{FF2B5EF4-FFF2-40B4-BE49-F238E27FC236}">
                  <a16:creationId xmlns:a16="http://schemas.microsoft.com/office/drawing/2014/main" id="{54AD92E8-EC26-9298-71A5-A44CACC306F7}"/>
                </a:ext>
              </a:extLst>
            </p:cNvPr>
            <p:cNvSpPr/>
            <p:nvPr>
              <p:custDataLst>
                <p:tags r:id="rId270"/>
              </p:custDataLst>
            </p:nvPr>
          </p:nvSpPr>
          <p:spPr>
            <a:xfrm>
              <a:off x="2514600" y="2552700"/>
              <a:ext cx="57151" cy="57151"/>
            </a:xfrm>
            <a:custGeom>
              <a:avLst/>
              <a:gdLst/>
              <a:ahLst/>
              <a:cxnLst/>
              <a:rect l="0" t="0" r="0" b="0"/>
              <a:pathLst>
                <a:path w="57151" h="57151">
                  <a:moveTo>
                    <a:pt x="0" y="0"/>
                  </a:moveTo>
                  <a:lnTo>
                    <a:pt x="0" y="0"/>
                  </a:lnTo>
                  <a:lnTo>
                    <a:pt x="7539" y="17900"/>
                  </a:lnTo>
                  <a:lnTo>
                    <a:pt x="8201" y="21459"/>
                  </a:lnTo>
                  <a:lnTo>
                    <a:pt x="9701" y="23831"/>
                  </a:lnTo>
                  <a:lnTo>
                    <a:pt x="11758" y="25412"/>
                  </a:lnTo>
                  <a:lnTo>
                    <a:pt x="14189" y="26466"/>
                  </a:lnTo>
                  <a:lnTo>
                    <a:pt x="35012" y="52282"/>
                  </a:lnTo>
                  <a:lnTo>
                    <a:pt x="41314" y="54987"/>
                  </a:lnTo>
                  <a:lnTo>
                    <a:pt x="57150" y="571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4" name="SMARTInkShape-276">
              <a:extLst>
                <a:ext uri="{FF2B5EF4-FFF2-40B4-BE49-F238E27FC236}">
                  <a16:creationId xmlns:a16="http://schemas.microsoft.com/office/drawing/2014/main" id="{A2058F62-0FCB-F8B8-CD0E-7ED3FD4D984F}"/>
                </a:ext>
              </a:extLst>
            </p:cNvPr>
            <p:cNvSpPr/>
            <p:nvPr>
              <p:custDataLst>
                <p:tags r:id="rId271"/>
              </p:custDataLst>
            </p:nvPr>
          </p:nvSpPr>
          <p:spPr>
            <a:xfrm>
              <a:off x="2524125" y="2562225"/>
              <a:ext cx="76201" cy="133351"/>
            </a:xfrm>
            <a:custGeom>
              <a:avLst/>
              <a:gdLst/>
              <a:ahLst/>
              <a:cxnLst/>
              <a:rect l="0" t="0" r="0" b="0"/>
              <a:pathLst>
                <a:path w="76201" h="133351">
                  <a:moveTo>
                    <a:pt x="76200" y="0"/>
                  </a:moveTo>
                  <a:lnTo>
                    <a:pt x="76200" y="0"/>
                  </a:lnTo>
                  <a:lnTo>
                    <a:pt x="63108" y="14150"/>
                  </a:lnTo>
                  <a:lnTo>
                    <a:pt x="39069" y="59522"/>
                  </a:lnTo>
                  <a:lnTo>
                    <a:pt x="16239" y="106307"/>
                  </a:lnTo>
                  <a:lnTo>
                    <a:pt x="0" y="1333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5" name="SMARTInkShape-277">
              <a:extLst>
                <a:ext uri="{FF2B5EF4-FFF2-40B4-BE49-F238E27FC236}">
                  <a16:creationId xmlns:a16="http://schemas.microsoft.com/office/drawing/2014/main" id="{DA731728-72B0-0B0E-882D-585424D64E5B}"/>
                </a:ext>
              </a:extLst>
            </p:cNvPr>
            <p:cNvSpPr/>
            <p:nvPr>
              <p:custDataLst>
                <p:tags r:id="rId272"/>
              </p:custDataLst>
            </p:nvPr>
          </p:nvSpPr>
          <p:spPr>
            <a:xfrm>
              <a:off x="2649816" y="2562225"/>
              <a:ext cx="54762" cy="94142"/>
            </a:xfrm>
            <a:custGeom>
              <a:avLst/>
              <a:gdLst/>
              <a:ahLst/>
              <a:cxnLst/>
              <a:rect l="0" t="0" r="0" b="0"/>
              <a:pathLst>
                <a:path w="54762" h="94142">
                  <a:moveTo>
                    <a:pt x="26709" y="19050"/>
                  </a:moveTo>
                  <a:lnTo>
                    <a:pt x="26709" y="19050"/>
                  </a:lnTo>
                  <a:lnTo>
                    <a:pt x="35842" y="9917"/>
                  </a:lnTo>
                  <a:lnTo>
                    <a:pt x="31061" y="9641"/>
                  </a:lnTo>
                  <a:lnTo>
                    <a:pt x="25821" y="12399"/>
                  </a:lnTo>
                  <a:lnTo>
                    <a:pt x="19964" y="18211"/>
                  </a:lnTo>
                  <a:lnTo>
                    <a:pt x="4432" y="45176"/>
                  </a:lnTo>
                  <a:lnTo>
                    <a:pt x="0" y="63715"/>
                  </a:lnTo>
                  <a:lnTo>
                    <a:pt x="1786" y="76296"/>
                  </a:lnTo>
                  <a:lnTo>
                    <a:pt x="6107" y="86826"/>
                  </a:lnTo>
                  <a:lnTo>
                    <a:pt x="8741" y="89634"/>
                  </a:lnTo>
                  <a:lnTo>
                    <a:pt x="14490" y="92754"/>
                  </a:lnTo>
                  <a:lnTo>
                    <a:pt x="20572" y="94141"/>
                  </a:lnTo>
                  <a:lnTo>
                    <a:pt x="23676" y="93452"/>
                  </a:lnTo>
                  <a:lnTo>
                    <a:pt x="34371" y="86952"/>
                  </a:lnTo>
                  <a:lnTo>
                    <a:pt x="43471" y="77305"/>
                  </a:lnTo>
                  <a:lnTo>
                    <a:pt x="51313" y="63004"/>
                  </a:lnTo>
                  <a:lnTo>
                    <a:pt x="54108" y="49477"/>
                  </a:lnTo>
                  <a:lnTo>
                    <a:pt x="54761" y="34690"/>
                  </a:lnTo>
                  <a:lnTo>
                    <a:pt x="52819" y="28418"/>
                  </a:lnTo>
                  <a:lnTo>
                    <a:pt x="26709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6" name="SMARTInkShape-278">
              <a:extLst>
                <a:ext uri="{FF2B5EF4-FFF2-40B4-BE49-F238E27FC236}">
                  <a16:creationId xmlns:a16="http://schemas.microsoft.com/office/drawing/2014/main" id="{DCABE645-F026-A598-C31B-93206DB273F0}"/>
                </a:ext>
              </a:extLst>
            </p:cNvPr>
            <p:cNvSpPr/>
            <p:nvPr>
              <p:custDataLst>
                <p:tags r:id="rId273"/>
              </p:custDataLst>
            </p:nvPr>
          </p:nvSpPr>
          <p:spPr>
            <a:xfrm>
              <a:off x="2705100" y="2571872"/>
              <a:ext cx="114301" cy="75477"/>
            </a:xfrm>
            <a:custGeom>
              <a:avLst/>
              <a:gdLst/>
              <a:ahLst/>
              <a:cxnLst/>
              <a:rect l="0" t="0" r="0" b="0"/>
              <a:pathLst>
                <a:path w="114301" h="75477">
                  <a:moveTo>
                    <a:pt x="0" y="18928"/>
                  </a:moveTo>
                  <a:lnTo>
                    <a:pt x="0" y="18928"/>
                  </a:lnTo>
                  <a:lnTo>
                    <a:pt x="18542" y="386"/>
                  </a:lnTo>
                  <a:lnTo>
                    <a:pt x="32263" y="13180"/>
                  </a:lnTo>
                  <a:lnTo>
                    <a:pt x="35506" y="22018"/>
                  </a:lnTo>
                  <a:lnTo>
                    <a:pt x="40154" y="38894"/>
                  </a:lnTo>
                  <a:lnTo>
                    <a:pt x="46149" y="58502"/>
                  </a:lnTo>
                  <a:lnTo>
                    <a:pt x="47586" y="75476"/>
                  </a:lnTo>
                  <a:lnTo>
                    <a:pt x="47621" y="67824"/>
                  </a:lnTo>
                  <a:lnTo>
                    <a:pt x="52680" y="61873"/>
                  </a:lnTo>
                  <a:lnTo>
                    <a:pt x="55163" y="53537"/>
                  </a:lnTo>
                  <a:lnTo>
                    <a:pt x="59383" y="36943"/>
                  </a:lnTo>
                  <a:lnTo>
                    <a:pt x="67336" y="21444"/>
                  </a:lnTo>
                  <a:lnTo>
                    <a:pt x="73319" y="14754"/>
                  </a:lnTo>
                  <a:lnTo>
                    <a:pt x="87729" y="6894"/>
                  </a:lnTo>
                  <a:lnTo>
                    <a:pt x="90235" y="4555"/>
                  </a:lnTo>
                  <a:lnTo>
                    <a:pt x="95844" y="1957"/>
                  </a:lnTo>
                  <a:lnTo>
                    <a:pt x="104252" y="0"/>
                  </a:lnTo>
                  <a:lnTo>
                    <a:pt x="109677" y="4971"/>
                  </a:lnTo>
                  <a:lnTo>
                    <a:pt x="112245" y="13077"/>
                  </a:lnTo>
                  <a:lnTo>
                    <a:pt x="114300" y="3797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7" name="SMARTInkShape-279">
              <a:extLst>
                <a:ext uri="{FF2B5EF4-FFF2-40B4-BE49-F238E27FC236}">
                  <a16:creationId xmlns:a16="http://schemas.microsoft.com/office/drawing/2014/main" id="{ECCE4970-53FF-EF3A-3F03-19C49B36B7E4}"/>
                </a:ext>
              </a:extLst>
            </p:cNvPr>
            <p:cNvSpPr/>
            <p:nvPr>
              <p:custDataLst>
                <p:tags r:id="rId274"/>
              </p:custDataLst>
            </p:nvPr>
          </p:nvSpPr>
          <p:spPr>
            <a:xfrm>
              <a:off x="2852482" y="2457450"/>
              <a:ext cx="81219" cy="179058"/>
            </a:xfrm>
            <a:custGeom>
              <a:avLst/>
              <a:gdLst/>
              <a:ahLst/>
              <a:cxnLst/>
              <a:rect l="0" t="0" r="0" b="0"/>
              <a:pathLst>
                <a:path w="81219" h="179058">
                  <a:moveTo>
                    <a:pt x="81218" y="114300"/>
                  </a:moveTo>
                  <a:lnTo>
                    <a:pt x="81218" y="114300"/>
                  </a:lnTo>
                  <a:lnTo>
                    <a:pt x="81218" y="106099"/>
                  </a:lnTo>
                  <a:lnTo>
                    <a:pt x="80160" y="105658"/>
                  </a:lnTo>
                  <a:lnTo>
                    <a:pt x="73018" y="104891"/>
                  </a:lnTo>
                  <a:lnTo>
                    <a:pt x="72282" y="102004"/>
                  </a:lnTo>
                  <a:lnTo>
                    <a:pt x="72085" y="99753"/>
                  </a:lnTo>
                  <a:lnTo>
                    <a:pt x="70897" y="98252"/>
                  </a:lnTo>
                  <a:lnTo>
                    <a:pt x="63526" y="95645"/>
                  </a:lnTo>
                  <a:lnTo>
                    <a:pt x="57514" y="95367"/>
                  </a:lnTo>
                  <a:lnTo>
                    <a:pt x="43974" y="100341"/>
                  </a:lnTo>
                  <a:lnTo>
                    <a:pt x="13046" y="125844"/>
                  </a:lnTo>
                  <a:lnTo>
                    <a:pt x="8586" y="135659"/>
                  </a:lnTo>
                  <a:lnTo>
                    <a:pt x="5545" y="146018"/>
                  </a:lnTo>
                  <a:lnTo>
                    <a:pt x="666" y="154150"/>
                  </a:lnTo>
                  <a:lnTo>
                    <a:pt x="0" y="157800"/>
                  </a:lnTo>
                  <a:lnTo>
                    <a:pt x="615" y="161292"/>
                  </a:lnTo>
                  <a:lnTo>
                    <a:pt x="4120" y="167994"/>
                  </a:lnTo>
                  <a:lnTo>
                    <a:pt x="9205" y="174500"/>
                  </a:lnTo>
                  <a:lnTo>
                    <a:pt x="14993" y="178097"/>
                  </a:lnTo>
                  <a:lnTo>
                    <a:pt x="18018" y="179057"/>
                  </a:lnTo>
                  <a:lnTo>
                    <a:pt x="21093" y="177579"/>
                  </a:lnTo>
                  <a:lnTo>
                    <a:pt x="36794" y="159348"/>
                  </a:lnTo>
                  <a:lnTo>
                    <a:pt x="55820" y="115150"/>
                  </a:lnTo>
                  <a:lnTo>
                    <a:pt x="67460" y="85069"/>
                  </a:lnTo>
                  <a:lnTo>
                    <a:pt x="77868" y="38125"/>
                  </a:lnTo>
                  <a:lnTo>
                    <a:pt x="81218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8" name="SMARTInkShape-280">
              <a:extLst>
                <a:ext uri="{FF2B5EF4-FFF2-40B4-BE49-F238E27FC236}">
                  <a16:creationId xmlns:a16="http://schemas.microsoft.com/office/drawing/2014/main" id="{AE098688-0425-4E5F-F5B5-03DCDBDC434B}"/>
                </a:ext>
              </a:extLst>
            </p:cNvPr>
            <p:cNvSpPr/>
            <p:nvPr>
              <p:custDataLst>
                <p:tags r:id="rId275"/>
              </p:custDataLst>
            </p:nvPr>
          </p:nvSpPr>
          <p:spPr>
            <a:xfrm>
              <a:off x="3124200" y="2506970"/>
              <a:ext cx="180976" cy="119323"/>
            </a:xfrm>
            <a:custGeom>
              <a:avLst/>
              <a:gdLst/>
              <a:ahLst/>
              <a:cxnLst/>
              <a:rect l="0" t="0" r="0" b="0"/>
              <a:pathLst>
                <a:path w="180976" h="119323">
                  <a:moveTo>
                    <a:pt x="0" y="36205"/>
                  </a:moveTo>
                  <a:lnTo>
                    <a:pt x="0" y="36205"/>
                  </a:lnTo>
                  <a:lnTo>
                    <a:pt x="0" y="28004"/>
                  </a:lnTo>
                  <a:lnTo>
                    <a:pt x="1058" y="27563"/>
                  </a:lnTo>
                  <a:lnTo>
                    <a:pt x="5056" y="27072"/>
                  </a:lnTo>
                  <a:lnTo>
                    <a:pt x="10361" y="24032"/>
                  </a:lnTo>
                  <a:lnTo>
                    <a:pt x="18363" y="19153"/>
                  </a:lnTo>
                  <a:lnTo>
                    <a:pt x="46549" y="10220"/>
                  </a:lnTo>
                  <a:lnTo>
                    <a:pt x="53257" y="9356"/>
                  </a:lnTo>
                  <a:lnTo>
                    <a:pt x="57730" y="9839"/>
                  </a:lnTo>
                  <a:lnTo>
                    <a:pt x="60712" y="11220"/>
                  </a:lnTo>
                  <a:lnTo>
                    <a:pt x="70554" y="21039"/>
                  </a:lnTo>
                  <a:lnTo>
                    <a:pt x="70868" y="35462"/>
                  </a:lnTo>
                  <a:lnTo>
                    <a:pt x="59623" y="82674"/>
                  </a:lnTo>
                  <a:lnTo>
                    <a:pt x="53663" y="97780"/>
                  </a:lnTo>
                  <a:lnTo>
                    <a:pt x="44665" y="108727"/>
                  </a:lnTo>
                  <a:lnTo>
                    <a:pt x="31753" y="119322"/>
                  </a:lnTo>
                  <a:lnTo>
                    <a:pt x="30693" y="119133"/>
                  </a:lnTo>
                  <a:lnTo>
                    <a:pt x="29987" y="117949"/>
                  </a:lnTo>
                  <a:lnTo>
                    <a:pt x="28854" y="108443"/>
                  </a:lnTo>
                  <a:lnTo>
                    <a:pt x="34343" y="99708"/>
                  </a:lnTo>
                  <a:lnTo>
                    <a:pt x="43839" y="89829"/>
                  </a:lnTo>
                  <a:lnTo>
                    <a:pt x="88697" y="54584"/>
                  </a:lnTo>
                  <a:lnTo>
                    <a:pt x="131625" y="31021"/>
                  </a:lnTo>
                  <a:lnTo>
                    <a:pt x="154511" y="14133"/>
                  </a:lnTo>
                  <a:lnTo>
                    <a:pt x="158630" y="7698"/>
                  </a:lnTo>
                  <a:lnTo>
                    <a:pt x="161274" y="0"/>
                  </a:lnTo>
                  <a:lnTo>
                    <a:pt x="151619" y="3723"/>
                  </a:lnTo>
                  <a:lnTo>
                    <a:pt x="110599" y="34975"/>
                  </a:lnTo>
                  <a:lnTo>
                    <a:pt x="89685" y="57713"/>
                  </a:lnTo>
                  <a:lnTo>
                    <a:pt x="82193" y="75397"/>
                  </a:lnTo>
                  <a:lnTo>
                    <a:pt x="77384" y="102508"/>
                  </a:lnTo>
                  <a:lnTo>
                    <a:pt x="79106" y="106865"/>
                  </a:lnTo>
                  <a:lnTo>
                    <a:pt x="86664" y="114529"/>
                  </a:lnTo>
                  <a:lnTo>
                    <a:pt x="91642" y="115938"/>
                  </a:lnTo>
                  <a:lnTo>
                    <a:pt x="136333" y="109883"/>
                  </a:lnTo>
                  <a:lnTo>
                    <a:pt x="144864" y="107549"/>
                  </a:lnTo>
                  <a:lnTo>
                    <a:pt x="157164" y="99310"/>
                  </a:lnTo>
                  <a:lnTo>
                    <a:pt x="180975" y="7430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9" name="SMARTInkShape-281">
              <a:extLst>
                <a:ext uri="{FF2B5EF4-FFF2-40B4-BE49-F238E27FC236}">
                  <a16:creationId xmlns:a16="http://schemas.microsoft.com/office/drawing/2014/main" id="{C58AB4E1-F284-8535-70E1-D6C4B078A4AE}"/>
                </a:ext>
              </a:extLst>
            </p:cNvPr>
            <p:cNvSpPr/>
            <p:nvPr>
              <p:custDataLst>
                <p:tags r:id="rId276"/>
              </p:custDataLst>
            </p:nvPr>
          </p:nvSpPr>
          <p:spPr>
            <a:xfrm>
              <a:off x="3114675" y="2428875"/>
              <a:ext cx="200026" cy="19051"/>
            </a:xfrm>
            <a:custGeom>
              <a:avLst/>
              <a:gdLst/>
              <a:ahLst/>
              <a:cxnLst/>
              <a:rect l="0" t="0" r="0" b="0"/>
              <a:pathLst>
                <a:path w="200026" h="19051">
                  <a:moveTo>
                    <a:pt x="0" y="19050"/>
                  </a:moveTo>
                  <a:lnTo>
                    <a:pt x="0" y="19050"/>
                  </a:lnTo>
                  <a:lnTo>
                    <a:pt x="16267" y="17992"/>
                  </a:lnTo>
                  <a:lnTo>
                    <a:pt x="58038" y="10849"/>
                  </a:lnTo>
                  <a:lnTo>
                    <a:pt x="104892" y="2160"/>
                  </a:lnTo>
                  <a:lnTo>
                    <a:pt x="150299" y="284"/>
                  </a:lnTo>
                  <a:lnTo>
                    <a:pt x="200025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0" name="SMARTInkShape-282">
              <a:extLst>
                <a:ext uri="{FF2B5EF4-FFF2-40B4-BE49-F238E27FC236}">
                  <a16:creationId xmlns:a16="http://schemas.microsoft.com/office/drawing/2014/main" id="{97F5FCE8-48CA-FE89-518D-FBBF50400207}"/>
                </a:ext>
              </a:extLst>
            </p:cNvPr>
            <p:cNvSpPr/>
            <p:nvPr>
              <p:custDataLst>
                <p:tags r:id="rId277"/>
              </p:custDataLst>
            </p:nvPr>
          </p:nvSpPr>
          <p:spPr>
            <a:xfrm>
              <a:off x="3390903" y="2619491"/>
              <a:ext cx="95248" cy="94299"/>
            </a:xfrm>
            <a:custGeom>
              <a:avLst/>
              <a:gdLst/>
              <a:ahLst/>
              <a:cxnLst/>
              <a:rect l="0" t="0" r="0" b="0"/>
              <a:pathLst>
                <a:path w="95248" h="94299">
                  <a:moveTo>
                    <a:pt x="9522" y="9409"/>
                  </a:moveTo>
                  <a:lnTo>
                    <a:pt x="9522" y="9409"/>
                  </a:lnTo>
                  <a:lnTo>
                    <a:pt x="9522" y="0"/>
                  </a:lnTo>
                  <a:lnTo>
                    <a:pt x="2976" y="15116"/>
                  </a:lnTo>
                  <a:lnTo>
                    <a:pt x="171" y="60004"/>
                  </a:lnTo>
                  <a:lnTo>
                    <a:pt x="0" y="94298"/>
                  </a:lnTo>
                  <a:lnTo>
                    <a:pt x="7602" y="88423"/>
                  </a:lnTo>
                  <a:lnTo>
                    <a:pt x="13255" y="86860"/>
                  </a:lnTo>
                  <a:lnTo>
                    <a:pt x="53720" y="42652"/>
                  </a:lnTo>
                  <a:lnTo>
                    <a:pt x="66454" y="37335"/>
                  </a:lnTo>
                  <a:lnTo>
                    <a:pt x="75755" y="28867"/>
                  </a:lnTo>
                  <a:lnTo>
                    <a:pt x="76158" y="36696"/>
                  </a:lnTo>
                  <a:lnTo>
                    <a:pt x="84837" y="56252"/>
                  </a:lnTo>
                  <a:lnTo>
                    <a:pt x="85719" y="85336"/>
                  </a:lnTo>
                  <a:lnTo>
                    <a:pt x="95247" y="8560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1" name="SMARTInkShape-283">
              <a:extLst>
                <a:ext uri="{FF2B5EF4-FFF2-40B4-BE49-F238E27FC236}">
                  <a16:creationId xmlns:a16="http://schemas.microsoft.com/office/drawing/2014/main" id="{16CF0242-95CC-3E4C-0424-A8B30196A390}"/>
                </a:ext>
              </a:extLst>
            </p:cNvPr>
            <p:cNvSpPr/>
            <p:nvPr>
              <p:custDataLst>
                <p:tags r:id="rId278"/>
              </p:custDataLst>
            </p:nvPr>
          </p:nvSpPr>
          <p:spPr>
            <a:xfrm>
              <a:off x="3543300" y="2642724"/>
              <a:ext cx="9526" cy="71902"/>
            </a:xfrm>
            <a:custGeom>
              <a:avLst/>
              <a:gdLst/>
              <a:ahLst/>
              <a:cxnLst/>
              <a:rect l="0" t="0" r="0" b="0"/>
              <a:pathLst>
                <a:path w="9526" h="71902">
                  <a:moveTo>
                    <a:pt x="0" y="14751"/>
                  </a:moveTo>
                  <a:lnTo>
                    <a:pt x="0" y="14751"/>
                  </a:lnTo>
                  <a:lnTo>
                    <a:pt x="0" y="9695"/>
                  </a:lnTo>
                  <a:lnTo>
                    <a:pt x="1058" y="8205"/>
                  </a:lnTo>
                  <a:lnTo>
                    <a:pt x="2822" y="7212"/>
                  </a:lnTo>
                  <a:lnTo>
                    <a:pt x="5056" y="6550"/>
                  </a:lnTo>
                  <a:lnTo>
                    <a:pt x="6546" y="5050"/>
                  </a:lnTo>
                  <a:lnTo>
                    <a:pt x="8201" y="562"/>
                  </a:lnTo>
                  <a:lnTo>
                    <a:pt x="7584" y="0"/>
                  </a:lnTo>
                  <a:lnTo>
                    <a:pt x="1208" y="4329"/>
                  </a:lnTo>
                  <a:lnTo>
                    <a:pt x="47" y="48503"/>
                  </a:lnTo>
                  <a:lnTo>
                    <a:pt x="9" y="64692"/>
                  </a:lnTo>
                  <a:lnTo>
                    <a:pt x="1065" y="67095"/>
                  </a:lnTo>
                  <a:lnTo>
                    <a:pt x="9525" y="7190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2" name="SMARTInkShape-284">
              <a:extLst>
                <a:ext uri="{FF2B5EF4-FFF2-40B4-BE49-F238E27FC236}">
                  <a16:creationId xmlns:a16="http://schemas.microsoft.com/office/drawing/2014/main" id="{0E186F77-E7DC-3A7D-8B55-EEEB29E0BE6D}"/>
                </a:ext>
              </a:extLst>
            </p:cNvPr>
            <p:cNvSpPr/>
            <p:nvPr>
              <p:custDataLst>
                <p:tags r:id="rId279"/>
              </p:custDataLst>
            </p:nvPr>
          </p:nvSpPr>
          <p:spPr>
            <a:xfrm>
              <a:off x="3571875" y="2600325"/>
              <a:ext cx="1" cy="19051"/>
            </a:xfrm>
            <a:custGeom>
              <a:avLst/>
              <a:gdLst/>
              <a:ahLst/>
              <a:cxnLst/>
              <a:rect l="0" t="0" r="0" b="0"/>
              <a:pathLst>
                <a:path w="1" h="19051">
                  <a:moveTo>
                    <a:pt x="0" y="19050"/>
                  </a:moveTo>
                  <a:lnTo>
                    <a:pt x="0" y="190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3" name="SMARTInkShape-285">
              <a:extLst>
                <a:ext uri="{FF2B5EF4-FFF2-40B4-BE49-F238E27FC236}">
                  <a16:creationId xmlns:a16="http://schemas.microsoft.com/office/drawing/2014/main" id="{0D1495D1-270A-0188-61EF-E769402129A4}"/>
                </a:ext>
              </a:extLst>
            </p:cNvPr>
            <p:cNvSpPr/>
            <p:nvPr>
              <p:custDataLst>
                <p:tags r:id="rId280"/>
              </p:custDataLst>
            </p:nvPr>
          </p:nvSpPr>
          <p:spPr>
            <a:xfrm>
              <a:off x="3576622" y="2630343"/>
              <a:ext cx="119079" cy="158072"/>
            </a:xfrm>
            <a:custGeom>
              <a:avLst/>
              <a:gdLst/>
              <a:ahLst/>
              <a:cxnLst/>
              <a:rect l="0" t="0" r="0" b="0"/>
              <a:pathLst>
                <a:path w="119079" h="158072">
                  <a:moveTo>
                    <a:pt x="71453" y="36657"/>
                  </a:moveTo>
                  <a:lnTo>
                    <a:pt x="71453" y="36657"/>
                  </a:lnTo>
                  <a:lnTo>
                    <a:pt x="80585" y="27524"/>
                  </a:lnTo>
                  <a:lnTo>
                    <a:pt x="71835" y="18009"/>
                  </a:lnTo>
                  <a:lnTo>
                    <a:pt x="71566" y="12670"/>
                  </a:lnTo>
                  <a:lnTo>
                    <a:pt x="70470" y="11140"/>
                  </a:lnTo>
                  <a:lnTo>
                    <a:pt x="68681" y="10121"/>
                  </a:lnTo>
                  <a:lnTo>
                    <a:pt x="66430" y="9441"/>
                  </a:lnTo>
                  <a:lnTo>
                    <a:pt x="52159" y="722"/>
                  </a:lnTo>
                  <a:lnTo>
                    <a:pt x="49066" y="0"/>
                  </a:lnTo>
                  <a:lnTo>
                    <a:pt x="39983" y="4843"/>
                  </a:lnTo>
                  <a:lnTo>
                    <a:pt x="12864" y="30076"/>
                  </a:lnTo>
                  <a:lnTo>
                    <a:pt x="6116" y="40940"/>
                  </a:lnTo>
                  <a:lnTo>
                    <a:pt x="786" y="43852"/>
                  </a:lnTo>
                  <a:lnTo>
                    <a:pt x="0" y="45687"/>
                  </a:lnTo>
                  <a:lnTo>
                    <a:pt x="534" y="47969"/>
                  </a:lnTo>
                  <a:lnTo>
                    <a:pt x="2892" y="53326"/>
                  </a:lnTo>
                  <a:lnTo>
                    <a:pt x="3940" y="59235"/>
                  </a:lnTo>
                  <a:lnTo>
                    <a:pt x="6336" y="61234"/>
                  </a:lnTo>
                  <a:lnTo>
                    <a:pt x="18763" y="64048"/>
                  </a:lnTo>
                  <a:lnTo>
                    <a:pt x="26163" y="64705"/>
                  </a:lnTo>
                  <a:lnTo>
                    <a:pt x="32979" y="62176"/>
                  </a:lnTo>
                  <a:lnTo>
                    <a:pt x="39537" y="58582"/>
                  </a:lnTo>
                  <a:lnTo>
                    <a:pt x="60612" y="51029"/>
                  </a:lnTo>
                  <a:lnTo>
                    <a:pt x="65284" y="51530"/>
                  </a:lnTo>
                  <a:lnTo>
                    <a:pt x="69457" y="53981"/>
                  </a:lnTo>
                  <a:lnTo>
                    <a:pt x="75857" y="61290"/>
                  </a:lnTo>
                  <a:lnTo>
                    <a:pt x="78702" y="68066"/>
                  </a:lnTo>
                  <a:lnTo>
                    <a:pt x="71144" y="108955"/>
                  </a:lnTo>
                  <a:lnTo>
                    <a:pt x="64062" y="132390"/>
                  </a:lnTo>
                  <a:lnTo>
                    <a:pt x="63351" y="138579"/>
                  </a:lnTo>
                  <a:lnTo>
                    <a:pt x="60759" y="143764"/>
                  </a:lnTo>
                  <a:lnTo>
                    <a:pt x="52236" y="152346"/>
                  </a:lnTo>
                  <a:lnTo>
                    <a:pt x="44215" y="156866"/>
                  </a:lnTo>
                  <a:lnTo>
                    <a:pt x="40594" y="158071"/>
                  </a:lnTo>
                  <a:lnTo>
                    <a:pt x="38181" y="157816"/>
                  </a:lnTo>
                  <a:lnTo>
                    <a:pt x="36571" y="156588"/>
                  </a:lnTo>
                  <a:lnTo>
                    <a:pt x="28932" y="141957"/>
                  </a:lnTo>
                  <a:lnTo>
                    <a:pt x="28918" y="127907"/>
                  </a:lnTo>
                  <a:lnTo>
                    <a:pt x="38150" y="86456"/>
                  </a:lnTo>
                  <a:lnTo>
                    <a:pt x="70645" y="50553"/>
                  </a:lnTo>
                  <a:lnTo>
                    <a:pt x="80266" y="43538"/>
                  </a:lnTo>
                  <a:lnTo>
                    <a:pt x="91598" y="39715"/>
                  </a:lnTo>
                  <a:lnTo>
                    <a:pt x="102631" y="36958"/>
                  </a:lnTo>
                  <a:lnTo>
                    <a:pt x="119078" y="2713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4" name="SMARTInkShape-286">
              <a:extLst>
                <a:ext uri="{FF2B5EF4-FFF2-40B4-BE49-F238E27FC236}">
                  <a16:creationId xmlns:a16="http://schemas.microsoft.com/office/drawing/2014/main" id="{01776FC2-0446-8297-321E-95797AAC2BDE}"/>
                </a:ext>
              </a:extLst>
            </p:cNvPr>
            <p:cNvSpPr/>
            <p:nvPr>
              <p:custDataLst>
                <p:tags r:id="rId281"/>
              </p:custDataLst>
            </p:nvPr>
          </p:nvSpPr>
          <p:spPr>
            <a:xfrm>
              <a:off x="3714750" y="2590800"/>
              <a:ext cx="71769" cy="161926"/>
            </a:xfrm>
            <a:custGeom>
              <a:avLst/>
              <a:gdLst/>
              <a:ahLst/>
              <a:cxnLst/>
              <a:rect l="0" t="0" r="0" b="0"/>
              <a:pathLst>
                <a:path w="71769" h="161926">
                  <a:moveTo>
                    <a:pt x="0" y="0"/>
                  </a:moveTo>
                  <a:lnTo>
                    <a:pt x="0" y="0"/>
                  </a:lnTo>
                  <a:lnTo>
                    <a:pt x="9515" y="0"/>
                  </a:lnTo>
                  <a:lnTo>
                    <a:pt x="14578" y="5056"/>
                  </a:lnTo>
                  <a:lnTo>
                    <a:pt x="15011" y="7604"/>
                  </a:lnTo>
                  <a:lnTo>
                    <a:pt x="14241" y="10361"/>
                  </a:lnTo>
                  <a:lnTo>
                    <a:pt x="12669" y="13258"/>
                  </a:lnTo>
                  <a:lnTo>
                    <a:pt x="9801" y="58314"/>
                  </a:lnTo>
                  <a:lnTo>
                    <a:pt x="8483" y="93516"/>
                  </a:lnTo>
                  <a:lnTo>
                    <a:pt x="4042" y="113434"/>
                  </a:lnTo>
                  <a:lnTo>
                    <a:pt x="4811" y="116898"/>
                  </a:lnTo>
                  <a:lnTo>
                    <a:pt x="6383" y="119207"/>
                  </a:lnTo>
                  <a:lnTo>
                    <a:pt x="6372" y="120746"/>
                  </a:lnTo>
                  <a:lnTo>
                    <a:pt x="5306" y="121772"/>
                  </a:lnTo>
                  <a:lnTo>
                    <a:pt x="3537" y="122457"/>
                  </a:lnTo>
                  <a:lnTo>
                    <a:pt x="3416" y="121855"/>
                  </a:lnTo>
                  <a:lnTo>
                    <a:pt x="49499" y="74331"/>
                  </a:lnTo>
                  <a:lnTo>
                    <a:pt x="56571" y="70078"/>
                  </a:lnTo>
                  <a:lnTo>
                    <a:pt x="64679" y="67347"/>
                  </a:lnTo>
                  <a:lnTo>
                    <a:pt x="68610" y="69796"/>
                  </a:lnTo>
                  <a:lnTo>
                    <a:pt x="71140" y="71931"/>
                  </a:lnTo>
                  <a:lnTo>
                    <a:pt x="71768" y="76529"/>
                  </a:lnTo>
                  <a:lnTo>
                    <a:pt x="67066" y="120743"/>
                  </a:lnTo>
                  <a:lnTo>
                    <a:pt x="65790" y="129864"/>
                  </a:lnTo>
                  <a:lnTo>
                    <a:pt x="57160" y="152374"/>
                  </a:lnTo>
                  <a:lnTo>
                    <a:pt x="57150" y="16192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31" name="SMARTInkShape-Group29">
            <a:extLst>
              <a:ext uri="{FF2B5EF4-FFF2-40B4-BE49-F238E27FC236}">
                <a16:creationId xmlns:a16="http://schemas.microsoft.com/office/drawing/2014/main" id="{2BED9D2C-90CD-2762-42A2-72F6FEFDD537}"/>
              </a:ext>
            </a:extLst>
          </p:cNvPr>
          <p:cNvGrpSpPr/>
          <p:nvPr/>
        </p:nvGrpSpPr>
        <p:grpSpPr>
          <a:xfrm>
            <a:off x="4505325" y="2133600"/>
            <a:ext cx="376964" cy="190501"/>
            <a:chOff x="4505325" y="2133600"/>
            <a:chExt cx="376964" cy="190501"/>
          </a:xfrm>
        </p:grpSpPr>
        <p:sp>
          <p:nvSpPr>
            <p:cNvPr id="926" name="SMARTInkShape-287">
              <a:extLst>
                <a:ext uri="{FF2B5EF4-FFF2-40B4-BE49-F238E27FC236}">
                  <a16:creationId xmlns:a16="http://schemas.microsoft.com/office/drawing/2014/main" id="{93FA52E2-7C2D-AC07-490D-56BD29A85D9C}"/>
                </a:ext>
              </a:extLst>
            </p:cNvPr>
            <p:cNvSpPr/>
            <p:nvPr>
              <p:custDataLst>
                <p:tags r:id="rId263"/>
              </p:custDataLst>
            </p:nvPr>
          </p:nvSpPr>
          <p:spPr>
            <a:xfrm>
              <a:off x="4505325" y="2133600"/>
              <a:ext cx="19051" cy="152401"/>
            </a:xfrm>
            <a:custGeom>
              <a:avLst/>
              <a:gdLst/>
              <a:ahLst/>
              <a:cxnLst/>
              <a:rect l="0" t="0" r="0" b="0"/>
              <a:pathLst>
                <a:path w="19051" h="152401">
                  <a:moveTo>
                    <a:pt x="9525" y="0"/>
                  </a:moveTo>
                  <a:lnTo>
                    <a:pt x="9525" y="0"/>
                  </a:lnTo>
                  <a:lnTo>
                    <a:pt x="19050" y="0"/>
                  </a:lnTo>
                  <a:lnTo>
                    <a:pt x="17992" y="47265"/>
                  </a:lnTo>
                  <a:lnTo>
                    <a:pt x="10849" y="90146"/>
                  </a:lnTo>
                  <a:lnTo>
                    <a:pt x="2160" y="131110"/>
                  </a:lnTo>
                  <a:lnTo>
                    <a:pt x="0" y="1524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7" name="SMARTInkShape-288">
              <a:extLst>
                <a:ext uri="{FF2B5EF4-FFF2-40B4-BE49-F238E27FC236}">
                  <a16:creationId xmlns:a16="http://schemas.microsoft.com/office/drawing/2014/main" id="{8B05700A-1548-10CC-D00E-A82E7C9D8573}"/>
                </a:ext>
              </a:extLst>
            </p:cNvPr>
            <p:cNvSpPr/>
            <p:nvPr>
              <p:custDataLst>
                <p:tags r:id="rId264"/>
              </p:custDataLst>
            </p:nvPr>
          </p:nvSpPr>
          <p:spPr>
            <a:xfrm>
              <a:off x="4596034" y="2220649"/>
              <a:ext cx="14067" cy="103452"/>
            </a:xfrm>
            <a:custGeom>
              <a:avLst/>
              <a:gdLst/>
              <a:ahLst/>
              <a:cxnLst/>
              <a:rect l="0" t="0" r="0" b="0"/>
              <a:pathLst>
                <a:path w="14067" h="103452">
                  <a:moveTo>
                    <a:pt x="14066" y="8201"/>
                  </a:moveTo>
                  <a:lnTo>
                    <a:pt x="14066" y="8201"/>
                  </a:lnTo>
                  <a:lnTo>
                    <a:pt x="14066" y="0"/>
                  </a:lnTo>
                  <a:lnTo>
                    <a:pt x="14066" y="4125"/>
                  </a:lnTo>
                  <a:lnTo>
                    <a:pt x="11244" y="9212"/>
                  </a:lnTo>
                  <a:lnTo>
                    <a:pt x="9010" y="12050"/>
                  </a:lnTo>
                  <a:lnTo>
                    <a:pt x="6527" y="20848"/>
                  </a:lnTo>
                  <a:lnTo>
                    <a:pt x="0" y="63639"/>
                  </a:lnTo>
                  <a:lnTo>
                    <a:pt x="4276" y="96443"/>
                  </a:lnTo>
                  <a:lnTo>
                    <a:pt x="5422" y="98779"/>
                  </a:lnTo>
                  <a:lnTo>
                    <a:pt x="14066" y="10345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8" name="SMARTInkShape-289">
              <a:extLst>
                <a:ext uri="{FF2B5EF4-FFF2-40B4-BE49-F238E27FC236}">
                  <a16:creationId xmlns:a16="http://schemas.microsoft.com/office/drawing/2014/main" id="{EB333602-01A1-E8C6-1225-0D688DDF0F87}"/>
                </a:ext>
              </a:extLst>
            </p:cNvPr>
            <p:cNvSpPr/>
            <p:nvPr>
              <p:custDataLst>
                <p:tags r:id="rId265"/>
              </p:custDataLst>
            </p:nvPr>
          </p:nvSpPr>
          <p:spPr>
            <a:xfrm>
              <a:off x="4629150" y="2171700"/>
              <a:ext cx="1" cy="19051"/>
            </a:xfrm>
            <a:custGeom>
              <a:avLst/>
              <a:gdLst/>
              <a:ahLst/>
              <a:cxnLst/>
              <a:rect l="0" t="0" r="0" b="0"/>
              <a:pathLst>
                <a:path w="1" h="19051">
                  <a:moveTo>
                    <a:pt x="0" y="19050"/>
                  </a:moveTo>
                  <a:lnTo>
                    <a:pt x="0" y="190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9" name="SMARTInkShape-290">
              <a:extLst>
                <a:ext uri="{FF2B5EF4-FFF2-40B4-BE49-F238E27FC236}">
                  <a16:creationId xmlns:a16="http://schemas.microsoft.com/office/drawing/2014/main" id="{DE00EEFE-76DB-FE55-63D4-3FF2278F853D}"/>
                </a:ext>
              </a:extLst>
            </p:cNvPr>
            <p:cNvSpPr/>
            <p:nvPr>
              <p:custDataLst>
                <p:tags r:id="rId266"/>
              </p:custDataLst>
            </p:nvPr>
          </p:nvSpPr>
          <p:spPr>
            <a:xfrm>
              <a:off x="4673672" y="2192586"/>
              <a:ext cx="117404" cy="110539"/>
            </a:xfrm>
            <a:custGeom>
              <a:avLst/>
              <a:gdLst/>
              <a:ahLst/>
              <a:cxnLst/>
              <a:rect l="0" t="0" r="0" b="0"/>
              <a:pathLst>
                <a:path w="117404" h="110539">
                  <a:moveTo>
                    <a:pt x="3103" y="36264"/>
                  </a:moveTo>
                  <a:lnTo>
                    <a:pt x="3103" y="36264"/>
                  </a:lnTo>
                  <a:lnTo>
                    <a:pt x="11304" y="44465"/>
                  </a:lnTo>
                  <a:lnTo>
                    <a:pt x="20713" y="45673"/>
                  </a:lnTo>
                  <a:lnTo>
                    <a:pt x="43485" y="37578"/>
                  </a:lnTo>
                  <a:lnTo>
                    <a:pt x="63448" y="35465"/>
                  </a:lnTo>
                  <a:lnTo>
                    <a:pt x="86823" y="27141"/>
                  </a:lnTo>
                  <a:lnTo>
                    <a:pt x="86433" y="25949"/>
                  </a:lnTo>
                  <a:lnTo>
                    <a:pt x="75395" y="13517"/>
                  </a:lnTo>
                  <a:lnTo>
                    <a:pt x="56737" y="2294"/>
                  </a:lnTo>
                  <a:lnTo>
                    <a:pt x="48812" y="0"/>
                  </a:lnTo>
                  <a:lnTo>
                    <a:pt x="38941" y="1802"/>
                  </a:lnTo>
                  <a:lnTo>
                    <a:pt x="27497" y="7189"/>
                  </a:lnTo>
                  <a:lnTo>
                    <a:pt x="1677" y="28803"/>
                  </a:lnTo>
                  <a:lnTo>
                    <a:pt x="35" y="32348"/>
                  </a:lnTo>
                  <a:lnTo>
                    <a:pt x="0" y="35770"/>
                  </a:lnTo>
                  <a:lnTo>
                    <a:pt x="2184" y="48465"/>
                  </a:lnTo>
                  <a:lnTo>
                    <a:pt x="2489" y="53923"/>
                  </a:lnTo>
                  <a:lnTo>
                    <a:pt x="8475" y="65632"/>
                  </a:lnTo>
                  <a:lnTo>
                    <a:pt x="34610" y="96078"/>
                  </a:lnTo>
                  <a:lnTo>
                    <a:pt x="49362" y="105963"/>
                  </a:lnTo>
                  <a:lnTo>
                    <a:pt x="67139" y="110538"/>
                  </a:lnTo>
                  <a:lnTo>
                    <a:pt x="79541" y="108786"/>
                  </a:lnTo>
                  <a:lnTo>
                    <a:pt x="117403" y="9341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0" name="SMARTInkShape-291">
              <a:extLst>
                <a:ext uri="{FF2B5EF4-FFF2-40B4-BE49-F238E27FC236}">
                  <a16:creationId xmlns:a16="http://schemas.microsoft.com/office/drawing/2014/main" id="{B7436D48-64CB-9815-AA44-69C41911EF36}"/>
                </a:ext>
              </a:extLst>
            </p:cNvPr>
            <p:cNvSpPr/>
            <p:nvPr>
              <p:custDataLst>
                <p:tags r:id="rId267"/>
              </p:custDataLst>
            </p:nvPr>
          </p:nvSpPr>
          <p:spPr>
            <a:xfrm>
              <a:off x="4724400" y="2181235"/>
              <a:ext cx="157889" cy="112963"/>
            </a:xfrm>
            <a:custGeom>
              <a:avLst/>
              <a:gdLst/>
              <a:ahLst/>
              <a:cxnLst/>
              <a:rect l="0" t="0" r="0" b="0"/>
              <a:pathLst>
                <a:path w="157889" h="112963">
                  <a:moveTo>
                    <a:pt x="152400" y="9515"/>
                  </a:moveTo>
                  <a:lnTo>
                    <a:pt x="152400" y="9515"/>
                  </a:lnTo>
                  <a:lnTo>
                    <a:pt x="157456" y="9515"/>
                  </a:lnTo>
                  <a:lnTo>
                    <a:pt x="157888" y="8457"/>
                  </a:lnTo>
                  <a:lnTo>
                    <a:pt x="153331" y="1314"/>
                  </a:lnTo>
                  <a:lnTo>
                    <a:pt x="149992" y="578"/>
                  </a:lnTo>
                  <a:lnTo>
                    <a:pt x="108331" y="0"/>
                  </a:lnTo>
                  <a:lnTo>
                    <a:pt x="88685" y="8192"/>
                  </a:lnTo>
                  <a:lnTo>
                    <a:pt x="87698" y="9692"/>
                  </a:lnTo>
                  <a:lnTo>
                    <a:pt x="85985" y="17600"/>
                  </a:lnTo>
                  <a:lnTo>
                    <a:pt x="85748" y="32171"/>
                  </a:lnTo>
                  <a:lnTo>
                    <a:pt x="90788" y="46449"/>
                  </a:lnTo>
                  <a:lnTo>
                    <a:pt x="93334" y="50013"/>
                  </a:lnTo>
                  <a:lnTo>
                    <a:pt x="98985" y="53973"/>
                  </a:lnTo>
                  <a:lnTo>
                    <a:pt x="114373" y="59545"/>
                  </a:lnTo>
                  <a:lnTo>
                    <a:pt x="120683" y="63501"/>
                  </a:lnTo>
                  <a:lnTo>
                    <a:pt x="131473" y="66248"/>
                  </a:lnTo>
                  <a:lnTo>
                    <a:pt x="141387" y="74829"/>
                  </a:lnTo>
                  <a:lnTo>
                    <a:pt x="142213" y="78408"/>
                  </a:lnTo>
                  <a:lnTo>
                    <a:pt x="142744" y="89328"/>
                  </a:lnTo>
                  <a:lnTo>
                    <a:pt x="140671" y="92357"/>
                  </a:lnTo>
                  <a:lnTo>
                    <a:pt x="132723" y="98545"/>
                  </a:lnTo>
                  <a:lnTo>
                    <a:pt x="111291" y="102922"/>
                  </a:lnTo>
                  <a:lnTo>
                    <a:pt x="65086" y="104603"/>
                  </a:lnTo>
                  <a:lnTo>
                    <a:pt x="47742" y="104717"/>
                  </a:lnTo>
                  <a:lnTo>
                    <a:pt x="39562" y="107566"/>
                  </a:lnTo>
                  <a:lnTo>
                    <a:pt x="35901" y="109807"/>
                  </a:lnTo>
                  <a:lnTo>
                    <a:pt x="20632" y="112962"/>
                  </a:lnTo>
                  <a:lnTo>
                    <a:pt x="0" y="10476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34" name="SMARTInkShape-Group30">
            <a:extLst>
              <a:ext uri="{FF2B5EF4-FFF2-40B4-BE49-F238E27FC236}">
                <a16:creationId xmlns:a16="http://schemas.microsoft.com/office/drawing/2014/main" id="{2CD0538F-A043-B051-6409-B137094A3C2E}"/>
              </a:ext>
            </a:extLst>
          </p:cNvPr>
          <p:cNvGrpSpPr/>
          <p:nvPr/>
        </p:nvGrpSpPr>
        <p:grpSpPr>
          <a:xfrm>
            <a:off x="4048125" y="2105028"/>
            <a:ext cx="219076" cy="180266"/>
            <a:chOff x="4048125" y="2105028"/>
            <a:chExt cx="219076" cy="180266"/>
          </a:xfrm>
        </p:grpSpPr>
        <p:sp>
          <p:nvSpPr>
            <p:cNvPr id="932" name="SMARTInkShape-292">
              <a:extLst>
                <a:ext uri="{FF2B5EF4-FFF2-40B4-BE49-F238E27FC236}">
                  <a16:creationId xmlns:a16="http://schemas.microsoft.com/office/drawing/2014/main" id="{011BBB73-6D15-D2B6-E289-CF78B6C908A5}"/>
                </a:ext>
              </a:extLst>
            </p:cNvPr>
            <p:cNvSpPr/>
            <p:nvPr>
              <p:custDataLst>
                <p:tags r:id="rId261"/>
              </p:custDataLst>
            </p:nvPr>
          </p:nvSpPr>
          <p:spPr>
            <a:xfrm>
              <a:off x="4048125" y="2171834"/>
              <a:ext cx="219076" cy="113460"/>
            </a:xfrm>
            <a:custGeom>
              <a:avLst/>
              <a:gdLst/>
              <a:ahLst/>
              <a:cxnLst/>
              <a:rect l="0" t="0" r="0" b="0"/>
              <a:pathLst>
                <a:path w="219076" h="113460">
                  <a:moveTo>
                    <a:pt x="0" y="57016"/>
                  </a:moveTo>
                  <a:lnTo>
                    <a:pt x="0" y="57016"/>
                  </a:lnTo>
                  <a:lnTo>
                    <a:pt x="0" y="48815"/>
                  </a:lnTo>
                  <a:lnTo>
                    <a:pt x="17305" y="24776"/>
                  </a:lnTo>
                  <a:lnTo>
                    <a:pt x="32056" y="14420"/>
                  </a:lnTo>
                  <a:lnTo>
                    <a:pt x="67343" y="2146"/>
                  </a:lnTo>
                  <a:lnTo>
                    <a:pt x="92850" y="0"/>
                  </a:lnTo>
                  <a:lnTo>
                    <a:pt x="99595" y="4962"/>
                  </a:lnTo>
                  <a:lnTo>
                    <a:pt x="100263" y="7497"/>
                  </a:lnTo>
                  <a:lnTo>
                    <a:pt x="99651" y="10245"/>
                  </a:lnTo>
                  <a:lnTo>
                    <a:pt x="98184" y="13135"/>
                  </a:lnTo>
                  <a:lnTo>
                    <a:pt x="90451" y="55036"/>
                  </a:lnTo>
                  <a:lnTo>
                    <a:pt x="82069" y="74891"/>
                  </a:lnTo>
                  <a:lnTo>
                    <a:pt x="48295" y="113459"/>
                  </a:lnTo>
                  <a:lnTo>
                    <a:pt x="56420" y="98818"/>
                  </a:lnTo>
                  <a:lnTo>
                    <a:pt x="71515" y="82690"/>
                  </a:lnTo>
                  <a:lnTo>
                    <a:pt x="115700" y="53948"/>
                  </a:lnTo>
                  <a:lnTo>
                    <a:pt x="163156" y="28633"/>
                  </a:lnTo>
                  <a:lnTo>
                    <a:pt x="173056" y="22176"/>
                  </a:lnTo>
                  <a:lnTo>
                    <a:pt x="180666" y="9952"/>
                  </a:lnTo>
                  <a:lnTo>
                    <a:pt x="148463" y="26729"/>
                  </a:lnTo>
                  <a:lnTo>
                    <a:pt x="131007" y="42515"/>
                  </a:lnTo>
                  <a:lnTo>
                    <a:pt x="98142" y="90084"/>
                  </a:lnTo>
                  <a:lnTo>
                    <a:pt x="97178" y="91761"/>
                  </a:lnTo>
                  <a:lnTo>
                    <a:pt x="95822" y="99178"/>
                  </a:lnTo>
                  <a:lnTo>
                    <a:pt x="98326" y="105036"/>
                  </a:lnTo>
                  <a:lnTo>
                    <a:pt x="100475" y="108079"/>
                  </a:lnTo>
                  <a:lnTo>
                    <a:pt x="104026" y="110108"/>
                  </a:lnTo>
                  <a:lnTo>
                    <a:pt x="124931" y="113364"/>
                  </a:lnTo>
                  <a:lnTo>
                    <a:pt x="138075" y="112751"/>
                  </a:lnTo>
                  <a:lnTo>
                    <a:pt x="154500" y="108951"/>
                  </a:lnTo>
                  <a:lnTo>
                    <a:pt x="201893" y="80005"/>
                  </a:lnTo>
                  <a:lnTo>
                    <a:pt x="219075" y="6654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3" name="SMARTInkShape-293">
              <a:extLst>
                <a:ext uri="{FF2B5EF4-FFF2-40B4-BE49-F238E27FC236}">
                  <a16:creationId xmlns:a16="http://schemas.microsoft.com/office/drawing/2014/main" id="{6DD9CEEF-78C9-4D90-0F9C-D28E7C3E5D90}"/>
                </a:ext>
              </a:extLst>
            </p:cNvPr>
            <p:cNvSpPr/>
            <p:nvPr>
              <p:custDataLst>
                <p:tags r:id="rId262"/>
              </p:custDataLst>
            </p:nvPr>
          </p:nvSpPr>
          <p:spPr>
            <a:xfrm>
              <a:off x="4048125" y="2105028"/>
              <a:ext cx="190501" cy="9523"/>
            </a:xfrm>
            <a:custGeom>
              <a:avLst/>
              <a:gdLst/>
              <a:ahLst/>
              <a:cxnLst/>
              <a:rect l="0" t="0" r="0" b="0"/>
              <a:pathLst>
                <a:path w="190501" h="9523">
                  <a:moveTo>
                    <a:pt x="0" y="9522"/>
                  </a:moveTo>
                  <a:lnTo>
                    <a:pt x="0" y="9522"/>
                  </a:lnTo>
                  <a:lnTo>
                    <a:pt x="45138" y="9522"/>
                  </a:lnTo>
                  <a:lnTo>
                    <a:pt x="79113" y="6700"/>
                  </a:lnTo>
                  <a:lnTo>
                    <a:pt x="122092" y="880"/>
                  </a:lnTo>
                  <a:lnTo>
                    <a:pt x="166396" y="0"/>
                  </a:lnTo>
                  <a:lnTo>
                    <a:pt x="172026" y="2821"/>
                  </a:lnTo>
                  <a:lnTo>
                    <a:pt x="179207" y="8198"/>
                  </a:lnTo>
                  <a:lnTo>
                    <a:pt x="190500" y="952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43" name="SMARTInkShape-Group31">
            <a:extLst>
              <a:ext uri="{FF2B5EF4-FFF2-40B4-BE49-F238E27FC236}">
                <a16:creationId xmlns:a16="http://schemas.microsoft.com/office/drawing/2014/main" id="{CE3AA847-01D6-A363-D345-464C45AB406A}"/>
              </a:ext>
            </a:extLst>
          </p:cNvPr>
          <p:cNvGrpSpPr/>
          <p:nvPr/>
        </p:nvGrpSpPr>
        <p:grpSpPr>
          <a:xfrm>
            <a:off x="2516632" y="2114550"/>
            <a:ext cx="1302894" cy="197596"/>
            <a:chOff x="2516632" y="2114550"/>
            <a:chExt cx="1302894" cy="197596"/>
          </a:xfrm>
        </p:grpSpPr>
        <p:sp>
          <p:nvSpPr>
            <p:cNvPr id="935" name="SMARTInkShape-294">
              <a:extLst>
                <a:ext uri="{FF2B5EF4-FFF2-40B4-BE49-F238E27FC236}">
                  <a16:creationId xmlns:a16="http://schemas.microsoft.com/office/drawing/2014/main" id="{E4A89DA5-87BF-BC13-38C3-E099D08ECAD4}"/>
                </a:ext>
              </a:extLst>
            </p:cNvPr>
            <p:cNvSpPr/>
            <p:nvPr>
              <p:custDataLst>
                <p:tags r:id="rId253"/>
              </p:custDataLst>
            </p:nvPr>
          </p:nvSpPr>
          <p:spPr>
            <a:xfrm>
              <a:off x="2516632" y="2228888"/>
              <a:ext cx="245619" cy="76114"/>
            </a:xfrm>
            <a:custGeom>
              <a:avLst/>
              <a:gdLst/>
              <a:ahLst/>
              <a:cxnLst/>
              <a:rect l="0" t="0" r="0" b="0"/>
              <a:pathLst>
                <a:path w="245619" h="76114">
                  <a:moveTo>
                    <a:pt x="83693" y="9487"/>
                  </a:moveTo>
                  <a:lnTo>
                    <a:pt x="83693" y="9487"/>
                  </a:lnTo>
                  <a:lnTo>
                    <a:pt x="41131" y="10545"/>
                  </a:lnTo>
                  <a:lnTo>
                    <a:pt x="29146" y="14543"/>
                  </a:lnTo>
                  <a:lnTo>
                    <a:pt x="19586" y="22670"/>
                  </a:lnTo>
                  <a:lnTo>
                    <a:pt x="2540" y="43639"/>
                  </a:lnTo>
                  <a:lnTo>
                    <a:pt x="0" y="50419"/>
                  </a:lnTo>
                  <a:lnTo>
                    <a:pt x="381" y="53708"/>
                  </a:lnTo>
                  <a:lnTo>
                    <a:pt x="3627" y="60185"/>
                  </a:lnTo>
                  <a:lnTo>
                    <a:pt x="11404" y="69782"/>
                  </a:lnTo>
                  <a:lnTo>
                    <a:pt x="17345" y="73326"/>
                  </a:lnTo>
                  <a:lnTo>
                    <a:pt x="29783" y="75602"/>
                  </a:lnTo>
                  <a:lnTo>
                    <a:pt x="53830" y="76113"/>
                  </a:lnTo>
                  <a:lnTo>
                    <a:pt x="57434" y="75071"/>
                  </a:lnTo>
                  <a:lnTo>
                    <a:pt x="59838" y="73318"/>
                  </a:lnTo>
                  <a:lnTo>
                    <a:pt x="68750" y="62900"/>
                  </a:lnTo>
                  <a:lnTo>
                    <a:pt x="69498" y="59912"/>
                  </a:lnTo>
                  <a:lnTo>
                    <a:pt x="68938" y="56862"/>
                  </a:lnTo>
                  <a:lnTo>
                    <a:pt x="66552" y="50651"/>
                  </a:lnTo>
                  <a:lnTo>
                    <a:pt x="65492" y="44363"/>
                  </a:lnTo>
                  <a:lnTo>
                    <a:pt x="64151" y="42262"/>
                  </a:lnTo>
                  <a:lnTo>
                    <a:pt x="62198" y="40862"/>
                  </a:lnTo>
                  <a:lnTo>
                    <a:pt x="59838" y="39929"/>
                  </a:lnTo>
                  <a:lnTo>
                    <a:pt x="58265" y="38248"/>
                  </a:lnTo>
                  <a:lnTo>
                    <a:pt x="56517" y="33559"/>
                  </a:lnTo>
                  <a:lnTo>
                    <a:pt x="55533" y="24968"/>
                  </a:lnTo>
                  <a:lnTo>
                    <a:pt x="56453" y="22983"/>
                  </a:lnTo>
                  <a:lnTo>
                    <a:pt x="58125" y="21659"/>
                  </a:lnTo>
                  <a:lnTo>
                    <a:pt x="60297" y="20777"/>
                  </a:lnTo>
                  <a:lnTo>
                    <a:pt x="61746" y="19130"/>
                  </a:lnTo>
                  <a:lnTo>
                    <a:pt x="63355" y="14478"/>
                  </a:lnTo>
                  <a:lnTo>
                    <a:pt x="64843" y="12815"/>
                  </a:lnTo>
                  <a:lnTo>
                    <a:pt x="81872" y="3233"/>
                  </a:lnTo>
                  <a:lnTo>
                    <a:pt x="107522" y="0"/>
                  </a:lnTo>
                  <a:lnTo>
                    <a:pt x="112981" y="2801"/>
                  </a:lnTo>
                  <a:lnTo>
                    <a:pt x="134535" y="22353"/>
                  </a:lnTo>
                  <a:lnTo>
                    <a:pt x="138039" y="28611"/>
                  </a:lnTo>
                  <a:lnTo>
                    <a:pt x="150329" y="75928"/>
                  </a:lnTo>
                  <a:lnTo>
                    <a:pt x="150367" y="61967"/>
                  </a:lnTo>
                  <a:lnTo>
                    <a:pt x="168268" y="32312"/>
                  </a:lnTo>
                  <a:lnTo>
                    <a:pt x="176315" y="23865"/>
                  </a:lnTo>
                  <a:lnTo>
                    <a:pt x="191687" y="14218"/>
                  </a:lnTo>
                  <a:lnTo>
                    <a:pt x="203416" y="10888"/>
                  </a:lnTo>
                  <a:lnTo>
                    <a:pt x="210281" y="10110"/>
                  </a:lnTo>
                  <a:lnTo>
                    <a:pt x="212535" y="10961"/>
                  </a:lnTo>
                  <a:lnTo>
                    <a:pt x="214038" y="12586"/>
                  </a:lnTo>
                  <a:lnTo>
                    <a:pt x="215039" y="14728"/>
                  </a:lnTo>
                  <a:lnTo>
                    <a:pt x="216766" y="16156"/>
                  </a:lnTo>
                  <a:lnTo>
                    <a:pt x="221506" y="17743"/>
                  </a:lnTo>
                  <a:lnTo>
                    <a:pt x="223193" y="19224"/>
                  </a:lnTo>
                  <a:lnTo>
                    <a:pt x="227330" y="28639"/>
                  </a:lnTo>
                  <a:lnTo>
                    <a:pt x="231493" y="33168"/>
                  </a:lnTo>
                  <a:lnTo>
                    <a:pt x="234049" y="41532"/>
                  </a:lnTo>
                  <a:lnTo>
                    <a:pt x="234730" y="46725"/>
                  </a:lnTo>
                  <a:lnTo>
                    <a:pt x="236243" y="50187"/>
                  </a:lnTo>
                  <a:lnTo>
                    <a:pt x="238309" y="52495"/>
                  </a:lnTo>
                  <a:lnTo>
                    <a:pt x="240746" y="54034"/>
                  </a:lnTo>
                  <a:lnTo>
                    <a:pt x="242369" y="56118"/>
                  </a:lnTo>
                  <a:lnTo>
                    <a:pt x="245618" y="6663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6" name="SMARTInkShape-295">
              <a:extLst>
                <a:ext uri="{FF2B5EF4-FFF2-40B4-BE49-F238E27FC236}">
                  <a16:creationId xmlns:a16="http://schemas.microsoft.com/office/drawing/2014/main" id="{3F9C0E53-7830-D765-1490-259F034D48D9}"/>
                </a:ext>
              </a:extLst>
            </p:cNvPr>
            <p:cNvSpPr/>
            <p:nvPr>
              <p:custDataLst>
                <p:tags r:id="rId254"/>
              </p:custDataLst>
            </p:nvPr>
          </p:nvSpPr>
          <p:spPr>
            <a:xfrm>
              <a:off x="2914650" y="2219325"/>
              <a:ext cx="161926" cy="92821"/>
            </a:xfrm>
            <a:custGeom>
              <a:avLst/>
              <a:gdLst/>
              <a:ahLst/>
              <a:cxnLst/>
              <a:rect l="0" t="0" r="0" b="0"/>
              <a:pathLst>
                <a:path w="161926" h="92821">
                  <a:moveTo>
                    <a:pt x="0" y="38100"/>
                  </a:moveTo>
                  <a:lnTo>
                    <a:pt x="0" y="38100"/>
                  </a:lnTo>
                  <a:lnTo>
                    <a:pt x="0" y="33044"/>
                  </a:lnTo>
                  <a:lnTo>
                    <a:pt x="1058" y="31554"/>
                  </a:lnTo>
                  <a:lnTo>
                    <a:pt x="2822" y="30561"/>
                  </a:lnTo>
                  <a:lnTo>
                    <a:pt x="5056" y="29899"/>
                  </a:lnTo>
                  <a:lnTo>
                    <a:pt x="6546" y="28399"/>
                  </a:lnTo>
                  <a:lnTo>
                    <a:pt x="9409" y="19477"/>
                  </a:lnTo>
                  <a:lnTo>
                    <a:pt x="9490" y="14120"/>
                  </a:lnTo>
                  <a:lnTo>
                    <a:pt x="10560" y="12588"/>
                  </a:lnTo>
                  <a:lnTo>
                    <a:pt x="12332" y="11567"/>
                  </a:lnTo>
                  <a:lnTo>
                    <a:pt x="14571" y="10887"/>
                  </a:lnTo>
                  <a:lnTo>
                    <a:pt x="15006" y="10433"/>
                  </a:lnTo>
                  <a:lnTo>
                    <a:pt x="14237" y="10130"/>
                  </a:lnTo>
                  <a:lnTo>
                    <a:pt x="12667" y="9929"/>
                  </a:lnTo>
                  <a:lnTo>
                    <a:pt x="11620" y="11911"/>
                  </a:lnTo>
                  <a:lnTo>
                    <a:pt x="9801" y="36076"/>
                  </a:lnTo>
                  <a:lnTo>
                    <a:pt x="19242" y="78384"/>
                  </a:lnTo>
                  <a:lnTo>
                    <a:pt x="27137" y="92820"/>
                  </a:lnTo>
                  <a:lnTo>
                    <a:pt x="28675" y="92572"/>
                  </a:lnTo>
                  <a:lnTo>
                    <a:pt x="38747" y="84569"/>
                  </a:lnTo>
                  <a:lnTo>
                    <a:pt x="63525" y="59222"/>
                  </a:lnTo>
                  <a:lnTo>
                    <a:pt x="85167" y="29248"/>
                  </a:lnTo>
                  <a:lnTo>
                    <a:pt x="92161" y="42858"/>
                  </a:lnTo>
                  <a:lnTo>
                    <a:pt x="93877" y="50092"/>
                  </a:lnTo>
                  <a:lnTo>
                    <a:pt x="120058" y="87113"/>
                  </a:lnTo>
                  <a:lnTo>
                    <a:pt x="126737" y="91634"/>
                  </a:lnTo>
                  <a:lnTo>
                    <a:pt x="128941" y="91781"/>
                  </a:lnTo>
                  <a:lnTo>
                    <a:pt x="130411" y="90821"/>
                  </a:lnTo>
                  <a:lnTo>
                    <a:pt x="146435" y="54452"/>
                  </a:lnTo>
                  <a:lnTo>
                    <a:pt x="152051" y="8680"/>
                  </a:lnTo>
                  <a:lnTo>
                    <a:pt x="152245" y="3858"/>
                  </a:lnTo>
                  <a:lnTo>
                    <a:pt x="153355" y="2572"/>
                  </a:lnTo>
                  <a:lnTo>
                    <a:pt x="161925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7" name="SMARTInkShape-296">
              <a:extLst>
                <a:ext uri="{FF2B5EF4-FFF2-40B4-BE49-F238E27FC236}">
                  <a16:creationId xmlns:a16="http://schemas.microsoft.com/office/drawing/2014/main" id="{77F621CE-5715-EDA4-9208-5B9B6AC4CB23}"/>
                </a:ext>
              </a:extLst>
            </p:cNvPr>
            <p:cNvSpPr/>
            <p:nvPr>
              <p:custDataLst>
                <p:tags r:id="rId255"/>
              </p:custDataLst>
            </p:nvPr>
          </p:nvSpPr>
          <p:spPr>
            <a:xfrm>
              <a:off x="3105150" y="2153158"/>
              <a:ext cx="85726" cy="142368"/>
            </a:xfrm>
            <a:custGeom>
              <a:avLst/>
              <a:gdLst/>
              <a:ahLst/>
              <a:cxnLst/>
              <a:rect l="0" t="0" r="0" b="0"/>
              <a:pathLst>
                <a:path w="85726" h="142368">
                  <a:moveTo>
                    <a:pt x="0" y="18542"/>
                  </a:moveTo>
                  <a:lnTo>
                    <a:pt x="0" y="18542"/>
                  </a:lnTo>
                  <a:lnTo>
                    <a:pt x="5056" y="13486"/>
                  </a:lnTo>
                  <a:lnTo>
                    <a:pt x="7538" y="8181"/>
                  </a:lnTo>
                  <a:lnTo>
                    <a:pt x="9409" y="0"/>
                  </a:lnTo>
                  <a:lnTo>
                    <a:pt x="9515" y="41221"/>
                  </a:lnTo>
                  <a:lnTo>
                    <a:pt x="9523" y="84053"/>
                  </a:lnTo>
                  <a:lnTo>
                    <a:pt x="9525" y="131490"/>
                  </a:lnTo>
                  <a:lnTo>
                    <a:pt x="9525" y="132575"/>
                  </a:lnTo>
                  <a:lnTo>
                    <a:pt x="22708" y="122446"/>
                  </a:lnTo>
                  <a:lnTo>
                    <a:pt x="27839" y="119561"/>
                  </a:lnTo>
                  <a:lnTo>
                    <a:pt x="31259" y="115521"/>
                  </a:lnTo>
                  <a:lnTo>
                    <a:pt x="42256" y="92840"/>
                  </a:lnTo>
                  <a:lnTo>
                    <a:pt x="60715" y="73631"/>
                  </a:lnTo>
                  <a:lnTo>
                    <a:pt x="71142" y="67320"/>
                  </a:lnTo>
                  <a:lnTo>
                    <a:pt x="73951" y="62093"/>
                  </a:lnTo>
                  <a:lnTo>
                    <a:pt x="75760" y="61335"/>
                  </a:lnTo>
                  <a:lnTo>
                    <a:pt x="78023" y="61887"/>
                  </a:lnTo>
                  <a:lnTo>
                    <a:pt x="80590" y="63314"/>
                  </a:lnTo>
                  <a:lnTo>
                    <a:pt x="82302" y="65323"/>
                  </a:lnTo>
                  <a:lnTo>
                    <a:pt x="84204" y="70378"/>
                  </a:lnTo>
                  <a:lnTo>
                    <a:pt x="85274" y="84230"/>
                  </a:lnTo>
                  <a:lnTo>
                    <a:pt x="80149" y="113362"/>
                  </a:lnTo>
                  <a:lnTo>
                    <a:pt x="82544" y="127658"/>
                  </a:lnTo>
                  <a:lnTo>
                    <a:pt x="79608" y="137538"/>
                  </a:lnTo>
                  <a:lnTo>
                    <a:pt x="85725" y="14236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8" name="SMARTInkShape-297">
              <a:extLst>
                <a:ext uri="{FF2B5EF4-FFF2-40B4-BE49-F238E27FC236}">
                  <a16:creationId xmlns:a16="http://schemas.microsoft.com/office/drawing/2014/main" id="{C004E863-5EDC-3077-D536-D0B52A966FCE}"/>
                </a:ext>
              </a:extLst>
            </p:cNvPr>
            <p:cNvSpPr/>
            <p:nvPr>
              <p:custDataLst>
                <p:tags r:id="rId256"/>
              </p:custDataLst>
            </p:nvPr>
          </p:nvSpPr>
          <p:spPr>
            <a:xfrm>
              <a:off x="3238784" y="2209929"/>
              <a:ext cx="94967" cy="85387"/>
            </a:xfrm>
            <a:custGeom>
              <a:avLst/>
              <a:gdLst/>
              <a:ahLst/>
              <a:cxnLst/>
              <a:rect l="0" t="0" r="0" b="0"/>
              <a:pathLst>
                <a:path w="94967" h="85387">
                  <a:moveTo>
                    <a:pt x="9241" y="37971"/>
                  </a:moveTo>
                  <a:lnTo>
                    <a:pt x="9241" y="37971"/>
                  </a:lnTo>
                  <a:lnTo>
                    <a:pt x="31907" y="37971"/>
                  </a:lnTo>
                  <a:lnTo>
                    <a:pt x="38012" y="35149"/>
                  </a:lnTo>
                  <a:lnTo>
                    <a:pt x="44253" y="31425"/>
                  </a:lnTo>
                  <a:lnTo>
                    <a:pt x="56883" y="29034"/>
                  </a:lnTo>
                  <a:lnTo>
                    <a:pt x="74035" y="28480"/>
                  </a:lnTo>
                  <a:lnTo>
                    <a:pt x="80415" y="23400"/>
                  </a:lnTo>
                  <a:lnTo>
                    <a:pt x="83207" y="18089"/>
                  </a:lnTo>
                  <a:lnTo>
                    <a:pt x="85245" y="7337"/>
                  </a:lnTo>
                  <a:lnTo>
                    <a:pt x="85310" y="4848"/>
                  </a:lnTo>
                  <a:lnTo>
                    <a:pt x="83237" y="3189"/>
                  </a:lnTo>
                  <a:lnTo>
                    <a:pt x="67523" y="527"/>
                  </a:lnTo>
                  <a:lnTo>
                    <a:pt x="48858" y="0"/>
                  </a:lnTo>
                  <a:lnTo>
                    <a:pt x="39902" y="2751"/>
                  </a:lnTo>
                  <a:lnTo>
                    <a:pt x="32393" y="6442"/>
                  </a:lnTo>
                  <a:lnTo>
                    <a:pt x="25528" y="8083"/>
                  </a:lnTo>
                  <a:lnTo>
                    <a:pt x="10657" y="19120"/>
                  </a:lnTo>
                  <a:lnTo>
                    <a:pt x="4578" y="27123"/>
                  </a:lnTo>
                  <a:lnTo>
                    <a:pt x="1877" y="35266"/>
                  </a:lnTo>
                  <a:lnTo>
                    <a:pt x="0" y="63851"/>
                  </a:lnTo>
                  <a:lnTo>
                    <a:pt x="2665" y="73462"/>
                  </a:lnTo>
                  <a:lnTo>
                    <a:pt x="4857" y="77507"/>
                  </a:lnTo>
                  <a:lnTo>
                    <a:pt x="7377" y="80203"/>
                  </a:lnTo>
                  <a:lnTo>
                    <a:pt x="12999" y="83199"/>
                  </a:lnTo>
                  <a:lnTo>
                    <a:pt x="47919" y="85386"/>
                  </a:lnTo>
                  <a:lnTo>
                    <a:pt x="85740" y="77377"/>
                  </a:lnTo>
                  <a:lnTo>
                    <a:pt x="88815" y="75883"/>
                  </a:lnTo>
                  <a:lnTo>
                    <a:pt x="94966" y="6654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9" name="SMARTInkShape-298">
              <a:extLst>
                <a:ext uri="{FF2B5EF4-FFF2-40B4-BE49-F238E27FC236}">
                  <a16:creationId xmlns:a16="http://schemas.microsoft.com/office/drawing/2014/main" id="{A3E6882F-1E6A-8689-F4D9-E986446985EB}"/>
                </a:ext>
              </a:extLst>
            </p:cNvPr>
            <p:cNvSpPr/>
            <p:nvPr>
              <p:custDataLst>
                <p:tags r:id="rId257"/>
              </p:custDataLst>
            </p:nvPr>
          </p:nvSpPr>
          <p:spPr>
            <a:xfrm>
              <a:off x="3371860" y="2114550"/>
              <a:ext cx="76191" cy="180241"/>
            </a:xfrm>
            <a:custGeom>
              <a:avLst/>
              <a:gdLst/>
              <a:ahLst/>
              <a:cxnLst/>
              <a:rect l="0" t="0" r="0" b="0"/>
              <a:pathLst>
                <a:path w="76191" h="180241">
                  <a:moveTo>
                    <a:pt x="9515" y="0"/>
                  </a:moveTo>
                  <a:lnTo>
                    <a:pt x="9515" y="0"/>
                  </a:lnTo>
                  <a:lnTo>
                    <a:pt x="8457" y="43873"/>
                  </a:lnTo>
                  <a:lnTo>
                    <a:pt x="1314" y="89490"/>
                  </a:lnTo>
                  <a:lnTo>
                    <a:pt x="164" y="131024"/>
                  </a:lnTo>
                  <a:lnTo>
                    <a:pt x="0" y="172607"/>
                  </a:lnTo>
                  <a:lnTo>
                    <a:pt x="1055" y="175397"/>
                  </a:lnTo>
                  <a:lnTo>
                    <a:pt x="2817" y="177256"/>
                  </a:lnTo>
                  <a:lnTo>
                    <a:pt x="7597" y="179322"/>
                  </a:lnTo>
                  <a:lnTo>
                    <a:pt x="13248" y="180240"/>
                  </a:lnTo>
                  <a:lnTo>
                    <a:pt x="50136" y="171231"/>
                  </a:lnTo>
                  <a:lnTo>
                    <a:pt x="76190" y="16192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0" name="SMARTInkShape-299">
              <a:extLst>
                <a:ext uri="{FF2B5EF4-FFF2-40B4-BE49-F238E27FC236}">
                  <a16:creationId xmlns:a16="http://schemas.microsoft.com/office/drawing/2014/main" id="{0CF729BB-716E-E723-5A14-DF30AC892BB9}"/>
                </a:ext>
              </a:extLst>
            </p:cNvPr>
            <p:cNvSpPr/>
            <p:nvPr>
              <p:custDataLst>
                <p:tags r:id="rId258"/>
              </p:custDataLst>
            </p:nvPr>
          </p:nvSpPr>
          <p:spPr>
            <a:xfrm>
              <a:off x="3352800" y="2190750"/>
              <a:ext cx="104776" cy="28576"/>
            </a:xfrm>
            <a:custGeom>
              <a:avLst/>
              <a:gdLst/>
              <a:ahLst/>
              <a:cxnLst/>
              <a:rect l="0" t="0" r="0" b="0"/>
              <a:pathLst>
                <a:path w="104776" h="28576">
                  <a:moveTo>
                    <a:pt x="0" y="28575"/>
                  </a:moveTo>
                  <a:lnTo>
                    <a:pt x="0" y="28575"/>
                  </a:lnTo>
                  <a:lnTo>
                    <a:pt x="17900" y="21036"/>
                  </a:lnTo>
                  <a:lnTo>
                    <a:pt x="65468" y="10165"/>
                  </a:lnTo>
                  <a:lnTo>
                    <a:pt x="73547" y="8751"/>
                  </a:lnTo>
                  <a:lnTo>
                    <a:pt x="104775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1" name="SMARTInkShape-300">
              <a:extLst>
                <a:ext uri="{FF2B5EF4-FFF2-40B4-BE49-F238E27FC236}">
                  <a16:creationId xmlns:a16="http://schemas.microsoft.com/office/drawing/2014/main" id="{E3F2D9A4-FEAC-E593-9332-A1140B5EB8CC}"/>
                </a:ext>
              </a:extLst>
            </p:cNvPr>
            <p:cNvSpPr/>
            <p:nvPr>
              <p:custDataLst>
                <p:tags r:id="rId259"/>
              </p:custDataLst>
            </p:nvPr>
          </p:nvSpPr>
          <p:spPr>
            <a:xfrm>
              <a:off x="3457575" y="2125399"/>
              <a:ext cx="114301" cy="138589"/>
            </a:xfrm>
            <a:custGeom>
              <a:avLst/>
              <a:gdLst/>
              <a:ahLst/>
              <a:cxnLst/>
              <a:rect l="0" t="0" r="0" b="0"/>
              <a:pathLst>
                <a:path w="114301" h="138589">
                  <a:moveTo>
                    <a:pt x="0" y="8201"/>
                  </a:moveTo>
                  <a:lnTo>
                    <a:pt x="0" y="8201"/>
                  </a:lnTo>
                  <a:lnTo>
                    <a:pt x="8201" y="0"/>
                  </a:lnTo>
                  <a:lnTo>
                    <a:pt x="8642" y="617"/>
                  </a:lnTo>
                  <a:lnTo>
                    <a:pt x="9132" y="4125"/>
                  </a:lnTo>
                  <a:lnTo>
                    <a:pt x="22748" y="36270"/>
                  </a:lnTo>
                  <a:lnTo>
                    <a:pt x="27808" y="76795"/>
                  </a:lnTo>
                  <a:lnTo>
                    <a:pt x="28474" y="120637"/>
                  </a:lnTo>
                  <a:lnTo>
                    <a:pt x="28561" y="138588"/>
                  </a:lnTo>
                  <a:lnTo>
                    <a:pt x="28574" y="133090"/>
                  </a:lnTo>
                  <a:lnTo>
                    <a:pt x="60631" y="90288"/>
                  </a:lnTo>
                  <a:lnTo>
                    <a:pt x="73233" y="72622"/>
                  </a:lnTo>
                  <a:lnTo>
                    <a:pt x="91932" y="58247"/>
                  </a:lnTo>
                  <a:lnTo>
                    <a:pt x="96598" y="56902"/>
                  </a:lnTo>
                  <a:lnTo>
                    <a:pt x="99324" y="56543"/>
                  </a:lnTo>
                  <a:lnTo>
                    <a:pt x="101141" y="57363"/>
                  </a:lnTo>
                  <a:lnTo>
                    <a:pt x="102352" y="58967"/>
                  </a:lnTo>
                  <a:lnTo>
                    <a:pt x="103698" y="64630"/>
                  </a:lnTo>
                  <a:lnTo>
                    <a:pt x="104771" y="111065"/>
                  </a:lnTo>
                  <a:lnTo>
                    <a:pt x="104775" y="121009"/>
                  </a:lnTo>
                  <a:lnTo>
                    <a:pt x="105833" y="121506"/>
                  </a:lnTo>
                  <a:lnTo>
                    <a:pt x="114300" y="12250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2" name="SMARTInkShape-301">
              <a:extLst>
                <a:ext uri="{FF2B5EF4-FFF2-40B4-BE49-F238E27FC236}">
                  <a16:creationId xmlns:a16="http://schemas.microsoft.com/office/drawing/2014/main" id="{5133E652-7E96-93C5-7488-0F12D886196B}"/>
                </a:ext>
              </a:extLst>
            </p:cNvPr>
            <p:cNvSpPr/>
            <p:nvPr>
              <p:custDataLst>
                <p:tags r:id="rId260"/>
              </p:custDataLst>
            </p:nvPr>
          </p:nvSpPr>
          <p:spPr>
            <a:xfrm>
              <a:off x="3609975" y="2181225"/>
              <a:ext cx="209551" cy="94616"/>
            </a:xfrm>
            <a:custGeom>
              <a:avLst/>
              <a:gdLst/>
              <a:ahLst/>
              <a:cxnLst/>
              <a:rect l="0" t="0" r="0" b="0"/>
              <a:pathLst>
                <a:path w="209551" h="94616">
                  <a:moveTo>
                    <a:pt x="0" y="47625"/>
                  </a:moveTo>
                  <a:lnTo>
                    <a:pt x="0" y="47625"/>
                  </a:lnTo>
                  <a:lnTo>
                    <a:pt x="10113" y="47625"/>
                  </a:lnTo>
                  <a:lnTo>
                    <a:pt x="13092" y="46567"/>
                  </a:lnTo>
                  <a:lnTo>
                    <a:pt x="15078" y="44803"/>
                  </a:lnTo>
                  <a:lnTo>
                    <a:pt x="16402" y="42569"/>
                  </a:lnTo>
                  <a:lnTo>
                    <a:pt x="18343" y="41079"/>
                  </a:lnTo>
                  <a:lnTo>
                    <a:pt x="23322" y="39424"/>
                  </a:lnTo>
                  <a:lnTo>
                    <a:pt x="51060" y="37119"/>
                  </a:lnTo>
                  <a:lnTo>
                    <a:pt x="68921" y="30576"/>
                  </a:lnTo>
                  <a:lnTo>
                    <a:pt x="79316" y="28406"/>
                  </a:lnTo>
                  <a:lnTo>
                    <a:pt x="92943" y="20491"/>
                  </a:lnTo>
                  <a:lnTo>
                    <a:pt x="94224" y="16868"/>
                  </a:lnTo>
                  <a:lnTo>
                    <a:pt x="94566" y="14421"/>
                  </a:lnTo>
                  <a:lnTo>
                    <a:pt x="93736" y="12789"/>
                  </a:lnTo>
                  <a:lnTo>
                    <a:pt x="92124" y="11701"/>
                  </a:lnTo>
                  <a:lnTo>
                    <a:pt x="59370" y="430"/>
                  </a:lnTo>
                  <a:lnTo>
                    <a:pt x="35887" y="8239"/>
                  </a:lnTo>
                  <a:lnTo>
                    <a:pt x="33450" y="9726"/>
                  </a:lnTo>
                  <a:lnTo>
                    <a:pt x="31825" y="11775"/>
                  </a:lnTo>
                  <a:lnTo>
                    <a:pt x="24161" y="27726"/>
                  </a:lnTo>
                  <a:lnTo>
                    <a:pt x="23515" y="31184"/>
                  </a:lnTo>
                  <a:lnTo>
                    <a:pt x="24143" y="33489"/>
                  </a:lnTo>
                  <a:lnTo>
                    <a:pt x="25621" y="35026"/>
                  </a:lnTo>
                  <a:lnTo>
                    <a:pt x="27699" y="47302"/>
                  </a:lnTo>
                  <a:lnTo>
                    <a:pt x="28316" y="59289"/>
                  </a:lnTo>
                  <a:lnTo>
                    <a:pt x="31282" y="66214"/>
                  </a:lnTo>
                  <a:lnTo>
                    <a:pt x="41810" y="79284"/>
                  </a:lnTo>
                  <a:lnTo>
                    <a:pt x="47863" y="82862"/>
                  </a:lnTo>
                  <a:lnTo>
                    <a:pt x="56985" y="85348"/>
                  </a:lnTo>
                  <a:lnTo>
                    <a:pt x="61663" y="85557"/>
                  </a:lnTo>
                  <a:lnTo>
                    <a:pt x="63334" y="84555"/>
                  </a:lnTo>
                  <a:lnTo>
                    <a:pt x="64447" y="82828"/>
                  </a:lnTo>
                  <a:lnTo>
                    <a:pt x="65189" y="80619"/>
                  </a:lnTo>
                  <a:lnTo>
                    <a:pt x="66743" y="79146"/>
                  </a:lnTo>
                  <a:lnTo>
                    <a:pt x="71291" y="77509"/>
                  </a:lnTo>
                  <a:lnTo>
                    <a:pt x="72928" y="76015"/>
                  </a:lnTo>
                  <a:lnTo>
                    <a:pt x="82458" y="53484"/>
                  </a:lnTo>
                  <a:lnTo>
                    <a:pt x="85295" y="40335"/>
                  </a:lnTo>
                  <a:lnTo>
                    <a:pt x="92186" y="30937"/>
                  </a:lnTo>
                  <a:lnTo>
                    <a:pt x="94847" y="20825"/>
                  </a:lnTo>
                  <a:lnTo>
                    <a:pt x="96039" y="20233"/>
                  </a:lnTo>
                  <a:lnTo>
                    <a:pt x="109429" y="19096"/>
                  </a:lnTo>
                  <a:lnTo>
                    <a:pt x="114958" y="21893"/>
                  </a:lnTo>
                  <a:lnTo>
                    <a:pt x="117913" y="24120"/>
                  </a:lnTo>
                  <a:lnTo>
                    <a:pt x="121198" y="32240"/>
                  </a:lnTo>
                  <a:lnTo>
                    <a:pt x="123672" y="76384"/>
                  </a:lnTo>
                  <a:lnTo>
                    <a:pt x="123811" y="93106"/>
                  </a:lnTo>
                  <a:lnTo>
                    <a:pt x="122758" y="93821"/>
                  </a:lnTo>
                  <a:lnTo>
                    <a:pt x="118764" y="94615"/>
                  </a:lnTo>
                  <a:lnTo>
                    <a:pt x="113462" y="92146"/>
                  </a:lnTo>
                  <a:lnTo>
                    <a:pt x="110567" y="90005"/>
                  </a:lnTo>
                  <a:lnTo>
                    <a:pt x="107349" y="79160"/>
                  </a:lnTo>
                  <a:lnTo>
                    <a:pt x="106977" y="65874"/>
                  </a:lnTo>
                  <a:lnTo>
                    <a:pt x="110340" y="56441"/>
                  </a:lnTo>
                  <a:lnTo>
                    <a:pt x="123239" y="40124"/>
                  </a:lnTo>
                  <a:lnTo>
                    <a:pt x="131678" y="33708"/>
                  </a:lnTo>
                  <a:lnTo>
                    <a:pt x="135411" y="31997"/>
                  </a:lnTo>
                  <a:lnTo>
                    <a:pt x="137899" y="29798"/>
                  </a:lnTo>
                  <a:lnTo>
                    <a:pt x="142459" y="22705"/>
                  </a:lnTo>
                  <a:lnTo>
                    <a:pt x="152446" y="18313"/>
                  </a:lnTo>
                  <a:lnTo>
                    <a:pt x="159705" y="12599"/>
                  </a:lnTo>
                  <a:lnTo>
                    <a:pt x="169694" y="9930"/>
                  </a:lnTo>
                  <a:lnTo>
                    <a:pt x="195035" y="9528"/>
                  </a:lnTo>
                  <a:lnTo>
                    <a:pt x="2095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49" name="SMARTInkShape-Group32">
            <a:extLst>
              <a:ext uri="{FF2B5EF4-FFF2-40B4-BE49-F238E27FC236}">
                <a16:creationId xmlns:a16="http://schemas.microsoft.com/office/drawing/2014/main" id="{69854271-FD77-F75F-58C4-B347F9E4FA65}"/>
              </a:ext>
            </a:extLst>
          </p:cNvPr>
          <p:cNvGrpSpPr/>
          <p:nvPr/>
        </p:nvGrpSpPr>
        <p:grpSpPr>
          <a:xfrm>
            <a:off x="4582999" y="1781175"/>
            <a:ext cx="570027" cy="195263"/>
            <a:chOff x="4582999" y="1781175"/>
            <a:chExt cx="570027" cy="195263"/>
          </a:xfrm>
        </p:grpSpPr>
        <p:sp>
          <p:nvSpPr>
            <p:cNvPr id="944" name="SMARTInkShape-302">
              <a:extLst>
                <a:ext uri="{FF2B5EF4-FFF2-40B4-BE49-F238E27FC236}">
                  <a16:creationId xmlns:a16="http://schemas.microsoft.com/office/drawing/2014/main" id="{C7992CC0-81F2-563A-AF02-3901D2507007}"/>
                </a:ext>
              </a:extLst>
            </p:cNvPr>
            <p:cNvSpPr/>
            <p:nvPr>
              <p:custDataLst>
                <p:tags r:id="rId248"/>
              </p:custDataLst>
            </p:nvPr>
          </p:nvSpPr>
          <p:spPr>
            <a:xfrm>
              <a:off x="4582999" y="1809750"/>
              <a:ext cx="124124" cy="160404"/>
            </a:xfrm>
            <a:custGeom>
              <a:avLst/>
              <a:gdLst/>
              <a:ahLst/>
              <a:cxnLst/>
              <a:rect l="0" t="0" r="0" b="0"/>
              <a:pathLst>
                <a:path w="124124" h="160404">
                  <a:moveTo>
                    <a:pt x="8051" y="9525"/>
                  </a:moveTo>
                  <a:lnTo>
                    <a:pt x="8051" y="9525"/>
                  </a:lnTo>
                  <a:lnTo>
                    <a:pt x="17460" y="9525"/>
                  </a:lnTo>
                  <a:lnTo>
                    <a:pt x="27101" y="0"/>
                  </a:lnTo>
                  <a:lnTo>
                    <a:pt x="26043" y="9721"/>
                  </a:lnTo>
                  <a:lnTo>
                    <a:pt x="19497" y="29339"/>
                  </a:lnTo>
                  <a:lnTo>
                    <a:pt x="11913" y="43853"/>
                  </a:lnTo>
                  <a:lnTo>
                    <a:pt x="0" y="87119"/>
                  </a:lnTo>
                  <a:lnTo>
                    <a:pt x="8313" y="129364"/>
                  </a:lnTo>
                  <a:lnTo>
                    <a:pt x="15419" y="145692"/>
                  </a:lnTo>
                  <a:lnTo>
                    <a:pt x="21203" y="154005"/>
                  </a:lnTo>
                  <a:lnTo>
                    <a:pt x="25286" y="156645"/>
                  </a:lnTo>
                  <a:lnTo>
                    <a:pt x="41145" y="160360"/>
                  </a:lnTo>
                  <a:lnTo>
                    <a:pt x="60307" y="160403"/>
                  </a:lnTo>
                  <a:lnTo>
                    <a:pt x="83507" y="154183"/>
                  </a:lnTo>
                  <a:lnTo>
                    <a:pt x="101900" y="142600"/>
                  </a:lnTo>
                  <a:lnTo>
                    <a:pt x="120781" y="125064"/>
                  </a:lnTo>
                  <a:lnTo>
                    <a:pt x="123421" y="120418"/>
                  </a:lnTo>
                  <a:lnTo>
                    <a:pt x="124123" y="116262"/>
                  </a:lnTo>
                  <a:lnTo>
                    <a:pt x="122701" y="96931"/>
                  </a:lnTo>
                  <a:lnTo>
                    <a:pt x="120467" y="92137"/>
                  </a:lnTo>
                  <a:lnTo>
                    <a:pt x="112342" y="83989"/>
                  </a:lnTo>
                  <a:lnTo>
                    <a:pt x="85753" y="73451"/>
                  </a:lnTo>
                  <a:lnTo>
                    <a:pt x="46007" y="73739"/>
                  </a:lnTo>
                  <a:lnTo>
                    <a:pt x="11871" y="75984"/>
                  </a:lnTo>
                  <a:lnTo>
                    <a:pt x="10598" y="77114"/>
                  </a:lnTo>
                  <a:lnTo>
                    <a:pt x="8051" y="8572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5" name="SMARTInkShape-303">
              <a:extLst>
                <a:ext uri="{FF2B5EF4-FFF2-40B4-BE49-F238E27FC236}">
                  <a16:creationId xmlns:a16="http://schemas.microsoft.com/office/drawing/2014/main" id="{319AD888-3B65-7CE2-6C92-C2A4B7ED5758}"/>
                </a:ext>
              </a:extLst>
            </p:cNvPr>
            <p:cNvSpPr/>
            <p:nvPr>
              <p:custDataLst>
                <p:tags r:id="rId249"/>
              </p:custDataLst>
            </p:nvPr>
          </p:nvSpPr>
          <p:spPr>
            <a:xfrm>
              <a:off x="4702144" y="1867327"/>
              <a:ext cx="136557" cy="109111"/>
            </a:xfrm>
            <a:custGeom>
              <a:avLst/>
              <a:gdLst/>
              <a:ahLst/>
              <a:cxnLst/>
              <a:rect l="0" t="0" r="0" b="0"/>
              <a:pathLst>
                <a:path w="136557" h="109111">
                  <a:moveTo>
                    <a:pt x="69881" y="28148"/>
                  </a:moveTo>
                  <a:lnTo>
                    <a:pt x="69881" y="28148"/>
                  </a:lnTo>
                  <a:lnTo>
                    <a:pt x="69881" y="4435"/>
                  </a:lnTo>
                  <a:lnTo>
                    <a:pt x="68823" y="2814"/>
                  </a:lnTo>
                  <a:lnTo>
                    <a:pt x="67059" y="1734"/>
                  </a:lnTo>
                  <a:lnTo>
                    <a:pt x="61680" y="0"/>
                  </a:lnTo>
                  <a:lnTo>
                    <a:pt x="39922" y="716"/>
                  </a:lnTo>
                  <a:lnTo>
                    <a:pt x="30812" y="4667"/>
                  </a:lnTo>
                  <a:lnTo>
                    <a:pt x="14678" y="17898"/>
                  </a:lnTo>
                  <a:lnTo>
                    <a:pt x="1548" y="45337"/>
                  </a:lnTo>
                  <a:lnTo>
                    <a:pt x="0" y="59776"/>
                  </a:lnTo>
                  <a:lnTo>
                    <a:pt x="2573" y="82726"/>
                  </a:lnTo>
                  <a:lnTo>
                    <a:pt x="4900" y="87817"/>
                  </a:lnTo>
                  <a:lnTo>
                    <a:pt x="19552" y="101962"/>
                  </a:lnTo>
                  <a:lnTo>
                    <a:pt x="23876" y="103287"/>
                  </a:lnTo>
                  <a:lnTo>
                    <a:pt x="26512" y="103641"/>
                  </a:lnTo>
                  <a:lnTo>
                    <a:pt x="32260" y="101212"/>
                  </a:lnTo>
                  <a:lnTo>
                    <a:pt x="54034" y="81939"/>
                  </a:lnTo>
                  <a:lnTo>
                    <a:pt x="57546" y="75691"/>
                  </a:lnTo>
                  <a:lnTo>
                    <a:pt x="60165" y="69387"/>
                  </a:lnTo>
                  <a:lnTo>
                    <a:pt x="66531" y="59887"/>
                  </a:lnTo>
                  <a:lnTo>
                    <a:pt x="68889" y="50370"/>
                  </a:lnTo>
                  <a:lnTo>
                    <a:pt x="69843" y="38230"/>
                  </a:lnTo>
                  <a:lnTo>
                    <a:pt x="61676" y="45923"/>
                  </a:lnTo>
                  <a:lnTo>
                    <a:pt x="60747" y="56933"/>
                  </a:lnTo>
                  <a:lnTo>
                    <a:pt x="68038" y="79617"/>
                  </a:lnTo>
                  <a:lnTo>
                    <a:pt x="79327" y="102956"/>
                  </a:lnTo>
                  <a:lnTo>
                    <a:pt x="83956" y="108316"/>
                  </a:lnTo>
                  <a:lnTo>
                    <a:pt x="85615" y="109110"/>
                  </a:lnTo>
                  <a:lnTo>
                    <a:pt x="86719" y="108581"/>
                  </a:lnTo>
                  <a:lnTo>
                    <a:pt x="88494" y="105184"/>
                  </a:lnTo>
                  <a:lnTo>
                    <a:pt x="118552" y="91164"/>
                  </a:lnTo>
                  <a:lnTo>
                    <a:pt x="136556" y="6624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6" name="SMARTInkShape-304">
              <a:extLst>
                <a:ext uri="{FF2B5EF4-FFF2-40B4-BE49-F238E27FC236}">
                  <a16:creationId xmlns:a16="http://schemas.microsoft.com/office/drawing/2014/main" id="{4ECA86F2-51EB-4C0B-FFC6-3794261324B6}"/>
                </a:ext>
              </a:extLst>
            </p:cNvPr>
            <p:cNvSpPr/>
            <p:nvPr>
              <p:custDataLst>
                <p:tags r:id="rId250"/>
              </p:custDataLst>
            </p:nvPr>
          </p:nvSpPr>
          <p:spPr>
            <a:xfrm>
              <a:off x="4829175" y="1866934"/>
              <a:ext cx="103059" cy="99726"/>
            </a:xfrm>
            <a:custGeom>
              <a:avLst/>
              <a:gdLst/>
              <a:ahLst/>
              <a:cxnLst/>
              <a:rect l="0" t="0" r="0" b="0"/>
              <a:pathLst>
                <a:path w="103059" h="99726">
                  <a:moveTo>
                    <a:pt x="85725" y="9491"/>
                  </a:moveTo>
                  <a:lnTo>
                    <a:pt x="85725" y="9491"/>
                  </a:lnTo>
                  <a:lnTo>
                    <a:pt x="90781" y="4435"/>
                  </a:lnTo>
                  <a:lnTo>
                    <a:pt x="96086" y="1952"/>
                  </a:lnTo>
                  <a:lnTo>
                    <a:pt x="103058" y="358"/>
                  </a:lnTo>
                  <a:lnTo>
                    <a:pt x="101190" y="140"/>
                  </a:lnTo>
                  <a:lnTo>
                    <a:pt x="86311" y="0"/>
                  </a:lnTo>
                  <a:lnTo>
                    <a:pt x="77871" y="2804"/>
                  </a:lnTo>
                  <a:lnTo>
                    <a:pt x="70593" y="6519"/>
                  </a:lnTo>
                  <a:lnTo>
                    <a:pt x="60545" y="9669"/>
                  </a:lnTo>
                  <a:lnTo>
                    <a:pt x="44479" y="22632"/>
                  </a:lnTo>
                  <a:lnTo>
                    <a:pt x="40935" y="28737"/>
                  </a:lnTo>
                  <a:lnTo>
                    <a:pt x="39990" y="31847"/>
                  </a:lnTo>
                  <a:lnTo>
                    <a:pt x="40418" y="34978"/>
                  </a:lnTo>
                  <a:lnTo>
                    <a:pt x="43717" y="41280"/>
                  </a:lnTo>
                  <a:lnTo>
                    <a:pt x="72286" y="62410"/>
                  </a:lnTo>
                  <a:lnTo>
                    <a:pt x="85578" y="68628"/>
                  </a:lnTo>
                  <a:lnTo>
                    <a:pt x="98396" y="79733"/>
                  </a:lnTo>
                  <a:lnTo>
                    <a:pt x="101940" y="85865"/>
                  </a:lnTo>
                  <a:lnTo>
                    <a:pt x="102885" y="88982"/>
                  </a:lnTo>
                  <a:lnTo>
                    <a:pt x="102457" y="91060"/>
                  </a:lnTo>
                  <a:lnTo>
                    <a:pt x="101112" y="92445"/>
                  </a:lnTo>
                  <a:lnTo>
                    <a:pt x="81238" y="99725"/>
                  </a:lnTo>
                  <a:lnTo>
                    <a:pt x="64681" y="99690"/>
                  </a:lnTo>
                  <a:lnTo>
                    <a:pt x="0" y="9521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7" name="SMARTInkShape-305">
              <a:extLst>
                <a:ext uri="{FF2B5EF4-FFF2-40B4-BE49-F238E27FC236}">
                  <a16:creationId xmlns:a16="http://schemas.microsoft.com/office/drawing/2014/main" id="{1301EE92-69F9-3671-AFAC-8019EA0A8108}"/>
                </a:ext>
              </a:extLst>
            </p:cNvPr>
            <p:cNvSpPr/>
            <p:nvPr>
              <p:custDataLst>
                <p:tags r:id="rId251"/>
              </p:custDataLst>
            </p:nvPr>
          </p:nvSpPr>
          <p:spPr>
            <a:xfrm>
              <a:off x="4933950" y="1885951"/>
              <a:ext cx="85726" cy="76200"/>
            </a:xfrm>
            <a:custGeom>
              <a:avLst/>
              <a:gdLst/>
              <a:ahLst/>
              <a:cxnLst/>
              <a:rect l="0" t="0" r="0" b="0"/>
              <a:pathLst>
                <a:path w="85726" h="76200">
                  <a:moveTo>
                    <a:pt x="0" y="47624"/>
                  </a:moveTo>
                  <a:lnTo>
                    <a:pt x="0" y="47624"/>
                  </a:lnTo>
                  <a:lnTo>
                    <a:pt x="13257" y="47624"/>
                  </a:lnTo>
                  <a:lnTo>
                    <a:pt x="43599" y="37923"/>
                  </a:lnTo>
                  <a:lnTo>
                    <a:pt x="56982" y="30734"/>
                  </a:lnTo>
                  <a:lnTo>
                    <a:pt x="60212" y="30014"/>
                  </a:lnTo>
                  <a:lnTo>
                    <a:pt x="62367" y="28476"/>
                  </a:lnTo>
                  <a:lnTo>
                    <a:pt x="63803" y="26392"/>
                  </a:lnTo>
                  <a:lnTo>
                    <a:pt x="64761" y="23944"/>
                  </a:lnTo>
                  <a:lnTo>
                    <a:pt x="66457" y="22313"/>
                  </a:lnTo>
                  <a:lnTo>
                    <a:pt x="71166" y="20499"/>
                  </a:lnTo>
                  <a:lnTo>
                    <a:pt x="72843" y="18958"/>
                  </a:lnTo>
                  <a:lnTo>
                    <a:pt x="74707" y="14422"/>
                  </a:lnTo>
                  <a:lnTo>
                    <a:pt x="76264" y="12789"/>
                  </a:lnTo>
                  <a:lnTo>
                    <a:pt x="84270" y="9954"/>
                  </a:lnTo>
                  <a:lnTo>
                    <a:pt x="85078" y="6893"/>
                  </a:lnTo>
                  <a:lnTo>
                    <a:pt x="85597" y="1361"/>
                  </a:lnTo>
                  <a:lnTo>
                    <a:pt x="84581" y="907"/>
                  </a:lnTo>
                  <a:lnTo>
                    <a:pt x="44411" y="0"/>
                  </a:lnTo>
                  <a:lnTo>
                    <a:pt x="41249" y="2116"/>
                  </a:lnTo>
                  <a:lnTo>
                    <a:pt x="28570" y="20722"/>
                  </a:lnTo>
                  <a:lnTo>
                    <a:pt x="21870" y="35772"/>
                  </a:lnTo>
                  <a:lnTo>
                    <a:pt x="19123" y="66614"/>
                  </a:lnTo>
                  <a:lnTo>
                    <a:pt x="19098" y="69809"/>
                  </a:lnTo>
                  <a:lnTo>
                    <a:pt x="20140" y="71939"/>
                  </a:lnTo>
                  <a:lnTo>
                    <a:pt x="21894" y="73359"/>
                  </a:lnTo>
                  <a:lnTo>
                    <a:pt x="27255" y="75638"/>
                  </a:lnTo>
                  <a:lnTo>
                    <a:pt x="85725" y="7619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8" name="SMARTInkShape-306">
              <a:extLst>
                <a:ext uri="{FF2B5EF4-FFF2-40B4-BE49-F238E27FC236}">
                  <a16:creationId xmlns:a16="http://schemas.microsoft.com/office/drawing/2014/main" id="{5EF36392-9233-4863-81AA-40C3D8588B36}"/>
                </a:ext>
              </a:extLst>
            </p:cNvPr>
            <p:cNvSpPr/>
            <p:nvPr>
              <p:custDataLst>
                <p:tags r:id="rId252"/>
              </p:custDataLst>
            </p:nvPr>
          </p:nvSpPr>
          <p:spPr>
            <a:xfrm>
              <a:off x="5075517" y="1781175"/>
              <a:ext cx="77509" cy="194390"/>
            </a:xfrm>
            <a:custGeom>
              <a:avLst/>
              <a:gdLst/>
              <a:ahLst/>
              <a:cxnLst/>
              <a:rect l="0" t="0" r="0" b="0"/>
              <a:pathLst>
                <a:path w="77509" h="194390">
                  <a:moveTo>
                    <a:pt x="67983" y="123825"/>
                  </a:moveTo>
                  <a:lnTo>
                    <a:pt x="67983" y="123825"/>
                  </a:lnTo>
                  <a:lnTo>
                    <a:pt x="67983" y="118769"/>
                  </a:lnTo>
                  <a:lnTo>
                    <a:pt x="66925" y="117279"/>
                  </a:lnTo>
                  <a:lnTo>
                    <a:pt x="65161" y="116286"/>
                  </a:lnTo>
                  <a:lnTo>
                    <a:pt x="62927" y="115624"/>
                  </a:lnTo>
                  <a:lnTo>
                    <a:pt x="48685" y="106935"/>
                  </a:lnTo>
                  <a:lnTo>
                    <a:pt x="45593" y="106215"/>
                  </a:lnTo>
                  <a:lnTo>
                    <a:pt x="42473" y="106793"/>
                  </a:lnTo>
                  <a:lnTo>
                    <a:pt x="36185" y="110258"/>
                  </a:lnTo>
                  <a:lnTo>
                    <a:pt x="3921" y="135404"/>
                  </a:lnTo>
                  <a:lnTo>
                    <a:pt x="933" y="140011"/>
                  </a:lnTo>
                  <a:lnTo>
                    <a:pt x="0" y="145199"/>
                  </a:lnTo>
                  <a:lnTo>
                    <a:pt x="2194" y="173873"/>
                  </a:lnTo>
                  <a:lnTo>
                    <a:pt x="8861" y="186161"/>
                  </a:lnTo>
                  <a:lnTo>
                    <a:pt x="14543" y="193158"/>
                  </a:lnTo>
                  <a:lnTo>
                    <a:pt x="17540" y="194389"/>
                  </a:lnTo>
                  <a:lnTo>
                    <a:pt x="20596" y="194151"/>
                  </a:lnTo>
                  <a:lnTo>
                    <a:pt x="26813" y="191064"/>
                  </a:lnTo>
                  <a:lnTo>
                    <a:pt x="42597" y="177456"/>
                  </a:lnTo>
                  <a:lnTo>
                    <a:pt x="52112" y="158060"/>
                  </a:lnTo>
                  <a:lnTo>
                    <a:pt x="62957" y="112637"/>
                  </a:lnTo>
                  <a:lnTo>
                    <a:pt x="67321" y="68350"/>
                  </a:lnTo>
                  <a:lnTo>
                    <a:pt x="67852" y="21262"/>
                  </a:lnTo>
                  <a:lnTo>
                    <a:pt x="70747" y="9450"/>
                  </a:lnTo>
                  <a:lnTo>
                    <a:pt x="77508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76" name="SMARTInkShape-Group33">
            <a:extLst>
              <a:ext uri="{FF2B5EF4-FFF2-40B4-BE49-F238E27FC236}">
                <a16:creationId xmlns:a16="http://schemas.microsoft.com/office/drawing/2014/main" id="{D94B2B19-9558-DF0B-0127-BED965B5D40C}"/>
              </a:ext>
            </a:extLst>
          </p:cNvPr>
          <p:cNvGrpSpPr/>
          <p:nvPr/>
        </p:nvGrpSpPr>
        <p:grpSpPr>
          <a:xfrm>
            <a:off x="3248157" y="1438403"/>
            <a:ext cx="2046420" cy="656397"/>
            <a:chOff x="3248157" y="1438403"/>
            <a:chExt cx="2046420" cy="656397"/>
          </a:xfrm>
        </p:grpSpPr>
        <p:sp>
          <p:nvSpPr>
            <p:cNvPr id="950" name="SMARTInkShape-307">
              <a:extLst>
                <a:ext uri="{FF2B5EF4-FFF2-40B4-BE49-F238E27FC236}">
                  <a16:creationId xmlns:a16="http://schemas.microsoft.com/office/drawing/2014/main" id="{3923DE97-AE42-642E-C2DF-59D24E31A214}"/>
                </a:ext>
              </a:extLst>
            </p:cNvPr>
            <p:cNvSpPr/>
            <p:nvPr>
              <p:custDataLst>
                <p:tags r:id="rId222"/>
              </p:custDataLst>
            </p:nvPr>
          </p:nvSpPr>
          <p:spPr>
            <a:xfrm>
              <a:off x="3486150" y="1556874"/>
              <a:ext cx="180976" cy="128897"/>
            </a:xfrm>
            <a:custGeom>
              <a:avLst/>
              <a:gdLst/>
              <a:ahLst/>
              <a:cxnLst/>
              <a:rect l="0" t="0" r="0" b="0"/>
              <a:pathLst>
                <a:path w="180976" h="128897">
                  <a:moveTo>
                    <a:pt x="0" y="14751"/>
                  </a:moveTo>
                  <a:lnTo>
                    <a:pt x="0" y="14751"/>
                  </a:lnTo>
                  <a:lnTo>
                    <a:pt x="5056" y="14751"/>
                  </a:lnTo>
                  <a:lnTo>
                    <a:pt x="10361" y="11929"/>
                  </a:lnTo>
                  <a:lnTo>
                    <a:pt x="16247" y="8205"/>
                  </a:lnTo>
                  <a:lnTo>
                    <a:pt x="25510" y="5050"/>
                  </a:lnTo>
                  <a:lnTo>
                    <a:pt x="31798" y="562"/>
                  </a:lnTo>
                  <a:lnTo>
                    <a:pt x="34958" y="0"/>
                  </a:lnTo>
                  <a:lnTo>
                    <a:pt x="38121" y="684"/>
                  </a:lnTo>
                  <a:lnTo>
                    <a:pt x="57182" y="10017"/>
                  </a:lnTo>
                  <a:lnTo>
                    <a:pt x="60346" y="13712"/>
                  </a:lnTo>
                  <a:lnTo>
                    <a:pt x="63862" y="23461"/>
                  </a:lnTo>
                  <a:lnTo>
                    <a:pt x="66428" y="64465"/>
                  </a:lnTo>
                  <a:lnTo>
                    <a:pt x="66673" y="108038"/>
                  </a:lnTo>
                  <a:lnTo>
                    <a:pt x="59136" y="120104"/>
                  </a:lnTo>
                  <a:lnTo>
                    <a:pt x="58474" y="123086"/>
                  </a:lnTo>
                  <a:lnTo>
                    <a:pt x="56974" y="125074"/>
                  </a:lnTo>
                  <a:lnTo>
                    <a:pt x="52486" y="127284"/>
                  </a:lnTo>
                  <a:lnTo>
                    <a:pt x="34794" y="128896"/>
                  </a:lnTo>
                  <a:lnTo>
                    <a:pt x="31663" y="126831"/>
                  </a:lnTo>
                  <a:lnTo>
                    <a:pt x="25361" y="118892"/>
                  </a:lnTo>
                  <a:lnTo>
                    <a:pt x="21855" y="111130"/>
                  </a:lnTo>
                  <a:lnTo>
                    <a:pt x="20920" y="107579"/>
                  </a:lnTo>
                  <a:lnTo>
                    <a:pt x="22703" y="97988"/>
                  </a:lnTo>
                  <a:lnTo>
                    <a:pt x="35407" y="69457"/>
                  </a:lnTo>
                  <a:lnTo>
                    <a:pt x="41489" y="60937"/>
                  </a:lnTo>
                  <a:lnTo>
                    <a:pt x="81802" y="40303"/>
                  </a:lnTo>
                  <a:lnTo>
                    <a:pt x="103840" y="31835"/>
                  </a:lnTo>
                  <a:lnTo>
                    <a:pt x="107326" y="29315"/>
                  </a:lnTo>
                  <a:lnTo>
                    <a:pt x="116846" y="26516"/>
                  </a:lnTo>
                  <a:lnTo>
                    <a:pt x="180975" y="1475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1" name="SMARTInkShape-308">
              <a:extLst>
                <a:ext uri="{FF2B5EF4-FFF2-40B4-BE49-F238E27FC236}">
                  <a16:creationId xmlns:a16="http://schemas.microsoft.com/office/drawing/2014/main" id="{5322F4D4-7CD3-D433-51DD-5F9AE84A1917}"/>
                </a:ext>
              </a:extLst>
            </p:cNvPr>
            <p:cNvSpPr/>
            <p:nvPr>
              <p:custDataLst>
                <p:tags r:id="rId223"/>
              </p:custDataLst>
            </p:nvPr>
          </p:nvSpPr>
          <p:spPr>
            <a:xfrm>
              <a:off x="3678764" y="1581163"/>
              <a:ext cx="121712" cy="102974"/>
            </a:xfrm>
            <a:custGeom>
              <a:avLst/>
              <a:gdLst/>
              <a:ahLst/>
              <a:cxnLst/>
              <a:rect l="0" t="0" r="0" b="0"/>
              <a:pathLst>
                <a:path w="121712" h="102974">
                  <a:moveTo>
                    <a:pt x="26461" y="38087"/>
                  </a:moveTo>
                  <a:lnTo>
                    <a:pt x="26461" y="38087"/>
                  </a:lnTo>
                  <a:lnTo>
                    <a:pt x="72173" y="38087"/>
                  </a:lnTo>
                  <a:lnTo>
                    <a:pt x="95864" y="38087"/>
                  </a:lnTo>
                  <a:lnTo>
                    <a:pt x="102463" y="35265"/>
                  </a:lnTo>
                  <a:lnTo>
                    <a:pt x="110265" y="29886"/>
                  </a:lnTo>
                  <a:lnTo>
                    <a:pt x="111333" y="26328"/>
                  </a:lnTo>
                  <a:lnTo>
                    <a:pt x="112017" y="20477"/>
                  </a:lnTo>
                  <a:lnTo>
                    <a:pt x="107080" y="14407"/>
                  </a:lnTo>
                  <a:lnTo>
                    <a:pt x="86647" y="1741"/>
                  </a:lnTo>
                  <a:lnTo>
                    <a:pt x="76606" y="333"/>
                  </a:lnTo>
                  <a:lnTo>
                    <a:pt x="51836" y="0"/>
                  </a:lnTo>
                  <a:lnTo>
                    <a:pt x="26064" y="14140"/>
                  </a:lnTo>
                  <a:lnTo>
                    <a:pt x="12350" y="25935"/>
                  </a:lnTo>
                  <a:lnTo>
                    <a:pt x="5020" y="36567"/>
                  </a:lnTo>
                  <a:lnTo>
                    <a:pt x="0" y="59509"/>
                  </a:lnTo>
                  <a:lnTo>
                    <a:pt x="1647" y="71597"/>
                  </a:lnTo>
                  <a:lnTo>
                    <a:pt x="6273" y="82924"/>
                  </a:lnTo>
                  <a:lnTo>
                    <a:pt x="32233" y="100737"/>
                  </a:lnTo>
                  <a:lnTo>
                    <a:pt x="38904" y="102973"/>
                  </a:lnTo>
                  <a:lnTo>
                    <a:pt x="48220" y="101145"/>
                  </a:lnTo>
                  <a:lnTo>
                    <a:pt x="95193" y="83632"/>
                  </a:lnTo>
                  <a:lnTo>
                    <a:pt x="121711" y="6666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2" name="SMARTInkShape-309">
              <a:extLst>
                <a:ext uri="{FF2B5EF4-FFF2-40B4-BE49-F238E27FC236}">
                  <a16:creationId xmlns:a16="http://schemas.microsoft.com/office/drawing/2014/main" id="{B17C2155-958E-5389-4B3C-D66AEA16ECA8}"/>
                </a:ext>
              </a:extLst>
            </p:cNvPr>
            <p:cNvSpPr/>
            <p:nvPr>
              <p:custDataLst>
                <p:tags r:id="rId224"/>
              </p:custDataLst>
            </p:nvPr>
          </p:nvSpPr>
          <p:spPr>
            <a:xfrm>
              <a:off x="3848530" y="1600200"/>
              <a:ext cx="75771" cy="178933"/>
            </a:xfrm>
            <a:custGeom>
              <a:avLst/>
              <a:gdLst/>
              <a:ahLst/>
              <a:cxnLst/>
              <a:rect l="0" t="0" r="0" b="0"/>
              <a:pathLst>
                <a:path w="75771" h="178933">
                  <a:moveTo>
                    <a:pt x="9095" y="0"/>
                  </a:moveTo>
                  <a:lnTo>
                    <a:pt x="9095" y="0"/>
                  </a:lnTo>
                  <a:lnTo>
                    <a:pt x="18227" y="0"/>
                  </a:lnTo>
                  <a:lnTo>
                    <a:pt x="19655" y="16247"/>
                  </a:lnTo>
                  <a:lnTo>
                    <a:pt x="23666" y="22390"/>
                  </a:lnTo>
                  <a:lnTo>
                    <a:pt x="27752" y="65892"/>
                  </a:lnTo>
                  <a:lnTo>
                    <a:pt x="28135" y="112511"/>
                  </a:lnTo>
                  <a:lnTo>
                    <a:pt x="28145" y="159157"/>
                  </a:lnTo>
                  <a:lnTo>
                    <a:pt x="28145" y="163254"/>
                  </a:lnTo>
                  <a:lnTo>
                    <a:pt x="25323" y="170630"/>
                  </a:lnTo>
                  <a:lnTo>
                    <a:pt x="19944" y="178932"/>
                  </a:lnTo>
                  <a:lnTo>
                    <a:pt x="18444" y="178554"/>
                  </a:lnTo>
                  <a:lnTo>
                    <a:pt x="13956" y="175313"/>
                  </a:lnTo>
                  <a:lnTo>
                    <a:pt x="11255" y="167523"/>
                  </a:lnTo>
                  <a:lnTo>
                    <a:pt x="6913" y="151236"/>
                  </a:lnTo>
                  <a:lnTo>
                    <a:pt x="2833" y="138124"/>
                  </a:lnTo>
                  <a:lnTo>
                    <a:pt x="0" y="104738"/>
                  </a:lnTo>
                  <a:lnTo>
                    <a:pt x="2583" y="96644"/>
                  </a:lnTo>
                  <a:lnTo>
                    <a:pt x="18885" y="76322"/>
                  </a:lnTo>
                  <a:lnTo>
                    <a:pt x="34530" y="61400"/>
                  </a:lnTo>
                  <a:lnTo>
                    <a:pt x="47202" y="55167"/>
                  </a:lnTo>
                  <a:lnTo>
                    <a:pt x="53548" y="50977"/>
                  </a:lnTo>
                  <a:lnTo>
                    <a:pt x="63071" y="48618"/>
                  </a:lnTo>
                  <a:lnTo>
                    <a:pt x="75770" y="4762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3" name="SMARTInkShape-310">
              <a:extLst>
                <a:ext uri="{FF2B5EF4-FFF2-40B4-BE49-F238E27FC236}">
                  <a16:creationId xmlns:a16="http://schemas.microsoft.com/office/drawing/2014/main" id="{B6A845B4-EC80-676C-1C68-E84B77940D3C}"/>
                </a:ext>
              </a:extLst>
            </p:cNvPr>
            <p:cNvSpPr/>
            <p:nvPr>
              <p:custDataLst>
                <p:tags r:id="rId225"/>
              </p:custDataLst>
            </p:nvPr>
          </p:nvSpPr>
          <p:spPr>
            <a:xfrm>
              <a:off x="3886593" y="1562100"/>
              <a:ext cx="18658" cy="19051"/>
            </a:xfrm>
            <a:custGeom>
              <a:avLst/>
              <a:gdLst/>
              <a:ahLst/>
              <a:cxnLst/>
              <a:rect l="0" t="0" r="0" b="0"/>
              <a:pathLst>
                <a:path w="18658" h="19051">
                  <a:moveTo>
                    <a:pt x="9132" y="19050"/>
                  </a:moveTo>
                  <a:lnTo>
                    <a:pt x="9132" y="19050"/>
                  </a:lnTo>
                  <a:lnTo>
                    <a:pt x="931" y="10849"/>
                  </a:lnTo>
                  <a:lnTo>
                    <a:pt x="0" y="4861"/>
                  </a:lnTo>
                  <a:lnTo>
                    <a:pt x="927" y="3240"/>
                  </a:lnTo>
                  <a:lnTo>
                    <a:pt x="2604" y="2160"/>
                  </a:lnTo>
                  <a:lnTo>
                    <a:pt x="18657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4" name="SMARTInkShape-311">
              <a:extLst>
                <a:ext uri="{FF2B5EF4-FFF2-40B4-BE49-F238E27FC236}">
                  <a16:creationId xmlns:a16="http://schemas.microsoft.com/office/drawing/2014/main" id="{377D893A-E464-95B7-B65B-7B362F6848E4}"/>
                </a:ext>
              </a:extLst>
            </p:cNvPr>
            <p:cNvSpPr/>
            <p:nvPr>
              <p:custDataLst>
                <p:tags r:id="rId226"/>
              </p:custDataLst>
            </p:nvPr>
          </p:nvSpPr>
          <p:spPr>
            <a:xfrm>
              <a:off x="3952875" y="1571673"/>
              <a:ext cx="83728" cy="93427"/>
            </a:xfrm>
            <a:custGeom>
              <a:avLst/>
              <a:gdLst/>
              <a:ahLst/>
              <a:cxnLst/>
              <a:rect l="0" t="0" r="0" b="0"/>
              <a:pathLst>
                <a:path w="83728" h="93427">
                  <a:moveTo>
                    <a:pt x="0" y="28527"/>
                  </a:moveTo>
                  <a:lnTo>
                    <a:pt x="0" y="28527"/>
                  </a:lnTo>
                  <a:lnTo>
                    <a:pt x="16247" y="43715"/>
                  </a:lnTo>
                  <a:lnTo>
                    <a:pt x="22390" y="45861"/>
                  </a:lnTo>
                  <a:lnTo>
                    <a:pt x="25510" y="45374"/>
                  </a:lnTo>
                  <a:lnTo>
                    <a:pt x="38122" y="39812"/>
                  </a:lnTo>
                  <a:lnTo>
                    <a:pt x="50454" y="35751"/>
                  </a:lnTo>
                  <a:lnTo>
                    <a:pt x="64691" y="30668"/>
                  </a:lnTo>
                  <a:lnTo>
                    <a:pt x="72143" y="28420"/>
                  </a:lnTo>
                  <a:lnTo>
                    <a:pt x="78983" y="23893"/>
                  </a:lnTo>
                  <a:lnTo>
                    <a:pt x="82729" y="18354"/>
                  </a:lnTo>
                  <a:lnTo>
                    <a:pt x="83727" y="15395"/>
                  </a:lnTo>
                  <a:lnTo>
                    <a:pt x="83335" y="12364"/>
                  </a:lnTo>
                  <a:lnTo>
                    <a:pt x="80077" y="6174"/>
                  </a:lnTo>
                  <a:lnTo>
                    <a:pt x="77726" y="4100"/>
                  </a:lnTo>
                  <a:lnTo>
                    <a:pt x="72292" y="1796"/>
                  </a:lnTo>
                  <a:lnTo>
                    <a:pt x="40355" y="0"/>
                  </a:lnTo>
                  <a:lnTo>
                    <a:pt x="28654" y="5023"/>
                  </a:lnTo>
                  <a:lnTo>
                    <a:pt x="20496" y="13142"/>
                  </a:lnTo>
                  <a:lnTo>
                    <a:pt x="2950" y="37538"/>
                  </a:lnTo>
                  <a:lnTo>
                    <a:pt x="874" y="50247"/>
                  </a:lnTo>
                  <a:lnTo>
                    <a:pt x="51" y="73869"/>
                  </a:lnTo>
                  <a:lnTo>
                    <a:pt x="7614" y="83305"/>
                  </a:lnTo>
                  <a:lnTo>
                    <a:pt x="13262" y="89209"/>
                  </a:lnTo>
                  <a:lnTo>
                    <a:pt x="22122" y="92538"/>
                  </a:lnTo>
                  <a:lnTo>
                    <a:pt x="27448" y="93426"/>
                  </a:lnTo>
                  <a:lnTo>
                    <a:pt x="36188" y="91591"/>
                  </a:lnTo>
                  <a:lnTo>
                    <a:pt x="43600" y="88305"/>
                  </a:lnTo>
                  <a:lnTo>
                    <a:pt x="76200" y="7615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5" name="SMARTInkShape-312">
              <a:extLst>
                <a:ext uri="{FF2B5EF4-FFF2-40B4-BE49-F238E27FC236}">
                  <a16:creationId xmlns:a16="http://schemas.microsoft.com/office/drawing/2014/main" id="{B4A9DB77-5435-0DEE-DE89-6A97D1C147C2}"/>
                </a:ext>
              </a:extLst>
            </p:cNvPr>
            <p:cNvSpPr/>
            <p:nvPr>
              <p:custDataLst>
                <p:tags r:id="rId227"/>
              </p:custDataLst>
            </p:nvPr>
          </p:nvSpPr>
          <p:spPr>
            <a:xfrm>
              <a:off x="4068657" y="1562493"/>
              <a:ext cx="103294" cy="75251"/>
            </a:xfrm>
            <a:custGeom>
              <a:avLst/>
              <a:gdLst/>
              <a:ahLst/>
              <a:cxnLst/>
              <a:rect l="0" t="0" r="0" b="0"/>
              <a:pathLst>
                <a:path w="103294" h="75251">
                  <a:moveTo>
                    <a:pt x="65193" y="9132"/>
                  </a:moveTo>
                  <a:lnTo>
                    <a:pt x="65193" y="9132"/>
                  </a:lnTo>
                  <a:lnTo>
                    <a:pt x="70249" y="4076"/>
                  </a:lnTo>
                  <a:lnTo>
                    <a:pt x="70681" y="2586"/>
                  </a:lnTo>
                  <a:lnTo>
                    <a:pt x="69909" y="1593"/>
                  </a:lnTo>
                  <a:lnTo>
                    <a:pt x="66231" y="490"/>
                  </a:lnTo>
                  <a:lnTo>
                    <a:pt x="61068" y="0"/>
                  </a:lnTo>
                  <a:lnTo>
                    <a:pt x="55246" y="2604"/>
                  </a:lnTo>
                  <a:lnTo>
                    <a:pt x="34250" y="15877"/>
                  </a:lnTo>
                  <a:lnTo>
                    <a:pt x="12091" y="44067"/>
                  </a:lnTo>
                  <a:lnTo>
                    <a:pt x="6021" y="56759"/>
                  </a:lnTo>
                  <a:lnTo>
                    <a:pt x="1853" y="63108"/>
                  </a:lnTo>
                  <a:lnTo>
                    <a:pt x="0" y="69457"/>
                  </a:lnTo>
                  <a:lnTo>
                    <a:pt x="1622" y="71574"/>
                  </a:lnTo>
                  <a:lnTo>
                    <a:pt x="9070" y="73926"/>
                  </a:lnTo>
                  <a:lnTo>
                    <a:pt x="20107" y="75250"/>
                  </a:lnTo>
                  <a:lnTo>
                    <a:pt x="61196" y="67557"/>
                  </a:lnTo>
                  <a:lnTo>
                    <a:pt x="85880" y="61603"/>
                  </a:lnTo>
                  <a:lnTo>
                    <a:pt x="103293" y="4723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6" name="SMARTInkShape-313">
              <a:extLst>
                <a:ext uri="{FF2B5EF4-FFF2-40B4-BE49-F238E27FC236}">
                  <a16:creationId xmlns:a16="http://schemas.microsoft.com/office/drawing/2014/main" id="{4F33AD6C-CDF1-5D9D-B3BC-353A607EB5BE}"/>
                </a:ext>
              </a:extLst>
            </p:cNvPr>
            <p:cNvSpPr/>
            <p:nvPr>
              <p:custDataLst>
                <p:tags r:id="rId228"/>
              </p:custDataLst>
            </p:nvPr>
          </p:nvSpPr>
          <p:spPr>
            <a:xfrm>
              <a:off x="4210050" y="1468174"/>
              <a:ext cx="85726" cy="169790"/>
            </a:xfrm>
            <a:custGeom>
              <a:avLst/>
              <a:gdLst/>
              <a:ahLst/>
              <a:cxnLst/>
              <a:rect l="0" t="0" r="0" b="0"/>
              <a:pathLst>
                <a:path w="85726" h="169790">
                  <a:moveTo>
                    <a:pt x="0" y="8201"/>
                  </a:moveTo>
                  <a:lnTo>
                    <a:pt x="0" y="8201"/>
                  </a:lnTo>
                  <a:lnTo>
                    <a:pt x="8201" y="0"/>
                  </a:lnTo>
                  <a:lnTo>
                    <a:pt x="9132" y="9181"/>
                  </a:lnTo>
                  <a:lnTo>
                    <a:pt x="1289" y="56748"/>
                  </a:lnTo>
                  <a:lnTo>
                    <a:pt x="255" y="99596"/>
                  </a:lnTo>
                  <a:lnTo>
                    <a:pt x="1080" y="144109"/>
                  </a:lnTo>
                  <a:lnTo>
                    <a:pt x="8204" y="166282"/>
                  </a:lnTo>
                  <a:lnTo>
                    <a:pt x="9702" y="167563"/>
                  </a:lnTo>
                  <a:lnTo>
                    <a:pt x="14190" y="168987"/>
                  </a:lnTo>
                  <a:lnTo>
                    <a:pt x="22666" y="169789"/>
                  </a:lnTo>
                  <a:lnTo>
                    <a:pt x="61761" y="160405"/>
                  </a:lnTo>
                  <a:lnTo>
                    <a:pt x="75851" y="150976"/>
                  </a:lnTo>
                  <a:lnTo>
                    <a:pt x="85725" y="14155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7" name="SMARTInkShape-314">
              <a:extLst>
                <a:ext uri="{FF2B5EF4-FFF2-40B4-BE49-F238E27FC236}">
                  <a16:creationId xmlns:a16="http://schemas.microsoft.com/office/drawing/2014/main" id="{9C6863FC-62D7-0B27-7C9C-DB6C3EA4CE16}"/>
                </a:ext>
              </a:extLst>
            </p:cNvPr>
            <p:cNvSpPr/>
            <p:nvPr>
              <p:custDataLst>
                <p:tags r:id="rId229"/>
              </p:custDataLst>
            </p:nvPr>
          </p:nvSpPr>
          <p:spPr>
            <a:xfrm>
              <a:off x="4191000" y="1543050"/>
              <a:ext cx="123826" cy="9526"/>
            </a:xfrm>
            <a:custGeom>
              <a:avLst/>
              <a:gdLst/>
              <a:ahLst/>
              <a:cxnLst/>
              <a:rect l="0" t="0" r="0" b="0"/>
              <a:pathLst>
                <a:path w="123826" h="9526">
                  <a:moveTo>
                    <a:pt x="0" y="9525"/>
                  </a:moveTo>
                  <a:lnTo>
                    <a:pt x="0" y="9525"/>
                  </a:lnTo>
                  <a:lnTo>
                    <a:pt x="16267" y="8467"/>
                  </a:lnTo>
                  <a:lnTo>
                    <a:pt x="58694" y="588"/>
                  </a:lnTo>
                  <a:lnTo>
                    <a:pt x="103979" y="15"/>
                  </a:lnTo>
                  <a:lnTo>
                    <a:pt x="123825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8" name="SMARTInkShape-315">
              <a:extLst>
                <a:ext uri="{FF2B5EF4-FFF2-40B4-BE49-F238E27FC236}">
                  <a16:creationId xmlns:a16="http://schemas.microsoft.com/office/drawing/2014/main" id="{72007133-83A0-C9D9-4B55-21E37D7F3577}"/>
                </a:ext>
              </a:extLst>
            </p:cNvPr>
            <p:cNvSpPr/>
            <p:nvPr>
              <p:custDataLst>
                <p:tags r:id="rId230"/>
              </p:custDataLst>
            </p:nvPr>
          </p:nvSpPr>
          <p:spPr>
            <a:xfrm>
              <a:off x="4460087" y="1562100"/>
              <a:ext cx="72470" cy="83214"/>
            </a:xfrm>
            <a:custGeom>
              <a:avLst/>
              <a:gdLst/>
              <a:ahLst/>
              <a:cxnLst/>
              <a:rect l="0" t="0" r="0" b="0"/>
              <a:pathLst>
                <a:path w="72470" h="83214">
                  <a:moveTo>
                    <a:pt x="54763" y="9525"/>
                  </a:moveTo>
                  <a:lnTo>
                    <a:pt x="54763" y="9525"/>
                  </a:lnTo>
                  <a:lnTo>
                    <a:pt x="63895" y="9525"/>
                  </a:lnTo>
                  <a:lnTo>
                    <a:pt x="56053" y="1324"/>
                  </a:lnTo>
                  <a:lnTo>
                    <a:pt x="50089" y="393"/>
                  </a:lnTo>
                  <a:lnTo>
                    <a:pt x="27350" y="34"/>
                  </a:lnTo>
                  <a:lnTo>
                    <a:pt x="22729" y="2140"/>
                  </a:lnTo>
                  <a:lnTo>
                    <a:pt x="4343" y="21462"/>
                  </a:lnTo>
                  <a:lnTo>
                    <a:pt x="604" y="33880"/>
                  </a:lnTo>
                  <a:lnTo>
                    <a:pt x="0" y="48925"/>
                  </a:lnTo>
                  <a:lnTo>
                    <a:pt x="3260" y="62666"/>
                  </a:lnTo>
                  <a:lnTo>
                    <a:pt x="11059" y="73007"/>
                  </a:lnTo>
                  <a:lnTo>
                    <a:pt x="16102" y="77247"/>
                  </a:lnTo>
                  <a:lnTo>
                    <a:pt x="30172" y="81957"/>
                  </a:lnTo>
                  <a:lnTo>
                    <a:pt x="38369" y="83213"/>
                  </a:lnTo>
                  <a:lnTo>
                    <a:pt x="44892" y="81934"/>
                  </a:lnTo>
                  <a:lnTo>
                    <a:pt x="54963" y="74868"/>
                  </a:lnTo>
                  <a:lnTo>
                    <a:pt x="60143" y="67494"/>
                  </a:lnTo>
                  <a:lnTo>
                    <a:pt x="62446" y="59631"/>
                  </a:lnTo>
                  <a:lnTo>
                    <a:pt x="65184" y="38152"/>
                  </a:lnTo>
                  <a:lnTo>
                    <a:pt x="72469" y="21984"/>
                  </a:lnTo>
                  <a:lnTo>
                    <a:pt x="71858" y="19948"/>
                  </a:lnTo>
                  <a:lnTo>
                    <a:pt x="67001" y="12025"/>
                  </a:lnTo>
                  <a:lnTo>
                    <a:pt x="65494" y="6050"/>
                  </a:lnTo>
                  <a:lnTo>
                    <a:pt x="64033" y="4033"/>
                  </a:lnTo>
                  <a:lnTo>
                    <a:pt x="62002" y="2689"/>
                  </a:lnTo>
                  <a:lnTo>
                    <a:pt x="54763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9" name="SMARTInkShape-316">
              <a:extLst>
                <a:ext uri="{FF2B5EF4-FFF2-40B4-BE49-F238E27FC236}">
                  <a16:creationId xmlns:a16="http://schemas.microsoft.com/office/drawing/2014/main" id="{D1B93B39-6679-8EEF-C5CF-C63BBA51F263}"/>
                </a:ext>
              </a:extLst>
            </p:cNvPr>
            <p:cNvSpPr/>
            <p:nvPr>
              <p:custDataLst>
                <p:tags r:id="rId231"/>
              </p:custDataLst>
            </p:nvPr>
          </p:nvSpPr>
          <p:spPr>
            <a:xfrm>
              <a:off x="4562475" y="1553118"/>
              <a:ext cx="152401" cy="91097"/>
            </a:xfrm>
            <a:custGeom>
              <a:avLst/>
              <a:gdLst/>
              <a:ahLst/>
              <a:cxnLst/>
              <a:rect l="0" t="0" r="0" b="0"/>
              <a:pathLst>
                <a:path w="152401" h="91097">
                  <a:moveTo>
                    <a:pt x="0" y="28032"/>
                  </a:moveTo>
                  <a:lnTo>
                    <a:pt x="0" y="28032"/>
                  </a:lnTo>
                  <a:lnTo>
                    <a:pt x="8662" y="20428"/>
                  </a:lnTo>
                  <a:lnTo>
                    <a:pt x="37585" y="2206"/>
                  </a:lnTo>
                  <a:lnTo>
                    <a:pt x="45642" y="0"/>
                  </a:lnTo>
                  <a:lnTo>
                    <a:pt x="49566" y="2520"/>
                  </a:lnTo>
                  <a:lnTo>
                    <a:pt x="71563" y="18776"/>
                  </a:lnTo>
                  <a:lnTo>
                    <a:pt x="80340" y="41373"/>
                  </a:lnTo>
                  <a:lnTo>
                    <a:pt x="80509" y="55481"/>
                  </a:lnTo>
                  <a:lnTo>
                    <a:pt x="71994" y="81784"/>
                  </a:lnTo>
                  <a:lnTo>
                    <a:pt x="66217" y="88964"/>
                  </a:lnTo>
                  <a:lnTo>
                    <a:pt x="63194" y="90878"/>
                  </a:lnTo>
                  <a:lnTo>
                    <a:pt x="61179" y="91096"/>
                  </a:lnTo>
                  <a:lnTo>
                    <a:pt x="59836" y="90183"/>
                  </a:lnTo>
                  <a:lnTo>
                    <a:pt x="58941" y="88516"/>
                  </a:lnTo>
                  <a:lnTo>
                    <a:pt x="57681" y="76057"/>
                  </a:lnTo>
                  <a:lnTo>
                    <a:pt x="66882" y="41824"/>
                  </a:lnTo>
                  <a:lnTo>
                    <a:pt x="71353" y="34867"/>
                  </a:lnTo>
                  <a:lnTo>
                    <a:pt x="76868" y="31070"/>
                  </a:lnTo>
                  <a:lnTo>
                    <a:pt x="85922" y="28932"/>
                  </a:lnTo>
                  <a:lnTo>
                    <a:pt x="89032" y="28632"/>
                  </a:lnTo>
                  <a:lnTo>
                    <a:pt x="95309" y="25476"/>
                  </a:lnTo>
                  <a:lnTo>
                    <a:pt x="101626" y="21605"/>
                  </a:lnTo>
                  <a:lnTo>
                    <a:pt x="114305" y="19119"/>
                  </a:lnTo>
                  <a:lnTo>
                    <a:pt x="152400" y="1850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0" name="SMARTInkShape-317">
              <a:extLst>
                <a:ext uri="{FF2B5EF4-FFF2-40B4-BE49-F238E27FC236}">
                  <a16:creationId xmlns:a16="http://schemas.microsoft.com/office/drawing/2014/main" id="{8268B790-120C-D2FE-1402-F355C4F376A9}"/>
                </a:ext>
              </a:extLst>
            </p:cNvPr>
            <p:cNvSpPr/>
            <p:nvPr>
              <p:custDataLst>
                <p:tags r:id="rId232"/>
              </p:custDataLst>
            </p:nvPr>
          </p:nvSpPr>
          <p:spPr>
            <a:xfrm>
              <a:off x="4897198" y="1438403"/>
              <a:ext cx="112950" cy="304673"/>
            </a:xfrm>
            <a:custGeom>
              <a:avLst/>
              <a:gdLst/>
              <a:ahLst/>
              <a:cxnLst/>
              <a:rect l="0" t="0" r="0" b="0"/>
              <a:pathLst>
                <a:path w="112950" h="304673">
                  <a:moveTo>
                    <a:pt x="103427" y="47497"/>
                  </a:moveTo>
                  <a:lnTo>
                    <a:pt x="103427" y="47497"/>
                  </a:lnTo>
                  <a:lnTo>
                    <a:pt x="112836" y="47497"/>
                  </a:lnTo>
                  <a:lnTo>
                    <a:pt x="112949" y="33308"/>
                  </a:lnTo>
                  <a:lnTo>
                    <a:pt x="110129" y="27785"/>
                  </a:lnTo>
                  <a:lnTo>
                    <a:pt x="104751" y="20673"/>
                  </a:lnTo>
                  <a:lnTo>
                    <a:pt x="103543" y="10875"/>
                  </a:lnTo>
                  <a:lnTo>
                    <a:pt x="98404" y="4778"/>
                  </a:lnTo>
                  <a:lnTo>
                    <a:pt x="93082" y="2053"/>
                  </a:lnTo>
                  <a:lnTo>
                    <a:pt x="79830" y="0"/>
                  </a:lnTo>
                  <a:lnTo>
                    <a:pt x="74242" y="2751"/>
                  </a:lnTo>
                  <a:lnTo>
                    <a:pt x="60792" y="14064"/>
                  </a:lnTo>
                  <a:lnTo>
                    <a:pt x="29725" y="58268"/>
                  </a:lnTo>
                  <a:lnTo>
                    <a:pt x="21264" y="80910"/>
                  </a:lnTo>
                  <a:lnTo>
                    <a:pt x="13701" y="116193"/>
                  </a:lnTo>
                  <a:lnTo>
                    <a:pt x="9814" y="155105"/>
                  </a:lnTo>
                  <a:lnTo>
                    <a:pt x="3606" y="198502"/>
                  </a:lnTo>
                  <a:lnTo>
                    <a:pt x="120" y="239818"/>
                  </a:lnTo>
                  <a:lnTo>
                    <a:pt x="0" y="275438"/>
                  </a:lnTo>
                  <a:lnTo>
                    <a:pt x="7796" y="302517"/>
                  </a:lnTo>
                  <a:lnTo>
                    <a:pt x="8982" y="303235"/>
                  </a:lnTo>
                  <a:lnTo>
                    <a:pt x="17702" y="30467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1" name="SMARTInkShape-318">
              <a:extLst>
                <a:ext uri="{FF2B5EF4-FFF2-40B4-BE49-F238E27FC236}">
                  <a16:creationId xmlns:a16="http://schemas.microsoft.com/office/drawing/2014/main" id="{4E3B2CB5-4548-0706-1AD7-71AFB10512C4}"/>
                </a:ext>
              </a:extLst>
            </p:cNvPr>
            <p:cNvSpPr/>
            <p:nvPr>
              <p:custDataLst>
                <p:tags r:id="rId233"/>
              </p:custDataLst>
            </p:nvPr>
          </p:nvSpPr>
          <p:spPr>
            <a:xfrm>
              <a:off x="4886325" y="1566476"/>
              <a:ext cx="142876" cy="24200"/>
            </a:xfrm>
            <a:custGeom>
              <a:avLst/>
              <a:gdLst/>
              <a:ahLst/>
              <a:cxnLst/>
              <a:rect l="0" t="0" r="0" b="0"/>
              <a:pathLst>
                <a:path w="142876" h="24200">
                  <a:moveTo>
                    <a:pt x="0" y="24199"/>
                  </a:moveTo>
                  <a:lnTo>
                    <a:pt x="0" y="24199"/>
                  </a:lnTo>
                  <a:lnTo>
                    <a:pt x="37981" y="9011"/>
                  </a:lnTo>
                  <a:lnTo>
                    <a:pt x="72653" y="0"/>
                  </a:lnTo>
                  <a:lnTo>
                    <a:pt x="142875" y="514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2" name="SMARTInkShape-319">
              <a:extLst>
                <a:ext uri="{FF2B5EF4-FFF2-40B4-BE49-F238E27FC236}">
                  <a16:creationId xmlns:a16="http://schemas.microsoft.com/office/drawing/2014/main" id="{171488A7-61D5-D66F-404F-04D21ED60ADB}"/>
                </a:ext>
              </a:extLst>
            </p:cNvPr>
            <p:cNvSpPr/>
            <p:nvPr>
              <p:custDataLst>
                <p:tags r:id="rId234"/>
              </p:custDataLst>
            </p:nvPr>
          </p:nvSpPr>
          <p:spPr>
            <a:xfrm>
              <a:off x="5031231" y="1543205"/>
              <a:ext cx="188470" cy="73650"/>
            </a:xfrm>
            <a:custGeom>
              <a:avLst/>
              <a:gdLst/>
              <a:ahLst/>
              <a:cxnLst/>
              <a:rect l="0" t="0" r="0" b="0"/>
              <a:pathLst>
                <a:path w="188470" h="73650">
                  <a:moveTo>
                    <a:pt x="93219" y="37945"/>
                  </a:moveTo>
                  <a:lnTo>
                    <a:pt x="93219" y="37945"/>
                  </a:lnTo>
                  <a:lnTo>
                    <a:pt x="88163" y="37945"/>
                  </a:lnTo>
                  <a:lnTo>
                    <a:pt x="86674" y="36887"/>
                  </a:lnTo>
                  <a:lnTo>
                    <a:pt x="85680" y="35123"/>
                  </a:lnTo>
                  <a:lnTo>
                    <a:pt x="83810" y="20611"/>
                  </a:lnTo>
                  <a:lnTo>
                    <a:pt x="83728" y="14347"/>
                  </a:lnTo>
                  <a:lnTo>
                    <a:pt x="80887" y="8760"/>
                  </a:lnTo>
                  <a:lnTo>
                    <a:pt x="78648" y="5788"/>
                  </a:lnTo>
                  <a:lnTo>
                    <a:pt x="73338" y="2486"/>
                  </a:lnTo>
                  <a:lnTo>
                    <a:pt x="61305" y="367"/>
                  </a:lnTo>
                  <a:lnTo>
                    <a:pt x="46839" y="0"/>
                  </a:lnTo>
                  <a:lnTo>
                    <a:pt x="35212" y="5558"/>
                  </a:lnTo>
                  <a:lnTo>
                    <a:pt x="15557" y="21317"/>
                  </a:lnTo>
                  <a:lnTo>
                    <a:pt x="4826" y="36429"/>
                  </a:lnTo>
                  <a:lnTo>
                    <a:pt x="0" y="54311"/>
                  </a:lnTo>
                  <a:lnTo>
                    <a:pt x="1694" y="63916"/>
                  </a:lnTo>
                  <a:lnTo>
                    <a:pt x="6348" y="73649"/>
                  </a:lnTo>
                  <a:lnTo>
                    <a:pt x="12629" y="72158"/>
                  </a:lnTo>
                  <a:lnTo>
                    <a:pt x="25243" y="68190"/>
                  </a:lnTo>
                  <a:lnTo>
                    <a:pt x="42247" y="65682"/>
                  </a:lnTo>
                  <a:lnTo>
                    <a:pt x="48693" y="61561"/>
                  </a:lnTo>
                  <a:lnTo>
                    <a:pt x="58272" y="48235"/>
                  </a:lnTo>
                  <a:lnTo>
                    <a:pt x="69141" y="25591"/>
                  </a:lnTo>
                  <a:lnTo>
                    <a:pt x="81929" y="11282"/>
                  </a:lnTo>
                  <a:lnTo>
                    <a:pt x="78114" y="14993"/>
                  </a:lnTo>
                  <a:lnTo>
                    <a:pt x="75922" y="19983"/>
                  </a:lnTo>
                  <a:lnTo>
                    <a:pt x="73341" y="29426"/>
                  </a:lnTo>
                  <a:lnTo>
                    <a:pt x="69215" y="38039"/>
                  </a:lnTo>
                  <a:lnTo>
                    <a:pt x="68750" y="42241"/>
                  </a:lnTo>
                  <a:lnTo>
                    <a:pt x="73246" y="59900"/>
                  </a:lnTo>
                  <a:lnTo>
                    <a:pt x="74612" y="62106"/>
                  </a:lnTo>
                  <a:lnTo>
                    <a:pt x="76580" y="63578"/>
                  </a:lnTo>
                  <a:lnTo>
                    <a:pt x="82649" y="65212"/>
                  </a:lnTo>
                  <a:lnTo>
                    <a:pt x="92402" y="65939"/>
                  </a:lnTo>
                  <a:lnTo>
                    <a:pt x="100969" y="63439"/>
                  </a:lnTo>
                  <a:lnTo>
                    <a:pt x="104737" y="61291"/>
                  </a:lnTo>
                  <a:lnTo>
                    <a:pt x="134463" y="25584"/>
                  </a:lnTo>
                  <a:lnTo>
                    <a:pt x="138009" y="16223"/>
                  </a:lnTo>
                  <a:lnTo>
                    <a:pt x="140284" y="3080"/>
                  </a:lnTo>
                  <a:lnTo>
                    <a:pt x="140471" y="3060"/>
                  </a:lnTo>
                  <a:lnTo>
                    <a:pt x="140679" y="5860"/>
                  </a:lnTo>
                  <a:lnTo>
                    <a:pt x="137948" y="10632"/>
                  </a:lnTo>
                  <a:lnTo>
                    <a:pt x="135738" y="13387"/>
                  </a:lnTo>
                  <a:lnTo>
                    <a:pt x="135323" y="16281"/>
                  </a:lnTo>
                  <a:lnTo>
                    <a:pt x="137685" y="22319"/>
                  </a:lnTo>
                  <a:lnTo>
                    <a:pt x="136618" y="31353"/>
                  </a:lnTo>
                  <a:lnTo>
                    <a:pt x="134852" y="36725"/>
                  </a:lnTo>
                  <a:lnTo>
                    <a:pt x="135711" y="48339"/>
                  </a:lnTo>
                  <a:lnTo>
                    <a:pt x="139621" y="58440"/>
                  </a:lnTo>
                  <a:lnTo>
                    <a:pt x="142146" y="61133"/>
                  </a:lnTo>
                  <a:lnTo>
                    <a:pt x="148743" y="65456"/>
                  </a:lnTo>
                  <a:lnTo>
                    <a:pt x="154944" y="66205"/>
                  </a:lnTo>
                  <a:lnTo>
                    <a:pt x="188469" y="5699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3" name="SMARTInkShape-320">
              <a:extLst>
                <a:ext uri="{FF2B5EF4-FFF2-40B4-BE49-F238E27FC236}">
                  <a16:creationId xmlns:a16="http://schemas.microsoft.com/office/drawing/2014/main" id="{72BE557C-398E-DE4A-CBA7-FFC5AAA8EEBC}"/>
                </a:ext>
              </a:extLst>
            </p:cNvPr>
            <p:cNvSpPr/>
            <p:nvPr>
              <p:custDataLst>
                <p:tags r:id="rId235"/>
              </p:custDataLst>
            </p:nvPr>
          </p:nvSpPr>
          <p:spPr>
            <a:xfrm>
              <a:off x="5200650" y="1504950"/>
              <a:ext cx="19051" cy="9526"/>
            </a:xfrm>
            <a:custGeom>
              <a:avLst/>
              <a:gdLst/>
              <a:ahLst/>
              <a:cxnLst/>
              <a:rect l="0" t="0" r="0" b="0"/>
              <a:pathLst>
                <a:path w="19051" h="9526">
                  <a:moveTo>
                    <a:pt x="0" y="9525"/>
                  </a:moveTo>
                  <a:lnTo>
                    <a:pt x="0" y="9525"/>
                  </a:lnTo>
                  <a:lnTo>
                    <a:pt x="5056" y="4469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4" name="SMARTInkShape-321">
              <a:extLst>
                <a:ext uri="{FF2B5EF4-FFF2-40B4-BE49-F238E27FC236}">
                  <a16:creationId xmlns:a16="http://schemas.microsoft.com/office/drawing/2014/main" id="{9E2D1443-5B34-5D71-D3B6-AC5FCAC788F8}"/>
                </a:ext>
              </a:extLst>
            </p:cNvPr>
            <p:cNvSpPr/>
            <p:nvPr>
              <p:custDataLst>
                <p:tags r:id="rId236"/>
              </p:custDataLst>
            </p:nvPr>
          </p:nvSpPr>
          <p:spPr>
            <a:xfrm>
              <a:off x="5276850" y="1457325"/>
              <a:ext cx="17727" cy="171451"/>
            </a:xfrm>
            <a:custGeom>
              <a:avLst/>
              <a:gdLst/>
              <a:ahLst/>
              <a:cxnLst/>
              <a:rect l="0" t="0" r="0" b="0"/>
              <a:pathLst>
                <a:path w="17727" h="171451">
                  <a:moveTo>
                    <a:pt x="9525" y="0"/>
                  </a:moveTo>
                  <a:lnTo>
                    <a:pt x="9525" y="0"/>
                  </a:lnTo>
                  <a:lnTo>
                    <a:pt x="14581" y="0"/>
                  </a:lnTo>
                  <a:lnTo>
                    <a:pt x="16070" y="1058"/>
                  </a:lnTo>
                  <a:lnTo>
                    <a:pt x="17064" y="2822"/>
                  </a:lnTo>
                  <a:lnTo>
                    <a:pt x="17726" y="5056"/>
                  </a:lnTo>
                  <a:lnTo>
                    <a:pt x="10733" y="45761"/>
                  </a:lnTo>
                  <a:lnTo>
                    <a:pt x="9763" y="89786"/>
                  </a:lnTo>
                  <a:lnTo>
                    <a:pt x="6750" y="117611"/>
                  </a:lnTo>
                  <a:lnTo>
                    <a:pt x="395" y="162855"/>
                  </a:lnTo>
                  <a:lnTo>
                    <a:pt x="0" y="1714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5" name="SMARTInkShape-322">
              <a:extLst>
                <a:ext uri="{FF2B5EF4-FFF2-40B4-BE49-F238E27FC236}">
                  <a16:creationId xmlns:a16="http://schemas.microsoft.com/office/drawing/2014/main" id="{1A8D2EC2-C99F-0539-9F2D-98A7CB9134CB}"/>
                </a:ext>
              </a:extLst>
            </p:cNvPr>
            <p:cNvSpPr/>
            <p:nvPr>
              <p:custDataLst>
                <p:tags r:id="rId237"/>
              </p:custDataLst>
            </p:nvPr>
          </p:nvSpPr>
          <p:spPr>
            <a:xfrm>
              <a:off x="3248157" y="1829192"/>
              <a:ext cx="114169" cy="179950"/>
            </a:xfrm>
            <a:custGeom>
              <a:avLst/>
              <a:gdLst/>
              <a:ahLst/>
              <a:cxnLst/>
              <a:rect l="0" t="0" r="0" b="0"/>
              <a:pathLst>
                <a:path w="114169" h="179950">
                  <a:moveTo>
                    <a:pt x="9393" y="9133"/>
                  </a:moveTo>
                  <a:lnTo>
                    <a:pt x="9393" y="9133"/>
                  </a:lnTo>
                  <a:lnTo>
                    <a:pt x="9393" y="0"/>
                  </a:lnTo>
                  <a:lnTo>
                    <a:pt x="14449" y="4781"/>
                  </a:lnTo>
                  <a:lnTo>
                    <a:pt x="13822" y="9406"/>
                  </a:lnTo>
                  <a:lnTo>
                    <a:pt x="3252" y="39644"/>
                  </a:lnTo>
                  <a:lnTo>
                    <a:pt x="536" y="81247"/>
                  </a:lnTo>
                  <a:lnTo>
                    <a:pt x="0" y="128114"/>
                  </a:lnTo>
                  <a:lnTo>
                    <a:pt x="966" y="151749"/>
                  </a:lnTo>
                  <a:lnTo>
                    <a:pt x="8074" y="173363"/>
                  </a:lnTo>
                  <a:lnTo>
                    <a:pt x="9572" y="175770"/>
                  </a:lnTo>
                  <a:lnTo>
                    <a:pt x="11629" y="177374"/>
                  </a:lnTo>
                  <a:lnTo>
                    <a:pt x="16737" y="179157"/>
                  </a:lnTo>
                  <a:lnTo>
                    <a:pt x="22534" y="179949"/>
                  </a:lnTo>
                  <a:lnTo>
                    <a:pt x="28639" y="177479"/>
                  </a:lnTo>
                  <a:lnTo>
                    <a:pt x="43670" y="170138"/>
                  </a:lnTo>
                  <a:lnTo>
                    <a:pt x="85258" y="154749"/>
                  </a:lnTo>
                  <a:lnTo>
                    <a:pt x="97086" y="152168"/>
                  </a:lnTo>
                  <a:lnTo>
                    <a:pt x="114168" y="14248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6" name="SMARTInkShape-323">
              <a:extLst>
                <a:ext uri="{FF2B5EF4-FFF2-40B4-BE49-F238E27FC236}">
                  <a16:creationId xmlns:a16="http://schemas.microsoft.com/office/drawing/2014/main" id="{DABE6E6C-37B0-DD07-00C3-4F0401E07CA9}"/>
                </a:ext>
              </a:extLst>
            </p:cNvPr>
            <p:cNvSpPr/>
            <p:nvPr>
              <p:custDataLst>
                <p:tags r:id="rId238"/>
              </p:custDataLst>
            </p:nvPr>
          </p:nvSpPr>
          <p:spPr>
            <a:xfrm>
              <a:off x="3257550" y="1914525"/>
              <a:ext cx="114301" cy="9526"/>
            </a:xfrm>
            <a:custGeom>
              <a:avLst/>
              <a:gdLst/>
              <a:ahLst/>
              <a:cxnLst/>
              <a:rect l="0" t="0" r="0" b="0"/>
              <a:pathLst>
                <a:path w="114301" h="9526">
                  <a:moveTo>
                    <a:pt x="0" y="9525"/>
                  </a:moveTo>
                  <a:lnTo>
                    <a:pt x="0" y="9525"/>
                  </a:lnTo>
                  <a:lnTo>
                    <a:pt x="15209" y="2979"/>
                  </a:lnTo>
                  <a:lnTo>
                    <a:pt x="57297" y="174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7" name="SMARTInkShape-324">
              <a:extLst>
                <a:ext uri="{FF2B5EF4-FFF2-40B4-BE49-F238E27FC236}">
                  <a16:creationId xmlns:a16="http://schemas.microsoft.com/office/drawing/2014/main" id="{E48EB0C0-75D4-CD9A-93AB-E8DF869B1E32}"/>
                </a:ext>
              </a:extLst>
            </p:cNvPr>
            <p:cNvSpPr/>
            <p:nvPr>
              <p:custDataLst>
                <p:tags r:id="rId239"/>
              </p:custDataLst>
            </p:nvPr>
          </p:nvSpPr>
          <p:spPr>
            <a:xfrm>
              <a:off x="3381375" y="1914525"/>
              <a:ext cx="51999" cy="83221"/>
            </a:xfrm>
            <a:custGeom>
              <a:avLst/>
              <a:gdLst/>
              <a:ahLst/>
              <a:cxnLst/>
              <a:rect l="0" t="0" r="0" b="0"/>
              <a:pathLst>
                <a:path w="51999" h="83221">
                  <a:moveTo>
                    <a:pt x="28575" y="0"/>
                  </a:moveTo>
                  <a:lnTo>
                    <a:pt x="28575" y="0"/>
                  </a:lnTo>
                  <a:lnTo>
                    <a:pt x="36776" y="0"/>
                  </a:lnTo>
                  <a:lnTo>
                    <a:pt x="32651" y="0"/>
                  </a:lnTo>
                  <a:lnTo>
                    <a:pt x="27564" y="2822"/>
                  </a:lnTo>
                  <a:lnTo>
                    <a:pt x="24726" y="5056"/>
                  </a:lnTo>
                  <a:lnTo>
                    <a:pt x="21573" y="10361"/>
                  </a:lnTo>
                  <a:lnTo>
                    <a:pt x="20732" y="13258"/>
                  </a:lnTo>
                  <a:lnTo>
                    <a:pt x="14153" y="19298"/>
                  </a:lnTo>
                  <a:lnTo>
                    <a:pt x="9435" y="22390"/>
                  </a:lnTo>
                  <a:lnTo>
                    <a:pt x="6290" y="27627"/>
                  </a:lnTo>
                  <a:lnTo>
                    <a:pt x="1243" y="56022"/>
                  </a:lnTo>
                  <a:lnTo>
                    <a:pt x="1610" y="68290"/>
                  </a:lnTo>
                  <a:lnTo>
                    <a:pt x="5302" y="77271"/>
                  </a:lnTo>
                  <a:lnTo>
                    <a:pt x="9885" y="80089"/>
                  </a:lnTo>
                  <a:lnTo>
                    <a:pt x="23443" y="83220"/>
                  </a:lnTo>
                  <a:lnTo>
                    <a:pt x="34408" y="81789"/>
                  </a:lnTo>
                  <a:lnTo>
                    <a:pt x="38814" y="79926"/>
                  </a:lnTo>
                  <a:lnTo>
                    <a:pt x="41751" y="77626"/>
                  </a:lnTo>
                  <a:lnTo>
                    <a:pt x="51908" y="63270"/>
                  </a:lnTo>
                  <a:lnTo>
                    <a:pt x="51998" y="48581"/>
                  </a:lnTo>
                  <a:lnTo>
                    <a:pt x="48489" y="19827"/>
                  </a:lnTo>
                  <a:lnTo>
                    <a:pt x="46084" y="15335"/>
                  </a:lnTo>
                  <a:lnTo>
                    <a:pt x="37768" y="7521"/>
                  </a:lnTo>
                  <a:lnTo>
                    <a:pt x="32587" y="6072"/>
                  </a:lnTo>
                  <a:lnTo>
                    <a:pt x="0" y="952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8" name="SMARTInkShape-325">
              <a:extLst>
                <a:ext uri="{FF2B5EF4-FFF2-40B4-BE49-F238E27FC236}">
                  <a16:creationId xmlns:a16="http://schemas.microsoft.com/office/drawing/2014/main" id="{ADCBEA90-0962-D971-EFAB-95A975B77CE6}"/>
                </a:ext>
              </a:extLst>
            </p:cNvPr>
            <p:cNvSpPr/>
            <p:nvPr>
              <p:custDataLst>
                <p:tags r:id="rId240"/>
              </p:custDataLst>
            </p:nvPr>
          </p:nvSpPr>
          <p:spPr>
            <a:xfrm>
              <a:off x="3638550" y="1887701"/>
              <a:ext cx="142876" cy="91482"/>
            </a:xfrm>
            <a:custGeom>
              <a:avLst/>
              <a:gdLst/>
              <a:ahLst/>
              <a:cxnLst/>
              <a:rect l="0" t="0" r="0" b="0"/>
              <a:pathLst>
                <a:path w="142876" h="91482">
                  <a:moveTo>
                    <a:pt x="0" y="26824"/>
                  </a:moveTo>
                  <a:lnTo>
                    <a:pt x="0" y="26824"/>
                  </a:lnTo>
                  <a:lnTo>
                    <a:pt x="0" y="21768"/>
                  </a:lnTo>
                  <a:lnTo>
                    <a:pt x="1058" y="20278"/>
                  </a:lnTo>
                  <a:lnTo>
                    <a:pt x="2822" y="19285"/>
                  </a:lnTo>
                  <a:lnTo>
                    <a:pt x="5056" y="18623"/>
                  </a:lnTo>
                  <a:lnTo>
                    <a:pt x="6546" y="17123"/>
                  </a:lnTo>
                  <a:lnTo>
                    <a:pt x="8201" y="12635"/>
                  </a:lnTo>
                  <a:lnTo>
                    <a:pt x="14581" y="7112"/>
                  </a:lnTo>
                  <a:lnTo>
                    <a:pt x="23414" y="2188"/>
                  </a:lnTo>
                  <a:lnTo>
                    <a:pt x="30867" y="0"/>
                  </a:lnTo>
                  <a:lnTo>
                    <a:pt x="34337" y="475"/>
                  </a:lnTo>
                  <a:lnTo>
                    <a:pt x="41014" y="3824"/>
                  </a:lnTo>
                  <a:lnTo>
                    <a:pt x="50722" y="11660"/>
                  </a:lnTo>
                  <a:lnTo>
                    <a:pt x="60302" y="30798"/>
                  </a:lnTo>
                  <a:lnTo>
                    <a:pt x="71790" y="67784"/>
                  </a:lnTo>
                  <a:lnTo>
                    <a:pt x="69654" y="76073"/>
                  </a:lnTo>
                  <a:lnTo>
                    <a:pt x="62355" y="83285"/>
                  </a:lnTo>
                  <a:lnTo>
                    <a:pt x="53113" y="88959"/>
                  </a:lnTo>
                  <a:lnTo>
                    <a:pt x="45478" y="91481"/>
                  </a:lnTo>
                  <a:lnTo>
                    <a:pt x="41960" y="91096"/>
                  </a:lnTo>
                  <a:lnTo>
                    <a:pt x="35230" y="87845"/>
                  </a:lnTo>
                  <a:lnTo>
                    <a:pt x="33012" y="84438"/>
                  </a:lnTo>
                  <a:lnTo>
                    <a:pt x="29452" y="66583"/>
                  </a:lnTo>
                  <a:lnTo>
                    <a:pt x="29159" y="62855"/>
                  </a:lnTo>
                  <a:lnTo>
                    <a:pt x="31657" y="55891"/>
                  </a:lnTo>
                  <a:lnTo>
                    <a:pt x="33805" y="52552"/>
                  </a:lnTo>
                  <a:lnTo>
                    <a:pt x="51997" y="42796"/>
                  </a:lnTo>
                  <a:lnTo>
                    <a:pt x="75103" y="34376"/>
                  </a:lnTo>
                  <a:lnTo>
                    <a:pt x="78644" y="31859"/>
                  </a:lnTo>
                  <a:lnTo>
                    <a:pt x="88222" y="29062"/>
                  </a:lnTo>
                  <a:lnTo>
                    <a:pt x="98477" y="26760"/>
                  </a:lnTo>
                  <a:lnTo>
                    <a:pt x="113683" y="19482"/>
                  </a:lnTo>
                  <a:lnTo>
                    <a:pt x="136489" y="17427"/>
                  </a:lnTo>
                  <a:lnTo>
                    <a:pt x="138618" y="16326"/>
                  </a:lnTo>
                  <a:lnTo>
                    <a:pt x="142875" y="777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9" name="SMARTInkShape-326">
              <a:extLst>
                <a:ext uri="{FF2B5EF4-FFF2-40B4-BE49-F238E27FC236}">
                  <a16:creationId xmlns:a16="http://schemas.microsoft.com/office/drawing/2014/main" id="{DE3C388A-BB98-DCFF-2111-60C1FC5A133D}"/>
                </a:ext>
              </a:extLst>
            </p:cNvPr>
            <p:cNvSpPr/>
            <p:nvPr>
              <p:custDataLst>
                <p:tags r:id="rId241"/>
              </p:custDataLst>
            </p:nvPr>
          </p:nvSpPr>
          <p:spPr>
            <a:xfrm>
              <a:off x="3793029" y="1868777"/>
              <a:ext cx="112222" cy="102686"/>
            </a:xfrm>
            <a:custGeom>
              <a:avLst/>
              <a:gdLst/>
              <a:ahLst/>
              <a:cxnLst/>
              <a:rect l="0" t="0" r="0" b="0"/>
              <a:pathLst>
                <a:path w="112222" h="102686">
                  <a:moveTo>
                    <a:pt x="26496" y="55273"/>
                  </a:moveTo>
                  <a:lnTo>
                    <a:pt x="26496" y="55273"/>
                  </a:lnTo>
                  <a:lnTo>
                    <a:pt x="45742" y="55273"/>
                  </a:lnTo>
                  <a:lnTo>
                    <a:pt x="53747" y="52451"/>
                  </a:lnTo>
                  <a:lnTo>
                    <a:pt x="57363" y="50217"/>
                  </a:lnTo>
                  <a:lnTo>
                    <a:pt x="72566" y="47072"/>
                  </a:lnTo>
                  <a:lnTo>
                    <a:pt x="90120" y="44951"/>
                  </a:lnTo>
                  <a:lnTo>
                    <a:pt x="100987" y="40808"/>
                  </a:lnTo>
                  <a:lnTo>
                    <a:pt x="104732" y="38221"/>
                  </a:lnTo>
                  <a:lnTo>
                    <a:pt x="108892" y="32525"/>
                  </a:lnTo>
                  <a:lnTo>
                    <a:pt x="111235" y="23368"/>
                  </a:lnTo>
                  <a:lnTo>
                    <a:pt x="110505" y="20245"/>
                  </a:lnTo>
                  <a:lnTo>
                    <a:pt x="106872" y="13952"/>
                  </a:lnTo>
                  <a:lnTo>
                    <a:pt x="93820" y="4459"/>
                  </a:lnTo>
                  <a:lnTo>
                    <a:pt x="76548" y="0"/>
                  </a:lnTo>
                  <a:lnTo>
                    <a:pt x="52968" y="3736"/>
                  </a:lnTo>
                  <a:lnTo>
                    <a:pt x="30929" y="16602"/>
                  </a:lnTo>
                  <a:lnTo>
                    <a:pt x="12124" y="33366"/>
                  </a:lnTo>
                  <a:lnTo>
                    <a:pt x="4939" y="44126"/>
                  </a:lnTo>
                  <a:lnTo>
                    <a:pt x="0" y="62083"/>
                  </a:lnTo>
                  <a:lnTo>
                    <a:pt x="1667" y="74527"/>
                  </a:lnTo>
                  <a:lnTo>
                    <a:pt x="5936" y="86056"/>
                  </a:lnTo>
                  <a:lnTo>
                    <a:pt x="16478" y="102179"/>
                  </a:lnTo>
                  <a:lnTo>
                    <a:pt x="26938" y="102685"/>
                  </a:lnTo>
                  <a:lnTo>
                    <a:pt x="48499" y="97778"/>
                  </a:lnTo>
                  <a:lnTo>
                    <a:pt x="112221" y="6479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0" name="SMARTInkShape-327">
              <a:extLst>
                <a:ext uri="{FF2B5EF4-FFF2-40B4-BE49-F238E27FC236}">
                  <a16:creationId xmlns:a16="http://schemas.microsoft.com/office/drawing/2014/main" id="{ECD8EC1D-362E-9A02-9E2C-26CC45DF94EC}"/>
                </a:ext>
              </a:extLst>
            </p:cNvPr>
            <p:cNvSpPr/>
            <p:nvPr>
              <p:custDataLst>
                <p:tags r:id="rId242"/>
              </p:custDataLst>
            </p:nvPr>
          </p:nvSpPr>
          <p:spPr>
            <a:xfrm>
              <a:off x="3919762" y="1885950"/>
              <a:ext cx="80739" cy="208850"/>
            </a:xfrm>
            <a:custGeom>
              <a:avLst/>
              <a:gdLst/>
              <a:ahLst/>
              <a:cxnLst/>
              <a:rect l="0" t="0" r="0" b="0"/>
              <a:pathLst>
                <a:path w="80739" h="208850">
                  <a:moveTo>
                    <a:pt x="33113" y="0"/>
                  </a:moveTo>
                  <a:lnTo>
                    <a:pt x="33113" y="0"/>
                  </a:lnTo>
                  <a:lnTo>
                    <a:pt x="33113" y="40704"/>
                  </a:lnTo>
                  <a:lnTo>
                    <a:pt x="33113" y="77773"/>
                  </a:lnTo>
                  <a:lnTo>
                    <a:pt x="33113" y="119119"/>
                  </a:lnTo>
                  <a:lnTo>
                    <a:pt x="33113" y="166229"/>
                  </a:lnTo>
                  <a:lnTo>
                    <a:pt x="32055" y="193184"/>
                  </a:lnTo>
                  <a:lnTo>
                    <a:pt x="24912" y="207186"/>
                  </a:lnTo>
                  <a:lnTo>
                    <a:pt x="23412" y="207974"/>
                  </a:lnTo>
                  <a:lnTo>
                    <a:pt x="18924" y="208849"/>
                  </a:lnTo>
                  <a:lnTo>
                    <a:pt x="13401" y="206416"/>
                  </a:lnTo>
                  <a:lnTo>
                    <a:pt x="10447" y="204286"/>
                  </a:lnTo>
                  <a:lnTo>
                    <a:pt x="7164" y="190630"/>
                  </a:lnTo>
                  <a:lnTo>
                    <a:pt x="2494" y="164786"/>
                  </a:lnTo>
                  <a:lnTo>
                    <a:pt x="0" y="157482"/>
                  </a:lnTo>
                  <a:lnTo>
                    <a:pt x="2874" y="140901"/>
                  </a:lnTo>
                  <a:lnTo>
                    <a:pt x="16909" y="114498"/>
                  </a:lnTo>
                  <a:lnTo>
                    <a:pt x="31203" y="97428"/>
                  </a:lnTo>
                  <a:lnTo>
                    <a:pt x="73341" y="69778"/>
                  </a:lnTo>
                  <a:lnTo>
                    <a:pt x="80738" y="571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1" name="SMARTInkShape-328">
              <a:extLst>
                <a:ext uri="{FF2B5EF4-FFF2-40B4-BE49-F238E27FC236}">
                  <a16:creationId xmlns:a16="http://schemas.microsoft.com/office/drawing/2014/main" id="{76F83B2E-2E3A-D052-63A9-A9F2BEA6DB9A}"/>
                </a:ext>
              </a:extLst>
            </p:cNvPr>
            <p:cNvSpPr/>
            <p:nvPr>
              <p:custDataLst>
                <p:tags r:id="rId243"/>
              </p:custDataLst>
            </p:nvPr>
          </p:nvSpPr>
          <p:spPr>
            <a:xfrm>
              <a:off x="3963724" y="1838325"/>
              <a:ext cx="27252" cy="28576"/>
            </a:xfrm>
            <a:custGeom>
              <a:avLst/>
              <a:gdLst/>
              <a:ahLst/>
              <a:cxnLst/>
              <a:rect l="0" t="0" r="0" b="0"/>
              <a:pathLst>
                <a:path w="27252" h="28576">
                  <a:moveTo>
                    <a:pt x="8201" y="28575"/>
                  </a:moveTo>
                  <a:lnTo>
                    <a:pt x="8201" y="28575"/>
                  </a:lnTo>
                  <a:lnTo>
                    <a:pt x="0" y="12173"/>
                  </a:lnTo>
                  <a:lnTo>
                    <a:pt x="617" y="11290"/>
                  </a:lnTo>
                  <a:lnTo>
                    <a:pt x="27251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2" name="SMARTInkShape-329">
              <a:extLst>
                <a:ext uri="{FF2B5EF4-FFF2-40B4-BE49-F238E27FC236}">
                  <a16:creationId xmlns:a16="http://schemas.microsoft.com/office/drawing/2014/main" id="{7DE8AF1F-6B8E-F493-E6A7-7729B6FB34BE}"/>
                </a:ext>
              </a:extLst>
            </p:cNvPr>
            <p:cNvSpPr/>
            <p:nvPr>
              <p:custDataLst>
                <p:tags r:id="rId244"/>
              </p:custDataLst>
            </p:nvPr>
          </p:nvSpPr>
          <p:spPr>
            <a:xfrm>
              <a:off x="4048125" y="1862664"/>
              <a:ext cx="76201" cy="98857"/>
            </a:xfrm>
            <a:custGeom>
              <a:avLst/>
              <a:gdLst/>
              <a:ahLst/>
              <a:cxnLst/>
              <a:rect l="0" t="0" r="0" b="0"/>
              <a:pathLst>
                <a:path w="76201" h="98857">
                  <a:moveTo>
                    <a:pt x="0" y="51861"/>
                  </a:moveTo>
                  <a:lnTo>
                    <a:pt x="0" y="51861"/>
                  </a:lnTo>
                  <a:lnTo>
                    <a:pt x="27447" y="51861"/>
                  </a:lnTo>
                  <a:lnTo>
                    <a:pt x="36187" y="49039"/>
                  </a:lnTo>
                  <a:lnTo>
                    <a:pt x="59210" y="35614"/>
                  </a:lnTo>
                  <a:lnTo>
                    <a:pt x="70748" y="20062"/>
                  </a:lnTo>
                  <a:lnTo>
                    <a:pt x="71507" y="16903"/>
                  </a:lnTo>
                  <a:lnTo>
                    <a:pt x="70955" y="13739"/>
                  </a:lnTo>
                  <a:lnTo>
                    <a:pt x="67519" y="7401"/>
                  </a:lnTo>
                  <a:lnTo>
                    <a:pt x="62464" y="1057"/>
                  </a:lnTo>
                  <a:lnTo>
                    <a:pt x="58576" y="0"/>
                  </a:lnTo>
                  <a:lnTo>
                    <a:pt x="48611" y="1648"/>
                  </a:lnTo>
                  <a:lnTo>
                    <a:pt x="31102" y="13582"/>
                  </a:lnTo>
                  <a:lnTo>
                    <a:pt x="8339" y="35519"/>
                  </a:lnTo>
                  <a:lnTo>
                    <a:pt x="3706" y="43892"/>
                  </a:lnTo>
                  <a:lnTo>
                    <a:pt x="145" y="88721"/>
                  </a:lnTo>
                  <a:lnTo>
                    <a:pt x="97" y="92309"/>
                  </a:lnTo>
                  <a:lnTo>
                    <a:pt x="1123" y="94701"/>
                  </a:lnTo>
                  <a:lnTo>
                    <a:pt x="2865" y="96296"/>
                  </a:lnTo>
                  <a:lnTo>
                    <a:pt x="7623" y="98068"/>
                  </a:lnTo>
                  <a:lnTo>
                    <a:pt x="13266" y="98856"/>
                  </a:lnTo>
                  <a:lnTo>
                    <a:pt x="43600" y="89748"/>
                  </a:lnTo>
                  <a:lnTo>
                    <a:pt x="56982" y="82589"/>
                  </a:lnTo>
                  <a:lnTo>
                    <a:pt x="60213" y="81871"/>
                  </a:lnTo>
                  <a:lnTo>
                    <a:pt x="76200" y="7091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3" name="SMARTInkShape-330">
              <a:extLst>
                <a:ext uri="{FF2B5EF4-FFF2-40B4-BE49-F238E27FC236}">
                  <a16:creationId xmlns:a16="http://schemas.microsoft.com/office/drawing/2014/main" id="{659AE4DE-4EEA-3152-B5F6-3A163D4DD308}"/>
                </a:ext>
              </a:extLst>
            </p:cNvPr>
            <p:cNvSpPr/>
            <p:nvPr>
              <p:custDataLst>
                <p:tags r:id="rId245"/>
              </p:custDataLst>
            </p:nvPr>
          </p:nvSpPr>
          <p:spPr>
            <a:xfrm>
              <a:off x="4143655" y="1876425"/>
              <a:ext cx="94971" cy="66627"/>
            </a:xfrm>
            <a:custGeom>
              <a:avLst/>
              <a:gdLst/>
              <a:ahLst/>
              <a:cxnLst/>
              <a:rect l="0" t="0" r="0" b="0"/>
              <a:pathLst>
                <a:path w="94971" h="66627">
                  <a:moveTo>
                    <a:pt x="56870" y="0"/>
                  </a:moveTo>
                  <a:lnTo>
                    <a:pt x="56870" y="0"/>
                  </a:lnTo>
                  <a:lnTo>
                    <a:pt x="42681" y="0"/>
                  </a:lnTo>
                  <a:lnTo>
                    <a:pt x="37158" y="2822"/>
                  </a:lnTo>
                  <a:lnTo>
                    <a:pt x="34204" y="5056"/>
                  </a:lnTo>
                  <a:lnTo>
                    <a:pt x="15889" y="26837"/>
                  </a:lnTo>
                  <a:lnTo>
                    <a:pt x="6906" y="34153"/>
                  </a:lnTo>
                  <a:lnTo>
                    <a:pt x="2914" y="40931"/>
                  </a:lnTo>
                  <a:lnTo>
                    <a:pt x="351" y="53907"/>
                  </a:lnTo>
                  <a:lnTo>
                    <a:pt x="0" y="60295"/>
                  </a:lnTo>
                  <a:lnTo>
                    <a:pt x="965" y="62422"/>
                  </a:lnTo>
                  <a:lnTo>
                    <a:pt x="2667" y="63839"/>
                  </a:lnTo>
                  <a:lnTo>
                    <a:pt x="7380" y="65415"/>
                  </a:lnTo>
                  <a:lnTo>
                    <a:pt x="36578" y="66626"/>
                  </a:lnTo>
                  <a:lnTo>
                    <a:pt x="83638" y="51484"/>
                  </a:lnTo>
                  <a:lnTo>
                    <a:pt x="94970" y="4762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4" name="SMARTInkShape-331">
              <a:extLst>
                <a:ext uri="{FF2B5EF4-FFF2-40B4-BE49-F238E27FC236}">
                  <a16:creationId xmlns:a16="http://schemas.microsoft.com/office/drawing/2014/main" id="{DE1379A3-0829-C93D-F4B3-A95A76A9C9AF}"/>
                </a:ext>
              </a:extLst>
            </p:cNvPr>
            <p:cNvSpPr/>
            <p:nvPr>
              <p:custDataLst>
                <p:tags r:id="rId246"/>
              </p:custDataLst>
            </p:nvPr>
          </p:nvSpPr>
          <p:spPr>
            <a:xfrm>
              <a:off x="4258193" y="1756637"/>
              <a:ext cx="75683" cy="172057"/>
            </a:xfrm>
            <a:custGeom>
              <a:avLst/>
              <a:gdLst/>
              <a:ahLst/>
              <a:cxnLst/>
              <a:rect l="0" t="0" r="0" b="0"/>
              <a:pathLst>
                <a:path w="75683" h="172057">
                  <a:moveTo>
                    <a:pt x="18532" y="5488"/>
                  </a:moveTo>
                  <a:lnTo>
                    <a:pt x="18532" y="5488"/>
                  </a:lnTo>
                  <a:lnTo>
                    <a:pt x="23588" y="432"/>
                  </a:lnTo>
                  <a:lnTo>
                    <a:pt x="25078" y="0"/>
                  </a:lnTo>
                  <a:lnTo>
                    <a:pt x="26071" y="771"/>
                  </a:lnTo>
                  <a:lnTo>
                    <a:pt x="27174" y="4450"/>
                  </a:lnTo>
                  <a:lnTo>
                    <a:pt x="27941" y="33639"/>
                  </a:lnTo>
                  <a:lnTo>
                    <a:pt x="19846" y="77918"/>
                  </a:lnTo>
                  <a:lnTo>
                    <a:pt x="8344" y="120546"/>
                  </a:lnTo>
                  <a:lnTo>
                    <a:pt x="0" y="163137"/>
                  </a:lnTo>
                  <a:lnTo>
                    <a:pt x="2535" y="168335"/>
                  </a:lnTo>
                  <a:lnTo>
                    <a:pt x="4692" y="171202"/>
                  </a:lnTo>
                  <a:lnTo>
                    <a:pt x="8247" y="172056"/>
                  </a:lnTo>
                  <a:lnTo>
                    <a:pt x="40189" y="166902"/>
                  </a:lnTo>
                  <a:lnTo>
                    <a:pt x="58715" y="159982"/>
                  </a:lnTo>
                  <a:lnTo>
                    <a:pt x="64371" y="159284"/>
                  </a:lnTo>
                  <a:lnTo>
                    <a:pt x="68141" y="157760"/>
                  </a:lnTo>
                  <a:lnTo>
                    <a:pt x="75682" y="14836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5" name="SMARTInkShape-332">
              <a:extLst>
                <a:ext uri="{FF2B5EF4-FFF2-40B4-BE49-F238E27FC236}">
                  <a16:creationId xmlns:a16="http://schemas.microsoft.com/office/drawing/2014/main" id="{DCB57BCE-15EB-5529-EBF0-30AB97ADB4D3}"/>
                </a:ext>
              </a:extLst>
            </p:cNvPr>
            <p:cNvSpPr/>
            <p:nvPr>
              <p:custDataLst>
                <p:tags r:id="rId247"/>
              </p:custDataLst>
            </p:nvPr>
          </p:nvSpPr>
          <p:spPr>
            <a:xfrm>
              <a:off x="4238625" y="1838325"/>
              <a:ext cx="104776" cy="9526"/>
            </a:xfrm>
            <a:custGeom>
              <a:avLst/>
              <a:gdLst/>
              <a:ahLst/>
              <a:cxnLst/>
              <a:rect l="0" t="0" r="0" b="0"/>
              <a:pathLst>
                <a:path w="104776" h="9526">
                  <a:moveTo>
                    <a:pt x="0" y="9525"/>
                  </a:moveTo>
                  <a:lnTo>
                    <a:pt x="0" y="9525"/>
                  </a:lnTo>
                  <a:lnTo>
                    <a:pt x="21754" y="8467"/>
                  </a:lnTo>
                  <a:lnTo>
                    <a:pt x="66829" y="883"/>
                  </a:lnTo>
                  <a:lnTo>
                    <a:pt x="104775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93" name="SMARTInkShape-Group34">
            <a:extLst>
              <a:ext uri="{FF2B5EF4-FFF2-40B4-BE49-F238E27FC236}">
                <a16:creationId xmlns:a16="http://schemas.microsoft.com/office/drawing/2014/main" id="{0D30D0CE-CFD1-090B-C42B-16354ECB6A1B}"/>
              </a:ext>
            </a:extLst>
          </p:cNvPr>
          <p:cNvGrpSpPr/>
          <p:nvPr/>
        </p:nvGrpSpPr>
        <p:grpSpPr>
          <a:xfrm>
            <a:off x="3524250" y="1171609"/>
            <a:ext cx="1752601" cy="180942"/>
            <a:chOff x="3524250" y="1171609"/>
            <a:chExt cx="1752601" cy="180942"/>
          </a:xfrm>
        </p:grpSpPr>
        <p:sp>
          <p:nvSpPr>
            <p:cNvPr id="977" name="SMARTInkShape-333">
              <a:extLst>
                <a:ext uri="{FF2B5EF4-FFF2-40B4-BE49-F238E27FC236}">
                  <a16:creationId xmlns:a16="http://schemas.microsoft.com/office/drawing/2014/main" id="{90425EDA-E0B6-7066-4A92-115CD0313FE3}"/>
                </a:ext>
              </a:extLst>
            </p:cNvPr>
            <p:cNvSpPr/>
            <p:nvPr>
              <p:custDataLst>
                <p:tags r:id="rId206"/>
              </p:custDataLst>
            </p:nvPr>
          </p:nvSpPr>
          <p:spPr>
            <a:xfrm>
              <a:off x="3590925" y="1171609"/>
              <a:ext cx="19051" cy="151844"/>
            </a:xfrm>
            <a:custGeom>
              <a:avLst/>
              <a:gdLst/>
              <a:ahLst/>
              <a:cxnLst/>
              <a:rect l="0" t="0" r="0" b="0"/>
              <a:pathLst>
                <a:path w="19051" h="151844">
                  <a:moveTo>
                    <a:pt x="9525" y="9491"/>
                  </a:moveTo>
                  <a:lnTo>
                    <a:pt x="9525" y="9491"/>
                  </a:lnTo>
                  <a:lnTo>
                    <a:pt x="17726" y="9491"/>
                  </a:lnTo>
                  <a:lnTo>
                    <a:pt x="13301" y="9491"/>
                  </a:lnTo>
                  <a:lnTo>
                    <a:pt x="18965" y="9491"/>
                  </a:lnTo>
                  <a:lnTo>
                    <a:pt x="19050" y="0"/>
                  </a:lnTo>
                  <a:lnTo>
                    <a:pt x="19050" y="5033"/>
                  </a:lnTo>
                  <a:lnTo>
                    <a:pt x="17992" y="6519"/>
                  </a:lnTo>
                  <a:lnTo>
                    <a:pt x="16228" y="7510"/>
                  </a:lnTo>
                  <a:lnTo>
                    <a:pt x="13994" y="8170"/>
                  </a:lnTo>
                  <a:lnTo>
                    <a:pt x="12504" y="9669"/>
                  </a:lnTo>
                  <a:lnTo>
                    <a:pt x="10849" y="14156"/>
                  </a:lnTo>
                  <a:lnTo>
                    <a:pt x="8490" y="50988"/>
                  </a:lnTo>
                  <a:lnTo>
                    <a:pt x="1991" y="68880"/>
                  </a:lnTo>
                  <a:lnTo>
                    <a:pt x="16" y="114210"/>
                  </a:lnTo>
                  <a:lnTo>
                    <a:pt x="0" y="151843"/>
                  </a:lnTo>
                  <a:lnTo>
                    <a:pt x="9525" y="14284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8" name="SMARTInkShape-334">
              <a:extLst>
                <a:ext uri="{FF2B5EF4-FFF2-40B4-BE49-F238E27FC236}">
                  <a16:creationId xmlns:a16="http://schemas.microsoft.com/office/drawing/2014/main" id="{F55DD36C-AE5D-7B29-1F20-CAF5CC49F3E8}"/>
                </a:ext>
              </a:extLst>
            </p:cNvPr>
            <p:cNvSpPr/>
            <p:nvPr>
              <p:custDataLst>
                <p:tags r:id="rId207"/>
              </p:custDataLst>
            </p:nvPr>
          </p:nvSpPr>
          <p:spPr>
            <a:xfrm>
              <a:off x="3524250" y="1181134"/>
              <a:ext cx="133586" cy="146684"/>
            </a:xfrm>
            <a:custGeom>
              <a:avLst/>
              <a:gdLst/>
              <a:ahLst/>
              <a:cxnLst/>
              <a:rect l="0" t="0" r="0" b="0"/>
              <a:pathLst>
                <a:path w="133586" h="146684">
                  <a:moveTo>
                    <a:pt x="0" y="9491"/>
                  </a:moveTo>
                  <a:lnTo>
                    <a:pt x="0" y="9491"/>
                  </a:lnTo>
                  <a:lnTo>
                    <a:pt x="8201" y="1290"/>
                  </a:lnTo>
                  <a:lnTo>
                    <a:pt x="45090" y="0"/>
                  </a:lnTo>
                  <a:lnTo>
                    <a:pt x="78974" y="18283"/>
                  </a:lnTo>
                  <a:lnTo>
                    <a:pt x="100698" y="36236"/>
                  </a:lnTo>
                  <a:lnTo>
                    <a:pt x="130475" y="72123"/>
                  </a:lnTo>
                  <a:lnTo>
                    <a:pt x="133550" y="79821"/>
                  </a:lnTo>
                  <a:lnTo>
                    <a:pt x="133585" y="114159"/>
                  </a:lnTo>
                  <a:lnTo>
                    <a:pt x="131390" y="118428"/>
                  </a:lnTo>
                  <a:lnTo>
                    <a:pt x="123307" y="125994"/>
                  </a:lnTo>
                  <a:lnTo>
                    <a:pt x="88576" y="145931"/>
                  </a:lnTo>
                  <a:lnTo>
                    <a:pt x="73234" y="146683"/>
                  </a:lnTo>
                  <a:lnTo>
                    <a:pt x="36690" y="140356"/>
                  </a:lnTo>
                  <a:lnTo>
                    <a:pt x="9525" y="12379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9" name="SMARTInkShape-335">
              <a:extLst>
                <a:ext uri="{FF2B5EF4-FFF2-40B4-BE49-F238E27FC236}">
                  <a16:creationId xmlns:a16="http://schemas.microsoft.com/office/drawing/2014/main" id="{B0F9EFBD-6B1D-0825-8E11-87612509A679}"/>
                </a:ext>
              </a:extLst>
            </p:cNvPr>
            <p:cNvSpPr/>
            <p:nvPr>
              <p:custDataLst>
                <p:tags r:id="rId208"/>
              </p:custDataLst>
            </p:nvPr>
          </p:nvSpPr>
          <p:spPr>
            <a:xfrm>
              <a:off x="3695700" y="1220954"/>
              <a:ext cx="125596" cy="102032"/>
            </a:xfrm>
            <a:custGeom>
              <a:avLst/>
              <a:gdLst/>
              <a:ahLst/>
              <a:cxnLst/>
              <a:rect l="0" t="0" r="0" b="0"/>
              <a:pathLst>
                <a:path w="125596" h="102032">
                  <a:moveTo>
                    <a:pt x="0" y="45871"/>
                  </a:moveTo>
                  <a:lnTo>
                    <a:pt x="0" y="45871"/>
                  </a:lnTo>
                  <a:lnTo>
                    <a:pt x="5056" y="40814"/>
                  </a:lnTo>
                  <a:lnTo>
                    <a:pt x="10361" y="38332"/>
                  </a:lnTo>
                  <a:lnTo>
                    <a:pt x="55478" y="36380"/>
                  </a:lnTo>
                  <a:lnTo>
                    <a:pt x="83717" y="36347"/>
                  </a:lnTo>
                  <a:lnTo>
                    <a:pt x="124894" y="20536"/>
                  </a:lnTo>
                  <a:lnTo>
                    <a:pt x="125595" y="19456"/>
                  </a:lnTo>
                  <a:lnTo>
                    <a:pt x="125005" y="18736"/>
                  </a:lnTo>
                  <a:lnTo>
                    <a:pt x="124174" y="12666"/>
                  </a:lnTo>
                  <a:lnTo>
                    <a:pt x="118336" y="7124"/>
                  </a:lnTo>
                  <a:lnTo>
                    <a:pt x="113816" y="4165"/>
                  </a:lnTo>
                  <a:lnTo>
                    <a:pt x="92284" y="0"/>
                  </a:lnTo>
                  <a:lnTo>
                    <a:pt x="65796" y="3822"/>
                  </a:lnTo>
                  <a:lnTo>
                    <a:pt x="42895" y="11658"/>
                  </a:lnTo>
                  <a:lnTo>
                    <a:pt x="8374" y="46460"/>
                  </a:lnTo>
                  <a:lnTo>
                    <a:pt x="3721" y="57069"/>
                  </a:lnTo>
                  <a:lnTo>
                    <a:pt x="2481" y="62861"/>
                  </a:lnTo>
                  <a:lnTo>
                    <a:pt x="2712" y="67781"/>
                  </a:lnTo>
                  <a:lnTo>
                    <a:pt x="13476" y="91743"/>
                  </a:lnTo>
                  <a:lnTo>
                    <a:pt x="17450" y="95502"/>
                  </a:lnTo>
                  <a:lnTo>
                    <a:pt x="27512" y="99679"/>
                  </a:lnTo>
                  <a:lnTo>
                    <a:pt x="50132" y="102031"/>
                  </a:lnTo>
                  <a:lnTo>
                    <a:pt x="85725" y="9349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0" name="SMARTInkShape-336">
              <a:extLst>
                <a:ext uri="{FF2B5EF4-FFF2-40B4-BE49-F238E27FC236}">
                  <a16:creationId xmlns:a16="http://schemas.microsoft.com/office/drawing/2014/main" id="{D78554BE-EC9E-A490-6A50-F0188460A87E}"/>
                </a:ext>
              </a:extLst>
            </p:cNvPr>
            <p:cNvSpPr/>
            <p:nvPr>
              <p:custDataLst>
                <p:tags r:id="rId209"/>
              </p:custDataLst>
            </p:nvPr>
          </p:nvSpPr>
          <p:spPr>
            <a:xfrm>
              <a:off x="3848810" y="1238250"/>
              <a:ext cx="123116" cy="83798"/>
            </a:xfrm>
            <a:custGeom>
              <a:avLst/>
              <a:gdLst/>
              <a:ahLst/>
              <a:cxnLst/>
              <a:rect l="0" t="0" r="0" b="0"/>
              <a:pathLst>
                <a:path w="123116" h="83798">
                  <a:moveTo>
                    <a:pt x="75490" y="0"/>
                  </a:moveTo>
                  <a:lnTo>
                    <a:pt x="75490" y="0"/>
                  </a:lnTo>
                  <a:lnTo>
                    <a:pt x="54031" y="0"/>
                  </a:lnTo>
                  <a:lnTo>
                    <a:pt x="44434" y="5644"/>
                  </a:lnTo>
                  <a:lnTo>
                    <a:pt x="15896" y="32493"/>
                  </a:lnTo>
                  <a:lnTo>
                    <a:pt x="4681" y="49962"/>
                  </a:lnTo>
                  <a:lnTo>
                    <a:pt x="888" y="62311"/>
                  </a:lnTo>
                  <a:lnTo>
                    <a:pt x="0" y="69321"/>
                  </a:lnTo>
                  <a:lnTo>
                    <a:pt x="1880" y="72673"/>
                  </a:lnTo>
                  <a:lnTo>
                    <a:pt x="9613" y="79218"/>
                  </a:lnTo>
                  <a:lnTo>
                    <a:pt x="20105" y="82833"/>
                  </a:lnTo>
                  <a:lnTo>
                    <a:pt x="25867" y="83797"/>
                  </a:lnTo>
                  <a:lnTo>
                    <a:pt x="37913" y="82046"/>
                  </a:lnTo>
                  <a:lnTo>
                    <a:pt x="82301" y="70424"/>
                  </a:lnTo>
                  <a:lnTo>
                    <a:pt x="104437" y="66727"/>
                  </a:lnTo>
                  <a:lnTo>
                    <a:pt x="123115" y="571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1" name="SMARTInkShape-337">
              <a:extLst>
                <a:ext uri="{FF2B5EF4-FFF2-40B4-BE49-F238E27FC236}">
                  <a16:creationId xmlns:a16="http://schemas.microsoft.com/office/drawing/2014/main" id="{3A2577C8-C352-904D-EC10-8AFEF817DEA4}"/>
                </a:ext>
              </a:extLst>
            </p:cNvPr>
            <p:cNvSpPr/>
            <p:nvPr>
              <p:custDataLst>
                <p:tags r:id="rId210"/>
              </p:custDataLst>
            </p:nvPr>
          </p:nvSpPr>
          <p:spPr>
            <a:xfrm>
              <a:off x="4010025" y="1257416"/>
              <a:ext cx="9516" cy="95135"/>
            </a:xfrm>
            <a:custGeom>
              <a:avLst/>
              <a:gdLst/>
              <a:ahLst/>
              <a:cxnLst/>
              <a:rect l="0" t="0" r="0" b="0"/>
              <a:pathLst>
                <a:path w="9516" h="95135">
                  <a:moveTo>
                    <a:pt x="0" y="9409"/>
                  </a:moveTo>
                  <a:lnTo>
                    <a:pt x="0" y="9409"/>
                  </a:lnTo>
                  <a:lnTo>
                    <a:pt x="5056" y="9409"/>
                  </a:lnTo>
                  <a:lnTo>
                    <a:pt x="6546" y="8351"/>
                  </a:lnTo>
                  <a:lnTo>
                    <a:pt x="7539" y="6587"/>
                  </a:lnTo>
                  <a:lnTo>
                    <a:pt x="9491" y="0"/>
                  </a:lnTo>
                  <a:lnTo>
                    <a:pt x="9515" y="4975"/>
                  </a:lnTo>
                  <a:lnTo>
                    <a:pt x="8460" y="6453"/>
                  </a:lnTo>
                  <a:lnTo>
                    <a:pt x="4465" y="8095"/>
                  </a:lnTo>
                  <a:lnTo>
                    <a:pt x="2977" y="10650"/>
                  </a:lnTo>
                  <a:lnTo>
                    <a:pt x="392" y="35809"/>
                  </a:lnTo>
                  <a:lnTo>
                    <a:pt x="16" y="82826"/>
                  </a:lnTo>
                  <a:lnTo>
                    <a:pt x="0" y="9513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2" name="SMARTInkShape-338">
              <a:extLst>
                <a:ext uri="{FF2B5EF4-FFF2-40B4-BE49-F238E27FC236}">
                  <a16:creationId xmlns:a16="http://schemas.microsoft.com/office/drawing/2014/main" id="{87499567-0F86-8403-5F68-1F9B63567685}"/>
                </a:ext>
              </a:extLst>
            </p:cNvPr>
            <p:cNvSpPr/>
            <p:nvPr>
              <p:custDataLst>
                <p:tags r:id="rId211"/>
              </p:custDataLst>
            </p:nvPr>
          </p:nvSpPr>
          <p:spPr>
            <a:xfrm>
              <a:off x="4067175" y="1219200"/>
              <a:ext cx="1" cy="19051"/>
            </a:xfrm>
            <a:custGeom>
              <a:avLst/>
              <a:gdLst/>
              <a:ahLst/>
              <a:cxnLst/>
              <a:rect l="0" t="0" r="0" b="0"/>
              <a:pathLst>
                <a:path w="1" h="19051">
                  <a:moveTo>
                    <a:pt x="0" y="19050"/>
                  </a:moveTo>
                  <a:lnTo>
                    <a:pt x="0" y="190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3" name="SMARTInkShape-339">
              <a:extLst>
                <a:ext uri="{FF2B5EF4-FFF2-40B4-BE49-F238E27FC236}">
                  <a16:creationId xmlns:a16="http://schemas.microsoft.com/office/drawing/2014/main" id="{1E399E90-26F8-D079-97BC-ABAE13CFDD87}"/>
                </a:ext>
              </a:extLst>
            </p:cNvPr>
            <p:cNvSpPr/>
            <p:nvPr>
              <p:custDataLst>
                <p:tags r:id="rId212"/>
              </p:custDataLst>
            </p:nvPr>
          </p:nvSpPr>
          <p:spPr>
            <a:xfrm>
              <a:off x="4038600" y="1211391"/>
              <a:ext cx="104776" cy="122110"/>
            </a:xfrm>
            <a:custGeom>
              <a:avLst/>
              <a:gdLst/>
              <a:ahLst/>
              <a:cxnLst/>
              <a:rect l="0" t="0" r="0" b="0"/>
              <a:pathLst>
                <a:path w="104776" h="122110">
                  <a:moveTo>
                    <a:pt x="104775" y="17334"/>
                  </a:moveTo>
                  <a:lnTo>
                    <a:pt x="104775" y="17334"/>
                  </a:lnTo>
                  <a:lnTo>
                    <a:pt x="104775" y="12277"/>
                  </a:lnTo>
                  <a:lnTo>
                    <a:pt x="101953" y="6973"/>
                  </a:lnTo>
                  <a:lnTo>
                    <a:pt x="99719" y="4077"/>
                  </a:lnTo>
                  <a:lnTo>
                    <a:pt x="94414" y="859"/>
                  </a:lnTo>
                  <a:lnTo>
                    <a:pt x="91518" y="0"/>
                  </a:lnTo>
                  <a:lnTo>
                    <a:pt x="82655" y="1869"/>
                  </a:lnTo>
                  <a:lnTo>
                    <a:pt x="68588" y="8871"/>
                  </a:lnTo>
                  <a:lnTo>
                    <a:pt x="54352" y="20719"/>
                  </a:lnTo>
                  <a:lnTo>
                    <a:pt x="44562" y="35153"/>
                  </a:lnTo>
                  <a:lnTo>
                    <a:pt x="40014" y="47778"/>
                  </a:lnTo>
                  <a:lnTo>
                    <a:pt x="38667" y="58222"/>
                  </a:lnTo>
                  <a:lnTo>
                    <a:pt x="40595" y="61526"/>
                  </a:lnTo>
                  <a:lnTo>
                    <a:pt x="59608" y="77625"/>
                  </a:lnTo>
                  <a:lnTo>
                    <a:pt x="69179" y="81172"/>
                  </a:lnTo>
                  <a:lnTo>
                    <a:pt x="91150" y="84694"/>
                  </a:lnTo>
                  <a:lnTo>
                    <a:pt x="102772" y="92161"/>
                  </a:lnTo>
                  <a:lnTo>
                    <a:pt x="103884" y="95746"/>
                  </a:lnTo>
                  <a:lnTo>
                    <a:pt x="104182" y="98184"/>
                  </a:lnTo>
                  <a:lnTo>
                    <a:pt x="103320" y="99809"/>
                  </a:lnTo>
                  <a:lnTo>
                    <a:pt x="101689" y="100892"/>
                  </a:lnTo>
                  <a:lnTo>
                    <a:pt x="59853" y="112675"/>
                  </a:lnTo>
                  <a:lnTo>
                    <a:pt x="0" y="12210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4" name="SMARTInkShape-340">
              <a:extLst>
                <a:ext uri="{FF2B5EF4-FFF2-40B4-BE49-F238E27FC236}">
                  <a16:creationId xmlns:a16="http://schemas.microsoft.com/office/drawing/2014/main" id="{38A3FF37-E2F5-E81F-7A36-EBEA1FC10746}"/>
                </a:ext>
              </a:extLst>
            </p:cNvPr>
            <p:cNvSpPr/>
            <p:nvPr>
              <p:custDataLst>
                <p:tags r:id="rId213"/>
              </p:custDataLst>
            </p:nvPr>
          </p:nvSpPr>
          <p:spPr>
            <a:xfrm>
              <a:off x="4181475" y="1248167"/>
              <a:ext cx="9526" cy="94859"/>
            </a:xfrm>
            <a:custGeom>
              <a:avLst/>
              <a:gdLst/>
              <a:ahLst/>
              <a:cxnLst/>
              <a:rect l="0" t="0" r="0" b="0"/>
              <a:pathLst>
                <a:path w="9526" h="94859">
                  <a:moveTo>
                    <a:pt x="0" y="9133"/>
                  </a:moveTo>
                  <a:lnTo>
                    <a:pt x="0" y="9133"/>
                  </a:lnTo>
                  <a:lnTo>
                    <a:pt x="9132" y="0"/>
                  </a:lnTo>
                  <a:lnTo>
                    <a:pt x="9524" y="44856"/>
                  </a:lnTo>
                  <a:lnTo>
                    <a:pt x="9525" y="59464"/>
                  </a:lnTo>
                  <a:lnTo>
                    <a:pt x="4037" y="79086"/>
                  </a:lnTo>
                  <a:lnTo>
                    <a:pt x="9525" y="9485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5" name="SMARTInkShape-341">
              <a:extLst>
                <a:ext uri="{FF2B5EF4-FFF2-40B4-BE49-F238E27FC236}">
                  <a16:creationId xmlns:a16="http://schemas.microsoft.com/office/drawing/2014/main" id="{1A1355ED-8C38-C563-6239-EAF2FD6AD1D8}"/>
                </a:ext>
              </a:extLst>
            </p:cNvPr>
            <p:cNvSpPr/>
            <p:nvPr>
              <p:custDataLst>
                <p:tags r:id="rId214"/>
              </p:custDataLst>
            </p:nvPr>
          </p:nvSpPr>
          <p:spPr>
            <a:xfrm>
              <a:off x="4219575" y="1219200"/>
              <a:ext cx="1" cy="9526"/>
            </a:xfrm>
            <a:custGeom>
              <a:avLst/>
              <a:gdLst/>
              <a:ahLst/>
              <a:cxnLst/>
              <a:rect l="0" t="0" r="0" b="0"/>
              <a:pathLst>
                <a:path w="1" h="9526">
                  <a:moveTo>
                    <a:pt x="0" y="9525"/>
                  </a:moveTo>
                  <a:lnTo>
                    <a:pt x="0" y="952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6" name="SMARTInkShape-342">
              <a:extLst>
                <a:ext uri="{FF2B5EF4-FFF2-40B4-BE49-F238E27FC236}">
                  <a16:creationId xmlns:a16="http://schemas.microsoft.com/office/drawing/2014/main" id="{3C27D802-776B-75B3-C5A2-16981523034C}"/>
                </a:ext>
              </a:extLst>
            </p:cNvPr>
            <p:cNvSpPr/>
            <p:nvPr>
              <p:custDataLst>
                <p:tags r:id="rId215"/>
              </p:custDataLst>
            </p:nvPr>
          </p:nvSpPr>
          <p:spPr>
            <a:xfrm>
              <a:off x="4258219" y="1230296"/>
              <a:ext cx="189957" cy="98619"/>
            </a:xfrm>
            <a:custGeom>
              <a:avLst/>
              <a:gdLst/>
              <a:ahLst/>
              <a:cxnLst/>
              <a:rect l="0" t="0" r="0" b="0"/>
              <a:pathLst>
                <a:path w="189957" h="98619">
                  <a:moveTo>
                    <a:pt x="28031" y="36529"/>
                  </a:moveTo>
                  <a:lnTo>
                    <a:pt x="28031" y="36529"/>
                  </a:lnTo>
                  <a:lnTo>
                    <a:pt x="33087" y="36529"/>
                  </a:lnTo>
                  <a:lnTo>
                    <a:pt x="34577" y="35471"/>
                  </a:lnTo>
                  <a:lnTo>
                    <a:pt x="35570" y="33707"/>
                  </a:lnTo>
                  <a:lnTo>
                    <a:pt x="37440" y="27396"/>
                  </a:lnTo>
                  <a:lnTo>
                    <a:pt x="37522" y="22064"/>
                  </a:lnTo>
                  <a:lnTo>
                    <a:pt x="36475" y="20535"/>
                  </a:lnTo>
                  <a:lnTo>
                    <a:pt x="34719" y="19517"/>
                  </a:lnTo>
                  <a:lnTo>
                    <a:pt x="32489" y="18837"/>
                  </a:lnTo>
                  <a:lnTo>
                    <a:pt x="31003" y="17326"/>
                  </a:lnTo>
                  <a:lnTo>
                    <a:pt x="28422" y="9397"/>
                  </a:lnTo>
                  <a:lnTo>
                    <a:pt x="25382" y="11418"/>
                  </a:lnTo>
                  <a:lnTo>
                    <a:pt x="23091" y="13438"/>
                  </a:lnTo>
                  <a:lnTo>
                    <a:pt x="17722" y="15683"/>
                  </a:lnTo>
                  <a:lnTo>
                    <a:pt x="14808" y="16282"/>
                  </a:lnTo>
                  <a:lnTo>
                    <a:pt x="5651" y="22181"/>
                  </a:lnTo>
                  <a:lnTo>
                    <a:pt x="2210" y="27683"/>
                  </a:lnTo>
                  <a:lnTo>
                    <a:pt x="0" y="39838"/>
                  </a:lnTo>
                  <a:lnTo>
                    <a:pt x="2520" y="46114"/>
                  </a:lnTo>
                  <a:lnTo>
                    <a:pt x="6109" y="52430"/>
                  </a:lnTo>
                  <a:lnTo>
                    <a:pt x="8729" y="64911"/>
                  </a:lnTo>
                  <a:lnTo>
                    <a:pt x="8948" y="73140"/>
                  </a:lnTo>
                  <a:lnTo>
                    <a:pt x="14027" y="84301"/>
                  </a:lnTo>
                  <a:lnTo>
                    <a:pt x="16579" y="87427"/>
                  </a:lnTo>
                  <a:lnTo>
                    <a:pt x="24167" y="92885"/>
                  </a:lnTo>
                  <a:lnTo>
                    <a:pt x="26314" y="97912"/>
                  </a:lnTo>
                  <a:lnTo>
                    <a:pt x="29003" y="98618"/>
                  </a:lnTo>
                  <a:lnTo>
                    <a:pt x="49339" y="94538"/>
                  </a:lnTo>
                  <a:lnTo>
                    <a:pt x="52820" y="92135"/>
                  </a:lnTo>
                  <a:lnTo>
                    <a:pt x="59509" y="83821"/>
                  </a:lnTo>
                  <a:lnTo>
                    <a:pt x="63188" y="73070"/>
                  </a:lnTo>
                  <a:lnTo>
                    <a:pt x="64169" y="67240"/>
                  </a:lnTo>
                  <a:lnTo>
                    <a:pt x="62436" y="57939"/>
                  </a:lnTo>
                  <a:lnTo>
                    <a:pt x="58334" y="46753"/>
                  </a:lnTo>
                  <a:lnTo>
                    <a:pt x="56636" y="27574"/>
                  </a:lnTo>
                  <a:lnTo>
                    <a:pt x="73010" y="18853"/>
                  </a:lnTo>
                  <a:lnTo>
                    <a:pt x="74950" y="19453"/>
                  </a:lnTo>
                  <a:lnTo>
                    <a:pt x="89776" y="31704"/>
                  </a:lnTo>
                  <a:lnTo>
                    <a:pt x="92514" y="37207"/>
                  </a:lnTo>
                  <a:lnTo>
                    <a:pt x="93244" y="40156"/>
                  </a:lnTo>
                  <a:lnTo>
                    <a:pt x="103262" y="55410"/>
                  </a:lnTo>
                  <a:lnTo>
                    <a:pt x="104220" y="64973"/>
                  </a:lnTo>
                  <a:lnTo>
                    <a:pt x="104231" y="42437"/>
                  </a:lnTo>
                  <a:lnTo>
                    <a:pt x="107053" y="36332"/>
                  </a:lnTo>
                  <a:lnTo>
                    <a:pt x="109287" y="33223"/>
                  </a:lnTo>
                  <a:lnTo>
                    <a:pt x="114592" y="29768"/>
                  </a:lnTo>
                  <a:lnTo>
                    <a:pt x="117488" y="28847"/>
                  </a:lnTo>
                  <a:lnTo>
                    <a:pt x="123529" y="22178"/>
                  </a:lnTo>
                  <a:lnTo>
                    <a:pt x="129741" y="14276"/>
                  </a:lnTo>
                  <a:lnTo>
                    <a:pt x="148691" y="1963"/>
                  </a:lnTo>
                  <a:lnTo>
                    <a:pt x="155035" y="0"/>
                  </a:lnTo>
                  <a:lnTo>
                    <a:pt x="157150" y="534"/>
                  </a:lnTo>
                  <a:lnTo>
                    <a:pt x="158561" y="1949"/>
                  </a:lnTo>
                  <a:lnTo>
                    <a:pt x="159501" y="3951"/>
                  </a:lnTo>
                  <a:lnTo>
                    <a:pt x="161186" y="5285"/>
                  </a:lnTo>
                  <a:lnTo>
                    <a:pt x="165880" y="6768"/>
                  </a:lnTo>
                  <a:lnTo>
                    <a:pt x="167556" y="8222"/>
                  </a:lnTo>
                  <a:lnTo>
                    <a:pt x="169417" y="12659"/>
                  </a:lnTo>
                  <a:lnTo>
                    <a:pt x="170898" y="58958"/>
                  </a:lnTo>
                  <a:lnTo>
                    <a:pt x="170903" y="66959"/>
                  </a:lnTo>
                  <a:lnTo>
                    <a:pt x="173726" y="74042"/>
                  </a:lnTo>
                  <a:lnTo>
                    <a:pt x="175962" y="77413"/>
                  </a:lnTo>
                  <a:lnTo>
                    <a:pt x="178510" y="79660"/>
                  </a:lnTo>
                  <a:lnTo>
                    <a:pt x="184163" y="82157"/>
                  </a:lnTo>
                  <a:lnTo>
                    <a:pt x="186094" y="83881"/>
                  </a:lnTo>
                  <a:lnTo>
                    <a:pt x="189956" y="9367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7" name="SMARTInkShape-343">
              <a:extLst>
                <a:ext uri="{FF2B5EF4-FFF2-40B4-BE49-F238E27FC236}">
                  <a16:creationId xmlns:a16="http://schemas.microsoft.com/office/drawing/2014/main" id="{1804F878-FA58-392C-A4BF-86CB0AA3CC75}"/>
                </a:ext>
              </a:extLst>
            </p:cNvPr>
            <p:cNvSpPr/>
            <p:nvPr>
              <p:custDataLst>
                <p:tags r:id="rId216"/>
              </p:custDataLst>
            </p:nvPr>
          </p:nvSpPr>
          <p:spPr>
            <a:xfrm>
              <a:off x="4619625" y="1238821"/>
              <a:ext cx="180976" cy="89382"/>
            </a:xfrm>
            <a:custGeom>
              <a:avLst/>
              <a:gdLst/>
              <a:ahLst/>
              <a:cxnLst/>
              <a:rect l="0" t="0" r="0" b="0"/>
              <a:pathLst>
                <a:path w="180976" h="89382">
                  <a:moveTo>
                    <a:pt x="0" y="28004"/>
                  </a:moveTo>
                  <a:lnTo>
                    <a:pt x="0" y="28004"/>
                  </a:lnTo>
                  <a:lnTo>
                    <a:pt x="0" y="19803"/>
                  </a:lnTo>
                  <a:lnTo>
                    <a:pt x="5056" y="13815"/>
                  </a:lnTo>
                  <a:lnTo>
                    <a:pt x="18314" y="5338"/>
                  </a:lnTo>
                  <a:lnTo>
                    <a:pt x="40704" y="1180"/>
                  </a:lnTo>
                  <a:lnTo>
                    <a:pt x="72108" y="7784"/>
                  </a:lnTo>
                  <a:lnTo>
                    <a:pt x="80045" y="13664"/>
                  </a:lnTo>
                  <a:lnTo>
                    <a:pt x="83201" y="19161"/>
                  </a:lnTo>
                  <a:lnTo>
                    <a:pt x="84977" y="31028"/>
                  </a:lnTo>
                  <a:lnTo>
                    <a:pt x="85719" y="75579"/>
                  </a:lnTo>
                  <a:lnTo>
                    <a:pt x="85721" y="78771"/>
                  </a:lnTo>
                  <a:lnTo>
                    <a:pt x="83605" y="81957"/>
                  </a:lnTo>
                  <a:lnTo>
                    <a:pt x="75611" y="88319"/>
                  </a:lnTo>
                  <a:lnTo>
                    <a:pt x="70515" y="89381"/>
                  </a:lnTo>
                  <a:lnTo>
                    <a:pt x="59210" y="87738"/>
                  </a:lnTo>
                  <a:lnTo>
                    <a:pt x="49951" y="80658"/>
                  </a:lnTo>
                  <a:lnTo>
                    <a:pt x="46000" y="75807"/>
                  </a:lnTo>
                  <a:lnTo>
                    <a:pt x="41611" y="64772"/>
                  </a:lnTo>
                  <a:lnTo>
                    <a:pt x="40441" y="58866"/>
                  </a:lnTo>
                  <a:lnTo>
                    <a:pt x="41962" y="46659"/>
                  </a:lnTo>
                  <a:lnTo>
                    <a:pt x="43850" y="40441"/>
                  </a:lnTo>
                  <a:lnTo>
                    <a:pt x="51592" y="30709"/>
                  </a:lnTo>
                  <a:lnTo>
                    <a:pt x="73808" y="15838"/>
                  </a:lnTo>
                  <a:lnTo>
                    <a:pt x="105127" y="3768"/>
                  </a:lnTo>
                  <a:lnTo>
                    <a:pt x="134272" y="0"/>
                  </a:lnTo>
                  <a:lnTo>
                    <a:pt x="150439" y="4655"/>
                  </a:lnTo>
                  <a:lnTo>
                    <a:pt x="180975" y="1847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8" name="SMARTInkShape-344">
              <a:extLst>
                <a:ext uri="{FF2B5EF4-FFF2-40B4-BE49-F238E27FC236}">
                  <a16:creationId xmlns:a16="http://schemas.microsoft.com/office/drawing/2014/main" id="{6FA6B7C8-0BC8-7634-CEBE-BD6D0CDA182B}"/>
                </a:ext>
              </a:extLst>
            </p:cNvPr>
            <p:cNvSpPr/>
            <p:nvPr>
              <p:custDataLst>
                <p:tags r:id="rId217"/>
              </p:custDataLst>
            </p:nvPr>
          </p:nvSpPr>
          <p:spPr>
            <a:xfrm>
              <a:off x="4838700" y="1251812"/>
              <a:ext cx="66676" cy="79268"/>
            </a:xfrm>
            <a:custGeom>
              <a:avLst/>
              <a:gdLst/>
              <a:ahLst/>
              <a:cxnLst/>
              <a:rect l="0" t="0" r="0" b="0"/>
              <a:pathLst>
                <a:path w="66676" h="79268">
                  <a:moveTo>
                    <a:pt x="0" y="5488"/>
                  </a:moveTo>
                  <a:lnTo>
                    <a:pt x="0" y="5488"/>
                  </a:lnTo>
                  <a:lnTo>
                    <a:pt x="9409" y="5488"/>
                  </a:lnTo>
                  <a:lnTo>
                    <a:pt x="4015" y="0"/>
                  </a:lnTo>
                  <a:lnTo>
                    <a:pt x="6371" y="2344"/>
                  </a:lnTo>
                  <a:lnTo>
                    <a:pt x="6364" y="3392"/>
                  </a:lnTo>
                  <a:lnTo>
                    <a:pt x="5301" y="4090"/>
                  </a:lnTo>
                  <a:lnTo>
                    <a:pt x="3534" y="4556"/>
                  </a:lnTo>
                  <a:lnTo>
                    <a:pt x="2356" y="5925"/>
                  </a:lnTo>
                  <a:lnTo>
                    <a:pt x="1047" y="10268"/>
                  </a:lnTo>
                  <a:lnTo>
                    <a:pt x="310" y="23720"/>
                  </a:lnTo>
                  <a:lnTo>
                    <a:pt x="9719" y="64893"/>
                  </a:lnTo>
                  <a:lnTo>
                    <a:pt x="14198" y="73518"/>
                  </a:lnTo>
                  <a:lnTo>
                    <a:pt x="16873" y="76241"/>
                  </a:lnTo>
                  <a:lnTo>
                    <a:pt x="22670" y="79267"/>
                  </a:lnTo>
                  <a:lnTo>
                    <a:pt x="25696" y="79016"/>
                  </a:lnTo>
                  <a:lnTo>
                    <a:pt x="47667" y="67436"/>
                  </a:lnTo>
                  <a:lnTo>
                    <a:pt x="50828" y="63720"/>
                  </a:lnTo>
                  <a:lnTo>
                    <a:pt x="54340" y="53947"/>
                  </a:lnTo>
                  <a:lnTo>
                    <a:pt x="56317" y="41601"/>
                  </a:lnTo>
                  <a:lnTo>
                    <a:pt x="57653" y="39088"/>
                  </a:lnTo>
                  <a:lnTo>
                    <a:pt x="59602" y="37413"/>
                  </a:lnTo>
                  <a:lnTo>
                    <a:pt x="61959" y="36296"/>
                  </a:lnTo>
                  <a:lnTo>
                    <a:pt x="63531" y="34494"/>
                  </a:lnTo>
                  <a:lnTo>
                    <a:pt x="66675" y="2453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9" name="SMARTInkShape-345">
              <a:extLst>
                <a:ext uri="{FF2B5EF4-FFF2-40B4-BE49-F238E27FC236}">
                  <a16:creationId xmlns:a16="http://schemas.microsoft.com/office/drawing/2014/main" id="{945882BB-A417-88CA-68E0-12F6A7BEB16D}"/>
                </a:ext>
              </a:extLst>
            </p:cNvPr>
            <p:cNvSpPr/>
            <p:nvPr>
              <p:custDataLst>
                <p:tags r:id="rId218"/>
              </p:custDataLst>
            </p:nvPr>
          </p:nvSpPr>
          <p:spPr>
            <a:xfrm>
              <a:off x="4943475" y="1172899"/>
              <a:ext cx="15014" cy="132027"/>
            </a:xfrm>
            <a:custGeom>
              <a:avLst/>
              <a:gdLst/>
              <a:ahLst/>
              <a:cxnLst/>
              <a:rect l="0" t="0" r="0" b="0"/>
              <a:pathLst>
                <a:path w="15014" h="132027">
                  <a:moveTo>
                    <a:pt x="9525" y="8201"/>
                  </a:moveTo>
                  <a:lnTo>
                    <a:pt x="9525" y="8201"/>
                  </a:lnTo>
                  <a:lnTo>
                    <a:pt x="9525" y="3145"/>
                  </a:lnTo>
                  <a:lnTo>
                    <a:pt x="10583" y="1655"/>
                  </a:lnTo>
                  <a:lnTo>
                    <a:pt x="12347" y="662"/>
                  </a:lnTo>
                  <a:lnTo>
                    <a:pt x="14581" y="0"/>
                  </a:lnTo>
                  <a:lnTo>
                    <a:pt x="15013" y="617"/>
                  </a:lnTo>
                  <a:lnTo>
                    <a:pt x="11621" y="7600"/>
                  </a:lnTo>
                  <a:lnTo>
                    <a:pt x="4550" y="52875"/>
                  </a:lnTo>
                  <a:lnTo>
                    <a:pt x="265" y="97114"/>
                  </a:lnTo>
                  <a:lnTo>
                    <a:pt x="0" y="13202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0" name="SMARTInkShape-346">
              <a:extLst>
                <a:ext uri="{FF2B5EF4-FFF2-40B4-BE49-F238E27FC236}">
                  <a16:creationId xmlns:a16="http://schemas.microsoft.com/office/drawing/2014/main" id="{AD2DC49C-1E3C-4864-0C44-5CCB10915288}"/>
                </a:ext>
              </a:extLst>
            </p:cNvPr>
            <p:cNvSpPr/>
            <p:nvPr>
              <p:custDataLst>
                <p:tags r:id="rId219"/>
              </p:custDataLst>
            </p:nvPr>
          </p:nvSpPr>
          <p:spPr>
            <a:xfrm>
              <a:off x="5000625" y="1219638"/>
              <a:ext cx="142876" cy="104009"/>
            </a:xfrm>
            <a:custGeom>
              <a:avLst/>
              <a:gdLst/>
              <a:ahLst/>
              <a:cxnLst/>
              <a:rect l="0" t="0" r="0" b="0"/>
              <a:pathLst>
                <a:path w="142876" h="104009">
                  <a:moveTo>
                    <a:pt x="0" y="28137"/>
                  </a:moveTo>
                  <a:lnTo>
                    <a:pt x="0" y="28137"/>
                  </a:lnTo>
                  <a:lnTo>
                    <a:pt x="0" y="33194"/>
                  </a:lnTo>
                  <a:lnTo>
                    <a:pt x="1058" y="34683"/>
                  </a:lnTo>
                  <a:lnTo>
                    <a:pt x="2822" y="35676"/>
                  </a:lnTo>
                  <a:lnTo>
                    <a:pt x="5056" y="36338"/>
                  </a:lnTo>
                  <a:lnTo>
                    <a:pt x="19298" y="45027"/>
                  </a:lnTo>
                  <a:lnTo>
                    <a:pt x="51851" y="47131"/>
                  </a:lnTo>
                  <a:lnTo>
                    <a:pt x="79065" y="47184"/>
                  </a:lnTo>
                  <a:lnTo>
                    <a:pt x="93865" y="42129"/>
                  </a:lnTo>
                  <a:lnTo>
                    <a:pt x="97501" y="39582"/>
                  </a:lnTo>
                  <a:lnTo>
                    <a:pt x="103679" y="31998"/>
                  </a:lnTo>
                  <a:lnTo>
                    <a:pt x="108873" y="29853"/>
                  </a:lnTo>
                  <a:lnTo>
                    <a:pt x="110682" y="28223"/>
                  </a:lnTo>
                  <a:lnTo>
                    <a:pt x="112692" y="23589"/>
                  </a:lnTo>
                  <a:lnTo>
                    <a:pt x="112170" y="20872"/>
                  </a:lnTo>
                  <a:lnTo>
                    <a:pt x="105957" y="10848"/>
                  </a:lnTo>
                  <a:lnTo>
                    <a:pt x="100069" y="4552"/>
                  </a:lnTo>
                  <a:lnTo>
                    <a:pt x="94569" y="1780"/>
                  </a:lnTo>
                  <a:lnTo>
                    <a:pt x="87473" y="0"/>
                  </a:lnTo>
                  <a:lnTo>
                    <a:pt x="65374" y="7253"/>
                  </a:lnTo>
                  <a:lnTo>
                    <a:pt x="48265" y="18534"/>
                  </a:lnTo>
                  <a:lnTo>
                    <a:pt x="29534" y="36776"/>
                  </a:lnTo>
                  <a:lnTo>
                    <a:pt x="23710" y="48204"/>
                  </a:lnTo>
                  <a:lnTo>
                    <a:pt x="19459" y="85376"/>
                  </a:lnTo>
                  <a:lnTo>
                    <a:pt x="19323" y="91697"/>
                  </a:lnTo>
                  <a:lnTo>
                    <a:pt x="20289" y="95910"/>
                  </a:lnTo>
                  <a:lnTo>
                    <a:pt x="21994" y="98719"/>
                  </a:lnTo>
                  <a:lnTo>
                    <a:pt x="24188" y="100592"/>
                  </a:lnTo>
                  <a:lnTo>
                    <a:pt x="29447" y="102672"/>
                  </a:lnTo>
                  <a:lnTo>
                    <a:pt x="51561" y="104008"/>
                  </a:lnTo>
                  <a:lnTo>
                    <a:pt x="96920" y="91051"/>
                  </a:lnTo>
                  <a:lnTo>
                    <a:pt x="142875" y="7576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1" name="SMARTInkShape-347">
              <a:extLst>
                <a:ext uri="{FF2B5EF4-FFF2-40B4-BE49-F238E27FC236}">
                  <a16:creationId xmlns:a16="http://schemas.microsoft.com/office/drawing/2014/main" id="{D30BBA29-7A52-235E-880C-ECBBBE44BC66}"/>
                </a:ext>
              </a:extLst>
            </p:cNvPr>
            <p:cNvSpPr/>
            <p:nvPr>
              <p:custDataLst>
                <p:tags r:id="rId220"/>
              </p:custDataLst>
            </p:nvPr>
          </p:nvSpPr>
          <p:spPr>
            <a:xfrm>
              <a:off x="5276850" y="1181100"/>
              <a:ext cx="1" cy="9526"/>
            </a:xfrm>
            <a:custGeom>
              <a:avLst/>
              <a:gdLst/>
              <a:ahLst/>
              <a:cxnLst/>
              <a:rect l="0" t="0" r="0" b="0"/>
              <a:pathLst>
                <a:path w="1" h="9526">
                  <a:moveTo>
                    <a:pt x="0" y="9525"/>
                  </a:moveTo>
                  <a:lnTo>
                    <a:pt x="0" y="952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2" name="SMARTInkShape-348">
              <a:extLst>
                <a:ext uri="{FF2B5EF4-FFF2-40B4-BE49-F238E27FC236}">
                  <a16:creationId xmlns:a16="http://schemas.microsoft.com/office/drawing/2014/main" id="{E5987245-7D30-FCDB-AC68-6C32D64CD07A}"/>
                </a:ext>
              </a:extLst>
            </p:cNvPr>
            <p:cNvSpPr/>
            <p:nvPr>
              <p:custDataLst>
                <p:tags r:id="rId221"/>
              </p:custDataLst>
            </p:nvPr>
          </p:nvSpPr>
          <p:spPr>
            <a:xfrm>
              <a:off x="5267325" y="1295400"/>
              <a:ext cx="9526" cy="19051"/>
            </a:xfrm>
            <a:custGeom>
              <a:avLst/>
              <a:gdLst/>
              <a:ahLst/>
              <a:cxnLst/>
              <a:rect l="0" t="0" r="0" b="0"/>
              <a:pathLst>
                <a:path w="9526" h="19051">
                  <a:moveTo>
                    <a:pt x="0" y="0"/>
                  </a:moveTo>
                  <a:lnTo>
                    <a:pt x="0" y="0"/>
                  </a:lnTo>
                  <a:lnTo>
                    <a:pt x="0" y="13257"/>
                  </a:lnTo>
                  <a:lnTo>
                    <a:pt x="1058" y="15188"/>
                  </a:lnTo>
                  <a:lnTo>
                    <a:pt x="2822" y="16475"/>
                  </a:lnTo>
                  <a:lnTo>
                    <a:pt x="9525" y="190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94" name="SMARTInkShape-349">
            <a:extLst>
              <a:ext uri="{FF2B5EF4-FFF2-40B4-BE49-F238E27FC236}">
                <a16:creationId xmlns:a16="http://schemas.microsoft.com/office/drawing/2014/main" id="{AF108D5E-ACA7-12ED-C50A-0D9826596DCD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4829175" y="4052170"/>
            <a:ext cx="2933701" cy="1348506"/>
          </a:xfrm>
          <a:custGeom>
            <a:avLst/>
            <a:gdLst/>
            <a:ahLst/>
            <a:cxnLst/>
            <a:rect l="0" t="0" r="0" b="0"/>
            <a:pathLst>
              <a:path w="2933701" h="1348506">
                <a:moveTo>
                  <a:pt x="0" y="1329455"/>
                </a:moveTo>
                <a:lnTo>
                  <a:pt x="0" y="1329455"/>
                </a:lnTo>
                <a:lnTo>
                  <a:pt x="0" y="1320046"/>
                </a:lnTo>
                <a:lnTo>
                  <a:pt x="0" y="1325440"/>
                </a:lnTo>
                <a:lnTo>
                  <a:pt x="0" y="1320865"/>
                </a:lnTo>
                <a:lnTo>
                  <a:pt x="0" y="1328213"/>
                </a:lnTo>
                <a:lnTo>
                  <a:pt x="2822" y="1328903"/>
                </a:lnTo>
                <a:lnTo>
                  <a:pt x="33113" y="1329455"/>
                </a:lnTo>
                <a:lnTo>
                  <a:pt x="34775" y="1328396"/>
                </a:lnTo>
                <a:lnTo>
                  <a:pt x="35884" y="1326633"/>
                </a:lnTo>
                <a:lnTo>
                  <a:pt x="37662" y="1321254"/>
                </a:lnTo>
                <a:lnTo>
                  <a:pt x="40727" y="1320518"/>
                </a:lnTo>
                <a:lnTo>
                  <a:pt x="51319" y="1320046"/>
                </a:lnTo>
                <a:lnTo>
                  <a:pt x="53262" y="1318949"/>
                </a:lnTo>
                <a:lnTo>
                  <a:pt x="54558" y="1317159"/>
                </a:lnTo>
                <a:lnTo>
                  <a:pt x="55422" y="1314907"/>
                </a:lnTo>
                <a:lnTo>
                  <a:pt x="57057" y="1313406"/>
                </a:lnTo>
                <a:lnTo>
                  <a:pt x="66238" y="1310522"/>
                </a:lnTo>
                <a:lnTo>
                  <a:pt x="82896" y="1295223"/>
                </a:lnTo>
                <a:lnTo>
                  <a:pt x="129497" y="1274151"/>
                </a:lnTo>
                <a:lnTo>
                  <a:pt x="174813" y="1248822"/>
                </a:lnTo>
                <a:lnTo>
                  <a:pt x="189911" y="1241914"/>
                </a:lnTo>
                <a:lnTo>
                  <a:pt x="193282" y="1239344"/>
                </a:lnTo>
                <a:lnTo>
                  <a:pt x="202673" y="1236489"/>
                </a:lnTo>
                <a:lnTo>
                  <a:pt x="208140" y="1235727"/>
                </a:lnTo>
                <a:lnTo>
                  <a:pt x="219858" y="1229237"/>
                </a:lnTo>
                <a:lnTo>
                  <a:pt x="267309" y="1193402"/>
                </a:lnTo>
                <a:lnTo>
                  <a:pt x="302031" y="1163411"/>
                </a:lnTo>
                <a:lnTo>
                  <a:pt x="306129" y="1161609"/>
                </a:lnTo>
                <a:lnTo>
                  <a:pt x="313505" y="1153963"/>
                </a:lnTo>
                <a:lnTo>
                  <a:pt x="354882" y="1108105"/>
                </a:lnTo>
                <a:lnTo>
                  <a:pt x="384029" y="1076675"/>
                </a:lnTo>
                <a:lnTo>
                  <a:pt x="412654" y="1032867"/>
                </a:lnTo>
                <a:lnTo>
                  <a:pt x="449399" y="989369"/>
                </a:lnTo>
                <a:lnTo>
                  <a:pt x="482691" y="943162"/>
                </a:lnTo>
                <a:lnTo>
                  <a:pt x="498384" y="924544"/>
                </a:lnTo>
                <a:lnTo>
                  <a:pt x="528016" y="878374"/>
                </a:lnTo>
                <a:lnTo>
                  <a:pt x="558688" y="831935"/>
                </a:lnTo>
                <a:lnTo>
                  <a:pt x="592936" y="786418"/>
                </a:lnTo>
                <a:lnTo>
                  <a:pt x="616660" y="738978"/>
                </a:lnTo>
                <a:lnTo>
                  <a:pt x="650157" y="692427"/>
                </a:lnTo>
                <a:lnTo>
                  <a:pt x="683586" y="649960"/>
                </a:lnTo>
                <a:lnTo>
                  <a:pt x="708988" y="606189"/>
                </a:lnTo>
                <a:lnTo>
                  <a:pt x="730793" y="574910"/>
                </a:lnTo>
                <a:lnTo>
                  <a:pt x="755499" y="530141"/>
                </a:lnTo>
                <a:lnTo>
                  <a:pt x="777582" y="488428"/>
                </a:lnTo>
                <a:lnTo>
                  <a:pt x="793340" y="462749"/>
                </a:lnTo>
                <a:lnTo>
                  <a:pt x="804799" y="446472"/>
                </a:lnTo>
                <a:lnTo>
                  <a:pt x="817652" y="420525"/>
                </a:lnTo>
                <a:lnTo>
                  <a:pt x="850268" y="376682"/>
                </a:lnTo>
                <a:lnTo>
                  <a:pt x="873849" y="334876"/>
                </a:lnTo>
                <a:lnTo>
                  <a:pt x="904267" y="289847"/>
                </a:lnTo>
                <a:lnTo>
                  <a:pt x="928274" y="259298"/>
                </a:lnTo>
                <a:lnTo>
                  <a:pt x="964690" y="213729"/>
                </a:lnTo>
                <a:lnTo>
                  <a:pt x="971322" y="209160"/>
                </a:lnTo>
                <a:lnTo>
                  <a:pt x="974573" y="207942"/>
                </a:lnTo>
                <a:lnTo>
                  <a:pt x="1015735" y="160452"/>
                </a:lnTo>
                <a:lnTo>
                  <a:pt x="1036332" y="131597"/>
                </a:lnTo>
                <a:lnTo>
                  <a:pt x="1082667" y="95192"/>
                </a:lnTo>
                <a:lnTo>
                  <a:pt x="1130186" y="57184"/>
                </a:lnTo>
                <a:lnTo>
                  <a:pt x="1169844" y="30915"/>
                </a:lnTo>
                <a:lnTo>
                  <a:pt x="1215678" y="14940"/>
                </a:lnTo>
                <a:lnTo>
                  <a:pt x="1226505" y="8753"/>
                </a:lnTo>
                <a:lnTo>
                  <a:pt x="1273087" y="5566"/>
                </a:lnTo>
                <a:lnTo>
                  <a:pt x="1288906" y="4447"/>
                </a:lnTo>
                <a:lnTo>
                  <a:pt x="1297101" y="435"/>
                </a:lnTo>
                <a:lnTo>
                  <a:pt x="1301826" y="0"/>
                </a:lnTo>
                <a:lnTo>
                  <a:pt x="1349290" y="5426"/>
                </a:lnTo>
                <a:lnTo>
                  <a:pt x="1360992" y="6522"/>
                </a:lnTo>
                <a:lnTo>
                  <a:pt x="1406536" y="17238"/>
                </a:lnTo>
                <a:lnTo>
                  <a:pt x="1453198" y="37361"/>
                </a:lnTo>
                <a:lnTo>
                  <a:pt x="1499602" y="60521"/>
                </a:lnTo>
                <a:lnTo>
                  <a:pt x="1544279" y="87148"/>
                </a:lnTo>
                <a:lnTo>
                  <a:pt x="1589998" y="128701"/>
                </a:lnTo>
                <a:lnTo>
                  <a:pt x="1635671" y="174302"/>
                </a:lnTo>
                <a:lnTo>
                  <a:pt x="1666647" y="217037"/>
                </a:lnTo>
                <a:lnTo>
                  <a:pt x="1685906" y="242945"/>
                </a:lnTo>
                <a:lnTo>
                  <a:pt x="1695444" y="255757"/>
                </a:lnTo>
                <a:lnTo>
                  <a:pt x="1717870" y="284168"/>
                </a:lnTo>
                <a:lnTo>
                  <a:pt x="1755371" y="331496"/>
                </a:lnTo>
                <a:lnTo>
                  <a:pt x="1782598" y="360307"/>
                </a:lnTo>
                <a:lnTo>
                  <a:pt x="1810948" y="396610"/>
                </a:lnTo>
                <a:lnTo>
                  <a:pt x="1857994" y="444233"/>
                </a:lnTo>
                <a:lnTo>
                  <a:pt x="1895529" y="484605"/>
                </a:lnTo>
                <a:lnTo>
                  <a:pt x="1931727" y="527115"/>
                </a:lnTo>
                <a:lnTo>
                  <a:pt x="1973713" y="569477"/>
                </a:lnTo>
                <a:lnTo>
                  <a:pt x="2016244" y="612023"/>
                </a:lnTo>
                <a:lnTo>
                  <a:pt x="2023233" y="621836"/>
                </a:lnTo>
                <a:lnTo>
                  <a:pt x="2029515" y="631841"/>
                </a:lnTo>
                <a:lnTo>
                  <a:pt x="2056595" y="658490"/>
                </a:lnTo>
                <a:lnTo>
                  <a:pt x="2063214" y="663070"/>
                </a:lnTo>
                <a:lnTo>
                  <a:pt x="2073390" y="676625"/>
                </a:lnTo>
                <a:lnTo>
                  <a:pt x="2098496" y="717704"/>
                </a:lnTo>
                <a:lnTo>
                  <a:pt x="2107767" y="727013"/>
                </a:lnTo>
                <a:lnTo>
                  <a:pt x="2113204" y="730977"/>
                </a:lnTo>
                <a:lnTo>
                  <a:pt x="2133005" y="760478"/>
                </a:lnTo>
                <a:lnTo>
                  <a:pt x="2175223" y="799700"/>
                </a:lnTo>
                <a:lnTo>
                  <a:pt x="2222333" y="846692"/>
                </a:lnTo>
                <a:lnTo>
                  <a:pt x="2265618" y="889973"/>
                </a:lnTo>
                <a:lnTo>
                  <a:pt x="2311824" y="936179"/>
                </a:lnTo>
                <a:lnTo>
                  <a:pt x="2358097" y="974252"/>
                </a:lnTo>
                <a:lnTo>
                  <a:pt x="2385300" y="998275"/>
                </a:lnTo>
                <a:lnTo>
                  <a:pt x="2408908" y="1011783"/>
                </a:lnTo>
                <a:lnTo>
                  <a:pt x="2454549" y="1051496"/>
                </a:lnTo>
                <a:lnTo>
                  <a:pt x="2500600" y="1088281"/>
                </a:lnTo>
                <a:lnTo>
                  <a:pt x="2546273" y="1122911"/>
                </a:lnTo>
                <a:lnTo>
                  <a:pt x="2590796" y="1148284"/>
                </a:lnTo>
                <a:lnTo>
                  <a:pt x="2609849" y="1160769"/>
                </a:lnTo>
                <a:lnTo>
                  <a:pt x="2626078" y="1172229"/>
                </a:lnTo>
                <a:lnTo>
                  <a:pt x="2633995" y="1175968"/>
                </a:lnTo>
                <a:lnTo>
                  <a:pt x="2680039" y="1209055"/>
                </a:lnTo>
                <a:lnTo>
                  <a:pt x="2724169" y="1236856"/>
                </a:lnTo>
                <a:lnTo>
                  <a:pt x="2766309" y="1268862"/>
                </a:lnTo>
                <a:lnTo>
                  <a:pt x="2782620" y="1278576"/>
                </a:lnTo>
                <a:lnTo>
                  <a:pt x="2790511" y="1288156"/>
                </a:lnTo>
                <a:lnTo>
                  <a:pt x="2806907" y="1298995"/>
                </a:lnTo>
                <a:lnTo>
                  <a:pt x="2816893" y="1301566"/>
                </a:lnTo>
                <a:lnTo>
                  <a:pt x="2828393" y="1309999"/>
                </a:lnTo>
                <a:lnTo>
                  <a:pt x="2837080" y="1310369"/>
                </a:lnTo>
                <a:lnTo>
                  <a:pt x="2845784" y="1316944"/>
                </a:lnTo>
                <a:lnTo>
                  <a:pt x="2876555" y="1328495"/>
                </a:lnTo>
                <a:lnTo>
                  <a:pt x="2897731" y="1329329"/>
                </a:lnTo>
                <a:lnTo>
                  <a:pt x="2904661" y="1332221"/>
                </a:lnTo>
                <a:lnTo>
                  <a:pt x="2911270" y="1335976"/>
                </a:lnTo>
                <a:lnTo>
                  <a:pt x="2923609" y="1338863"/>
                </a:lnTo>
                <a:lnTo>
                  <a:pt x="2933700" y="1338980"/>
                </a:lnTo>
                <a:lnTo>
                  <a:pt x="2924175" y="1348505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5" name="SMARTInkShape-350">
            <a:extLst>
              <a:ext uri="{FF2B5EF4-FFF2-40B4-BE49-F238E27FC236}">
                <a16:creationId xmlns:a16="http://schemas.microsoft.com/office/drawing/2014/main" id="{62215480-BB54-7D63-2CD8-BC2D5428D353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4791075" y="5543550"/>
            <a:ext cx="2952732" cy="28576"/>
          </a:xfrm>
          <a:custGeom>
            <a:avLst/>
            <a:gdLst/>
            <a:ahLst/>
            <a:cxnLst/>
            <a:rect l="0" t="0" r="0" b="0"/>
            <a:pathLst>
              <a:path w="2952732" h="28576">
                <a:moveTo>
                  <a:pt x="0" y="9525"/>
                </a:moveTo>
                <a:lnTo>
                  <a:pt x="0" y="9525"/>
                </a:lnTo>
                <a:lnTo>
                  <a:pt x="0" y="17726"/>
                </a:lnTo>
                <a:lnTo>
                  <a:pt x="8201" y="10733"/>
                </a:lnTo>
                <a:lnTo>
                  <a:pt x="18623" y="9556"/>
                </a:lnTo>
                <a:lnTo>
                  <a:pt x="55282" y="9525"/>
                </a:lnTo>
                <a:lnTo>
                  <a:pt x="55905" y="8467"/>
                </a:lnTo>
                <a:lnTo>
                  <a:pt x="56596" y="4469"/>
                </a:lnTo>
                <a:lnTo>
                  <a:pt x="57839" y="2980"/>
                </a:lnTo>
                <a:lnTo>
                  <a:pt x="65303" y="392"/>
                </a:lnTo>
                <a:lnTo>
                  <a:pt x="112469" y="0"/>
                </a:lnTo>
                <a:lnTo>
                  <a:pt x="158309" y="0"/>
                </a:lnTo>
                <a:lnTo>
                  <a:pt x="202528" y="0"/>
                </a:lnTo>
                <a:lnTo>
                  <a:pt x="249808" y="0"/>
                </a:lnTo>
                <a:lnTo>
                  <a:pt x="277987" y="0"/>
                </a:lnTo>
                <a:lnTo>
                  <a:pt x="285122" y="2822"/>
                </a:lnTo>
                <a:lnTo>
                  <a:pt x="288505" y="5056"/>
                </a:lnTo>
                <a:lnTo>
                  <a:pt x="303382" y="8201"/>
                </a:lnTo>
                <a:lnTo>
                  <a:pt x="346198" y="9447"/>
                </a:lnTo>
                <a:lnTo>
                  <a:pt x="391804" y="9508"/>
                </a:lnTo>
                <a:lnTo>
                  <a:pt x="436521" y="9522"/>
                </a:lnTo>
                <a:lnTo>
                  <a:pt x="483533" y="9525"/>
                </a:lnTo>
                <a:lnTo>
                  <a:pt x="527940" y="9525"/>
                </a:lnTo>
                <a:lnTo>
                  <a:pt x="567835" y="9525"/>
                </a:lnTo>
                <a:lnTo>
                  <a:pt x="609102" y="9525"/>
                </a:lnTo>
                <a:lnTo>
                  <a:pt x="655245" y="9525"/>
                </a:lnTo>
                <a:lnTo>
                  <a:pt x="694934" y="12347"/>
                </a:lnTo>
                <a:lnTo>
                  <a:pt x="729430" y="17064"/>
                </a:lnTo>
                <a:lnTo>
                  <a:pt x="767519" y="18462"/>
                </a:lnTo>
                <a:lnTo>
                  <a:pt x="808834" y="18934"/>
                </a:lnTo>
                <a:lnTo>
                  <a:pt x="853056" y="25574"/>
                </a:lnTo>
                <a:lnTo>
                  <a:pt x="896905" y="28399"/>
                </a:lnTo>
                <a:lnTo>
                  <a:pt x="936746" y="28565"/>
                </a:lnTo>
                <a:lnTo>
                  <a:pt x="984332" y="28574"/>
                </a:lnTo>
                <a:lnTo>
                  <a:pt x="1027462" y="28575"/>
                </a:lnTo>
                <a:lnTo>
                  <a:pt x="1068623" y="28575"/>
                </a:lnTo>
                <a:lnTo>
                  <a:pt x="1113749" y="28575"/>
                </a:lnTo>
                <a:lnTo>
                  <a:pt x="1159178" y="22030"/>
                </a:lnTo>
                <a:lnTo>
                  <a:pt x="1206291" y="19442"/>
                </a:lnTo>
                <a:lnTo>
                  <a:pt x="1253653" y="20186"/>
                </a:lnTo>
                <a:lnTo>
                  <a:pt x="1284795" y="24560"/>
                </a:lnTo>
                <a:lnTo>
                  <a:pt x="1329406" y="20453"/>
                </a:lnTo>
                <a:lnTo>
                  <a:pt x="1370387" y="19465"/>
                </a:lnTo>
                <a:lnTo>
                  <a:pt x="1409339" y="19173"/>
                </a:lnTo>
                <a:lnTo>
                  <a:pt x="1455372" y="19074"/>
                </a:lnTo>
                <a:lnTo>
                  <a:pt x="1501045" y="19052"/>
                </a:lnTo>
                <a:lnTo>
                  <a:pt x="1527031" y="20109"/>
                </a:lnTo>
                <a:lnTo>
                  <a:pt x="1548300" y="24538"/>
                </a:lnTo>
                <a:lnTo>
                  <a:pt x="1586694" y="23270"/>
                </a:lnTo>
                <a:lnTo>
                  <a:pt x="1625402" y="27527"/>
                </a:lnTo>
                <a:lnTo>
                  <a:pt x="1672371" y="28483"/>
                </a:lnTo>
                <a:lnTo>
                  <a:pt x="1719152" y="28556"/>
                </a:lnTo>
                <a:lnTo>
                  <a:pt x="1761162" y="28572"/>
                </a:lnTo>
                <a:lnTo>
                  <a:pt x="1805091" y="28575"/>
                </a:lnTo>
                <a:lnTo>
                  <a:pt x="1844506" y="28575"/>
                </a:lnTo>
                <a:lnTo>
                  <a:pt x="1863296" y="27517"/>
                </a:lnTo>
                <a:lnTo>
                  <a:pt x="1897927" y="20374"/>
                </a:lnTo>
                <a:lnTo>
                  <a:pt x="1945035" y="19312"/>
                </a:lnTo>
                <a:lnTo>
                  <a:pt x="1990745" y="19067"/>
                </a:lnTo>
                <a:lnTo>
                  <a:pt x="2037089" y="19050"/>
                </a:lnTo>
                <a:lnTo>
                  <a:pt x="2082132" y="19050"/>
                </a:lnTo>
                <a:lnTo>
                  <a:pt x="2107009" y="20108"/>
                </a:lnTo>
                <a:lnTo>
                  <a:pt x="2122781" y="25595"/>
                </a:lnTo>
                <a:lnTo>
                  <a:pt x="2164428" y="27987"/>
                </a:lnTo>
                <a:lnTo>
                  <a:pt x="2208364" y="28459"/>
                </a:lnTo>
                <a:lnTo>
                  <a:pt x="2254162" y="28552"/>
                </a:lnTo>
                <a:lnTo>
                  <a:pt x="2299564" y="28572"/>
                </a:lnTo>
                <a:lnTo>
                  <a:pt x="2325760" y="27516"/>
                </a:lnTo>
                <a:lnTo>
                  <a:pt x="2345707" y="20374"/>
                </a:lnTo>
                <a:lnTo>
                  <a:pt x="2391836" y="19166"/>
                </a:lnTo>
                <a:lnTo>
                  <a:pt x="2431001" y="19067"/>
                </a:lnTo>
                <a:lnTo>
                  <a:pt x="2472451" y="19053"/>
                </a:lnTo>
                <a:lnTo>
                  <a:pt x="2516892" y="19050"/>
                </a:lnTo>
                <a:lnTo>
                  <a:pt x="2558694" y="19050"/>
                </a:lnTo>
                <a:lnTo>
                  <a:pt x="2602175" y="19050"/>
                </a:lnTo>
                <a:lnTo>
                  <a:pt x="2645371" y="19050"/>
                </a:lnTo>
                <a:lnTo>
                  <a:pt x="2688558" y="19050"/>
                </a:lnTo>
                <a:lnTo>
                  <a:pt x="2731461" y="19050"/>
                </a:lnTo>
                <a:lnTo>
                  <a:pt x="2774338" y="19050"/>
                </a:lnTo>
                <a:lnTo>
                  <a:pt x="2816732" y="19050"/>
                </a:lnTo>
                <a:lnTo>
                  <a:pt x="2863851" y="19050"/>
                </a:lnTo>
                <a:lnTo>
                  <a:pt x="2911289" y="19050"/>
                </a:lnTo>
                <a:lnTo>
                  <a:pt x="2952731" y="19050"/>
                </a:lnTo>
                <a:lnTo>
                  <a:pt x="2947688" y="13994"/>
                </a:lnTo>
                <a:lnTo>
                  <a:pt x="2933700" y="9525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6" name="SMARTInkShape-351">
            <a:extLst>
              <a:ext uri="{FF2B5EF4-FFF2-40B4-BE49-F238E27FC236}">
                <a16:creationId xmlns:a16="http://schemas.microsoft.com/office/drawing/2014/main" id="{CE8A3179-CE76-FF38-35E7-D2A7A61DC4B3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8088838" y="1228841"/>
            <a:ext cx="264588" cy="218946"/>
          </a:xfrm>
          <a:custGeom>
            <a:avLst/>
            <a:gdLst/>
            <a:ahLst/>
            <a:cxnLst/>
            <a:rect l="0" t="0" r="0" b="0"/>
            <a:pathLst>
              <a:path w="264588" h="218946">
                <a:moveTo>
                  <a:pt x="207437" y="9409"/>
                </a:moveTo>
                <a:lnTo>
                  <a:pt x="207437" y="9409"/>
                </a:lnTo>
                <a:lnTo>
                  <a:pt x="212925" y="9409"/>
                </a:lnTo>
                <a:lnTo>
                  <a:pt x="208368" y="9409"/>
                </a:lnTo>
                <a:lnTo>
                  <a:pt x="216853" y="0"/>
                </a:lnTo>
                <a:lnTo>
                  <a:pt x="196225" y="17800"/>
                </a:lnTo>
                <a:lnTo>
                  <a:pt x="156841" y="48246"/>
                </a:lnTo>
                <a:lnTo>
                  <a:pt x="142617" y="59478"/>
                </a:lnTo>
                <a:lnTo>
                  <a:pt x="111180" y="106103"/>
                </a:lnTo>
                <a:lnTo>
                  <a:pt x="74309" y="151826"/>
                </a:lnTo>
                <a:lnTo>
                  <a:pt x="47638" y="177666"/>
                </a:lnTo>
                <a:lnTo>
                  <a:pt x="29669" y="188500"/>
                </a:lnTo>
                <a:lnTo>
                  <a:pt x="17299" y="189826"/>
                </a:lnTo>
                <a:lnTo>
                  <a:pt x="14003" y="187895"/>
                </a:lnTo>
                <a:lnTo>
                  <a:pt x="11806" y="184491"/>
                </a:lnTo>
                <a:lnTo>
                  <a:pt x="259" y="148944"/>
                </a:lnTo>
                <a:lnTo>
                  <a:pt x="0" y="132808"/>
                </a:lnTo>
                <a:lnTo>
                  <a:pt x="9707" y="85770"/>
                </a:lnTo>
                <a:lnTo>
                  <a:pt x="16900" y="57249"/>
                </a:lnTo>
                <a:lnTo>
                  <a:pt x="21982" y="52041"/>
                </a:lnTo>
                <a:lnTo>
                  <a:pt x="22418" y="50531"/>
                </a:lnTo>
                <a:lnTo>
                  <a:pt x="21649" y="49523"/>
                </a:lnTo>
                <a:lnTo>
                  <a:pt x="20078" y="48852"/>
                </a:lnTo>
                <a:lnTo>
                  <a:pt x="20090" y="48404"/>
                </a:lnTo>
                <a:lnTo>
                  <a:pt x="22924" y="47907"/>
                </a:lnTo>
                <a:lnTo>
                  <a:pt x="24104" y="48833"/>
                </a:lnTo>
                <a:lnTo>
                  <a:pt x="25414" y="52683"/>
                </a:lnTo>
                <a:lnTo>
                  <a:pt x="27881" y="54134"/>
                </a:lnTo>
                <a:lnTo>
                  <a:pt x="57942" y="61708"/>
                </a:lnTo>
                <a:lnTo>
                  <a:pt x="72556" y="72870"/>
                </a:lnTo>
                <a:lnTo>
                  <a:pt x="119591" y="113902"/>
                </a:lnTo>
                <a:lnTo>
                  <a:pt x="166039" y="153561"/>
                </a:lnTo>
                <a:lnTo>
                  <a:pt x="209307" y="182543"/>
                </a:lnTo>
                <a:lnTo>
                  <a:pt x="236185" y="196440"/>
                </a:lnTo>
                <a:lnTo>
                  <a:pt x="241380" y="202953"/>
                </a:lnTo>
                <a:lnTo>
                  <a:pt x="245172" y="217066"/>
                </a:lnTo>
                <a:lnTo>
                  <a:pt x="246352" y="217697"/>
                </a:lnTo>
                <a:lnTo>
                  <a:pt x="250953" y="218585"/>
                </a:lnTo>
                <a:lnTo>
                  <a:pt x="248649" y="218793"/>
                </a:lnTo>
                <a:lnTo>
                  <a:pt x="248669" y="218848"/>
                </a:lnTo>
                <a:lnTo>
                  <a:pt x="254011" y="218945"/>
                </a:lnTo>
                <a:lnTo>
                  <a:pt x="254595" y="216130"/>
                </a:lnTo>
                <a:lnTo>
                  <a:pt x="254750" y="213898"/>
                </a:lnTo>
                <a:lnTo>
                  <a:pt x="255913" y="212410"/>
                </a:lnTo>
                <a:lnTo>
                  <a:pt x="264587" y="209434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99" name="SMARTInkShape-Group38">
            <a:extLst>
              <a:ext uri="{FF2B5EF4-FFF2-40B4-BE49-F238E27FC236}">
                <a16:creationId xmlns:a16="http://schemas.microsoft.com/office/drawing/2014/main" id="{A64BE42F-231F-F2EB-F55B-00C0BABD8846}"/>
              </a:ext>
            </a:extLst>
          </p:cNvPr>
          <p:cNvGrpSpPr/>
          <p:nvPr/>
        </p:nvGrpSpPr>
        <p:grpSpPr>
          <a:xfrm>
            <a:off x="7629525" y="1276350"/>
            <a:ext cx="200026" cy="95251"/>
            <a:chOff x="7629525" y="1276350"/>
            <a:chExt cx="200026" cy="95251"/>
          </a:xfrm>
        </p:grpSpPr>
        <p:sp>
          <p:nvSpPr>
            <p:cNvPr id="997" name="SMARTInkShape-352">
              <a:extLst>
                <a:ext uri="{FF2B5EF4-FFF2-40B4-BE49-F238E27FC236}">
                  <a16:creationId xmlns:a16="http://schemas.microsoft.com/office/drawing/2014/main" id="{4464E374-F659-0113-6A99-E2408586DD85}"/>
                </a:ext>
              </a:extLst>
            </p:cNvPr>
            <p:cNvSpPr/>
            <p:nvPr>
              <p:custDataLst>
                <p:tags r:id="rId204"/>
              </p:custDataLst>
            </p:nvPr>
          </p:nvSpPr>
          <p:spPr>
            <a:xfrm>
              <a:off x="7658100" y="1276350"/>
              <a:ext cx="123826" cy="9526"/>
            </a:xfrm>
            <a:custGeom>
              <a:avLst/>
              <a:gdLst/>
              <a:ahLst/>
              <a:cxnLst/>
              <a:rect l="0" t="0" r="0" b="0"/>
              <a:pathLst>
                <a:path w="123826" h="9526">
                  <a:moveTo>
                    <a:pt x="0" y="9525"/>
                  </a:moveTo>
                  <a:lnTo>
                    <a:pt x="0" y="9525"/>
                  </a:lnTo>
                  <a:lnTo>
                    <a:pt x="18362" y="8467"/>
                  </a:lnTo>
                  <a:lnTo>
                    <a:pt x="63371" y="1324"/>
                  </a:lnTo>
                  <a:lnTo>
                    <a:pt x="109306" y="78"/>
                  </a:lnTo>
                  <a:lnTo>
                    <a:pt x="12382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8" name="SMARTInkShape-353">
              <a:extLst>
                <a:ext uri="{FF2B5EF4-FFF2-40B4-BE49-F238E27FC236}">
                  <a16:creationId xmlns:a16="http://schemas.microsoft.com/office/drawing/2014/main" id="{ABF232D8-A1C1-167D-63F9-4768C56F845D}"/>
                </a:ext>
              </a:extLst>
            </p:cNvPr>
            <p:cNvSpPr/>
            <p:nvPr>
              <p:custDataLst>
                <p:tags r:id="rId205"/>
              </p:custDataLst>
            </p:nvPr>
          </p:nvSpPr>
          <p:spPr>
            <a:xfrm>
              <a:off x="7629525" y="1347331"/>
              <a:ext cx="200026" cy="24270"/>
            </a:xfrm>
            <a:custGeom>
              <a:avLst/>
              <a:gdLst/>
              <a:ahLst/>
              <a:cxnLst/>
              <a:rect l="0" t="0" r="0" b="0"/>
              <a:pathLst>
                <a:path w="200026" h="24270">
                  <a:moveTo>
                    <a:pt x="0" y="24269"/>
                  </a:moveTo>
                  <a:lnTo>
                    <a:pt x="0" y="24269"/>
                  </a:lnTo>
                  <a:lnTo>
                    <a:pt x="41832" y="24269"/>
                  </a:lnTo>
                  <a:lnTo>
                    <a:pt x="81994" y="19212"/>
                  </a:lnTo>
                  <a:lnTo>
                    <a:pt x="129290" y="15136"/>
                  </a:lnTo>
                  <a:lnTo>
                    <a:pt x="175612" y="5066"/>
                  </a:lnTo>
                  <a:lnTo>
                    <a:pt x="183177" y="565"/>
                  </a:lnTo>
                  <a:lnTo>
                    <a:pt x="185618" y="0"/>
                  </a:lnTo>
                  <a:lnTo>
                    <a:pt x="187245" y="681"/>
                  </a:lnTo>
                  <a:lnTo>
                    <a:pt x="188330" y="2194"/>
                  </a:lnTo>
                  <a:lnTo>
                    <a:pt x="190112" y="3202"/>
                  </a:lnTo>
                  <a:lnTo>
                    <a:pt x="200025" y="521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06" name="SMARTInkShape-Group39">
            <a:extLst>
              <a:ext uri="{FF2B5EF4-FFF2-40B4-BE49-F238E27FC236}">
                <a16:creationId xmlns:a16="http://schemas.microsoft.com/office/drawing/2014/main" id="{070ADD78-6D1F-5878-2FEB-FCE5A0FD4ED6}"/>
              </a:ext>
            </a:extLst>
          </p:cNvPr>
          <p:cNvGrpSpPr/>
          <p:nvPr/>
        </p:nvGrpSpPr>
        <p:grpSpPr>
          <a:xfrm>
            <a:off x="7021787" y="1171575"/>
            <a:ext cx="398074" cy="323851"/>
            <a:chOff x="7021787" y="1171575"/>
            <a:chExt cx="398074" cy="323851"/>
          </a:xfrm>
        </p:grpSpPr>
        <p:sp>
          <p:nvSpPr>
            <p:cNvPr id="1000" name="SMARTInkShape-354">
              <a:extLst>
                <a:ext uri="{FF2B5EF4-FFF2-40B4-BE49-F238E27FC236}">
                  <a16:creationId xmlns:a16="http://schemas.microsoft.com/office/drawing/2014/main" id="{159B9674-F228-F6CA-4313-03FA801F01B0}"/>
                </a:ext>
              </a:extLst>
            </p:cNvPr>
            <p:cNvSpPr/>
            <p:nvPr>
              <p:custDataLst>
                <p:tags r:id="rId198"/>
              </p:custDataLst>
            </p:nvPr>
          </p:nvSpPr>
          <p:spPr>
            <a:xfrm>
              <a:off x="7021787" y="1209826"/>
              <a:ext cx="26714" cy="269193"/>
            </a:xfrm>
            <a:custGeom>
              <a:avLst/>
              <a:gdLst/>
              <a:ahLst/>
              <a:cxnLst/>
              <a:rect l="0" t="0" r="0" b="0"/>
              <a:pathLst>
                <a:path w="26714" h="269193">
                  <a:moveTo>
                    <a:pt x="17188" y="18899"/>
                  </a:moveTo>
                  <a:lnTo>
                    <a:pt x="17188" y="18899"/>
                  </a:lnTo>
                  <a:lnTo>
                    <a:pt x="25388" y="18899"/>
                  </a:lnTo>
                  <a:lnTo>
                    <a:pt x="25830" y="17841"/>
                  </a:lnTo>
                  <a:lnTo>
                    <a:pt x="26679" y="1565"/>
                  </a:lnTo>
                  <a:lnTo>
                    <a:pt x="25632" y="993"/>
                  </a:lnTo>
                  <a:lnTo>
                    <a:pt x="21219" y="188"/>
                  </a:lnTo>
                  <a:lnTo>
                    <a:pt x="23565" y="0"/>
                  </a:lnTo>
                  <a:lnTo>
                    <a:pt x="19669" y="2738"/>
                  </a:lnTo>
                  <a:lnTo>
                    <a:pt x="15667" y="4950"/>
                  </a:lnTo>
                  <a:lnTo>
                    <a:pt x="14057" y="7483"/>
                  </a:lnTo>
                  <a:lnTo>
                    <a:pt x="14042" y="10230"/>
                  </a:lnTo>
                  <a:lnTo>
                    <a:pt x="15090" y="13120"/>
                  </a:lnTo>
                  <a:lnTo>
                    <a:pt x="16911" y="53938"/>
                  </a:lnTo>
                  <a:lnTo>
                    <a:pt x="17003" y="61309"/>
                  </a:lnTo>
                  <a:lnTo>
                    <a:pt x="11462" y="75142"/>
                  </a:lnTo>
                  <a:lnTo>
                    <a:pt x="7020" y="81794"/>
                  </a:lnTo>
                  <a:lnTo>
                    <a:pt x="5118" y="88346"/>
                  </a:lnTo>
                  <a:lnTo>
                    <a:pt x="4599" y="131281"/>
                  </a:lnTo>
                  <a:lnTo>
                    <a:pt x="2068" y="149280"/>
                  </a:lnTo>
                  <a:lnTo>
                    <a:pt x="6718" y="178303"/>
                  </a:lnTo>
                  <a:lnTo>
                    <a:pt x="0" y="219846"/>
                  </a:lnTo>
                  <a:lnTo>
                    <a:pt x="24" y="237326"/>
                  </a:lnTo>
                  <a:lnTo>
                    <a:pt x="6448" y="267339"/>
                  </a:lnTo>
                  <a:lnTo>
                    <a:pt x="8969" y="269192"/>
                  </a:lnTo>
                  <a:lnTo>
                    <a:pt x="26713" y="26654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1" name="SMARTInkShape-355">
              <a:extLst>
                <a:ext uri="{FF2B5EF4-FFF2-40B4-BE49-F238E27FC236}">
                  <a16:creationId xmlns:a16="http://schemas.microsoft.com/office/drawing/2014/main" id="{FF441F5B-986F-EDC6-4F4B-D69B8332A226}"/>
                </a:ext>
              </a:extLst>
            </p:cNvPr>
            <p:cNvSpPr/>
            <p:nvPr>
              <p:custDataLst>
                <p:tags r:id="rId199"/>
              </p:custDataLst>
            </p:nvPr>
          </p:nvSpPr>
          <p:spPr>
            <a:xfrm>
              <a:off x="7030502" y="1171575"/>
              <a:ext cx="389359" cy="323851"/>
            </a:xfrm>
            <a:custGeom>
              <a:avLst/>
              <a:gdLst/>
              <a:ahLst/>
              <a:cxnLst/>
              <a:rect l="0" t="0" r="0" b="0"/>
              <a:pathLst>
                <a:path w="389359" h="323851">
                  <a:moveTo>
                    <a:pt x="17998" y="9525"/>
                  </a:moveTo>
                  <a:lnTo>
                    <a:pt x="17998" y="9525"/>
                  </a:lnTo>
                  <a:lnTo>
                    <a:pt x="8866" y="9525"/>
                  </a:lnTo>
                  <a:lnTo>
                    <a:pt x="3063" y="15013"/>
                  </a:lnTo>
                  <a:lnTo>
                    <a:pt x="5362" y="12669"/>
                  </a:lnTo>
                  <a:lnTo>
                    <a:pt x="5341" y="12680"/>
                  </a:lnTo>
                  <a:lnTo>
                    <a:pt x="0" y="18002"/>
                  </a:lnTo>
                  <a:lnTo>
                    <a:pt x="7241" y="10757"/>
                  </a:lnTo>
                  <a:lnTo>
                    <a:pt x="7651" y="11405"/>
                  </a:lnTo>
                  <a:lnTo>
                    <a:pt x="8108" y="14946"/>
                  </a:lnTo>
                  <a:lnTo>
                    <a:pt x="11405" y="15256"/>
                  </a:lnTo>
                  <a:lnTo>
                    <a:pt x="57320" y="9811"/>
                  </a:lnTo>
                  <a:lnTo>
                    <a:pt x="101055" y="9532"/>
                  </a:lnTo>
                  <a:lnTo>
                    <a:pt x="148048" y="9525"/>
                  </a:lnTo>
                  <a:lnTo>
                    <a:pt x="187092" y="10583"/>
                  </a:lnTo>
                  <a:lnTo>
                    <a:pt x="191053" y="12347"/>
                  </a:lnTo>
                  <a:lnTo>
                    <a:pt x="193693" y="14581"/>
                  </a:lnTo>
                  <a:lnTo>
                    <a:pt x="205093" y="14242"/>
                  </a:lnTo>
                  <a:lnTo>
                    <a:pt x="246345" y="10146"/>
                  </a:lnTo>
                  <a:lnTo>
                    <a:pt x="293117" y="9532"/>
                  </a:lnTo>
                  <a:lnTo>
                    <a:pt x="331389" y="9525"/>
                  </a:lnTo>
                  <a:lnTo>
                    <a:pt x="334876" y="8467"/>
                  </a:lnTo>
                  <a:lnTo>
                    <a:pt x="337199" y="6703"/>
                  </a:lnTo>
                  <a:lnTo>
                    <a:pt x="338749" y="4469"/>
                  </a:lnTo>
                  <a:lnTo>
                    <a:pt x="340840" y="2979"/>
                  </a:lnTo>
                  <a:lnTo>
                    <a:pt x="351372" y="0"/>
                  </a:lnTo>
                  <a:lnTo>
                    <a:pt x="352431" y="18363"/>
                  </a:lnTo>
                  <a:lnTo>
                    <a:pt x="356861" y="38602"/>
                  </a:lnTo>
                  <a:lnTo>
                    <a:pt x="354528" y="54359"/>
                  </a:lnTo>
                  <a:lnTo>
                    <a:pt x="364906" y="101193"/>
                  </a:lnTo>
                  <a:lnTo>
                    <a:pt x="364629" y="110854"/>
                  </a:lnTo>
                  <a:lnTo>
                    <a:pt x="357301" y="135622"/>
                  </a:lnTo>
                  <a:lnTo>
                    <a:pt x="362696" y="171899"/>
                  </a:lnTo>
                  <a:lnTo>
                    <a:pt x="368897" y="214695"/>
                  </a:lnTo>
                  <a:lnTo>
                    <a:pt x="376668" y="256310"/>
                  </a:lnTo>
                  <a:lnTo>
                    <a:pt x="382122" y="289460"/>
                  </a:lnTo>
                  <a:lnTo>
                    <a:pt x="384573" y="294573"/>
                  </a:lnTo>
                  <a:lnTo>
                    <a:pt x="385148" y="299040"/>
                  </a:lnTo>
                  <a:lnTo>
                    <a:pt x="380212" y="313667"/>
                  </a:lnTo>
                  <a:lnTo>
                    <a:pt x="388172" y="314267"/>
                  </a:lnTo>
                  <a:lnTo>
                    <a:pt x="388606" y="313228"/>
                  </a:lnTo>
                  <a:lnTo>
                    <a:pt x="389358" y="306119"/>
                  </a:lnTo>
                  <a:lnTo>
                    <a:pt x="388338" y="305679"/>
                  </a:lnTo>
                  <a:lnTo>
                    <a:pt x="343420" y="304815"/>
                  </a:lnTo>
                  <a:lnTo>
                    <a:pt x="313738" y="307627"/>
                  </a:lnTo>
                  <a:lnTo>
                    <a:pt x="270209" y="313002"/>
                  </a:lnTo>
                  <a:lnTo>
                    <a:pt x="228984" y="314151"/>
                  </a:lnTo>
                  <a:lnTo>
                    <a:pt x="216545" y="313189"/>
                  </a:lnTo>
                  <a:lnTo>
                    <a:pt x="207489" y="309234"/>
                  </a:lnTo>
                  <a:lnTo>
                    <a:pt x="164294" y="312923"/>
                  </a:lnTo>
                  <a:lnTo>
                    <a:pt x="123073" y="314202"/>
                  </a:lnTo>
                  <a:lnTo>
                    <a:pt x="78095" y="314325"/>
                  </a:lnTo>
                  <a:lnTo>
                    <a:pt x="57586" y="314325"/>
                  </a:lnTo>
                  <a:lnTo>
                    <a:pt x="51481" y="319381"/>
                  </a:lnTo>
                  <a:lnTo>
                    <a:pt x="49846" y="319813"/>
                  </a:lnTo>
                  <a:lnTo>
                    <a:pt x="48755" y="319042"/>
                  </a:lnTo>
                  <a:lnTo>
                    <a:pt x="48028" y="317469"/>
                  </a:lnTo>
                  <a:lnTo>
                    <a:pt x="46485" y="317480"/>
                  </a:lnTo>
                  <a:lnTo>
                    <a:pt x="37478" y="323540"/>
                  </a:lnTo>
                  <a:lnTo>
                    <a:pt x="12612" y="323850"/>
                  </a:lnTo>
                  <a:lnTo>
                    <a:pt x="17998" y="3238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2" name="SMARTInkShape-356">
              <a:extLst>
                <a:ext uri="{FF2B5EF4-FFF2-40B4-BE49-F238E27FC236}">
                  <a16:creationId xmlns:a16="http://schemas.microsoft.com/office/drawing/2014/main" id="{51D069D8-5E46-B8D5-9425-0AB2BACE154D}"/>
                </a:ext>
              </a:extLst>
            </p:cNvPr>
            <p:cNvSpPr/>
            <p:nvPr>
              <p:custDataLst>
                <p:tags r:id="rId200"/>
              </p:custDataLst>
            </p:nvPr>
          </p:nvSpPr>
          <p:spPr>
            <a:xfrm>
              <a:off x="7048500" y="1228725"/>
              <a:ext cx="142876" cy="114301"/>
            </a:xfrm>
            <a:custGeom>
              <a:avLst/>
              <a:gdLst/>
              <a:ahLst/>
              <a:cxnLst/>
              <a:rect l="0" t="0" r="0" b="0"/>
              <a:pathLst>
                <a:path w="142876" h="114301">
                  <a:moveTo>
                    <a:pt x="0" y="114300"/>
                  </a:moveTo>
                  <a:lnTo>
                    <a:pt x="0" y="114300"/>
                  </a:lnTo>
                  <a:lnTo>
                    <a:pt x="0" y="109243"/>
                  </a:lnTo>
                  <a:lnTo>
                    <a:pt x="42194" y="72543"/>
                  </a:lnTo>
                  <a:lnTo>
                    <a:pt x="88005" y="34883"/>
                  </a:lnTo>
                  <a:lnTo>
                    <a:pt x="120532" y="8226"/>
                  </a:lnTo>
                  <a:lnTo>
                    <a:pt x="14287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3" name="SMARTInkShape-357">
              <a:extLst>
                <a:ext uri="{FF2B5EF4-FFF2-40B4-BE49-F238E27FC236}">
                  <a16:creationId xmlns:a16="http://schemas.microsoft.com/office/drawing/2014/main" id="{5167B232-4F28-D095-4558-5C90ACBC65BB}"/>
                </a:ext>
              </a:extLst>
            </p:cNvPr>
            <p:cNvSpPr/>
            <p:nvPr>
              <p:custDataLst>
                <p:tags r:id="rId201"/>
              </p:custDataLst>
            </p:nvPr>
          </p:nvSpPr>
          <p:spPr>
            <a:xfrm>
              <a:off x="7067550" y="1295400"/>
              <a:ext cx="171451" cy="104776"/>
            </a:xfrm>
            <a:custGeom>
              <a:avLst/>
              <a:gdLst/>
              <a:ahLst/>
              <a:cxnLst/>
              <a:rect l="0" t="0" r="0" b="0"/>
              <a:pathLst>
                <a:path w="171451" h="104776">
                  <a:moveTo>
                    <a:pt x="0" y="104775"/>
                  </a:moveTo>
                  <a:lnTo>
                    <a:pt x="0" y="104775"/>
                  </a:lnTo>
                  <a:lnTo>
                    <a:pt x="10113" y="104775"/>
                  </a:lnTo>
                  <a:lnTo>
                    <a:pt x="13092" y="103717"/>
                  </a:lnTo>
                  <a:lnTo>
                    <a:pt x="15078" y="101953"/>
                  </a:lnTo>
                  <a:lnTo>
                    <a:pt x="16402" y="99718"/>
                  </a:lnTo>
                  <a:lnTo>
                    <a:pt x="62419" y="69817"/>
                  </a:lnTo>
                  <a:lnTo>
                    <a:pt x="107172" y="39392"/>
                  </a:lnTo>
                  <a:lnTo>
                    <a:pt x="152189" y="12962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4" name="SMARTInkShape-358">
              <a:extLst>
                <a:ext uri="{FF2B5EF4-FFF2-40B4-BE49-F238E27FC236}">
                  <a16:creationId xmlns:a16="http://schemas.microsoft.com/office/drawing/2014/main" id="{FCCF9A41-9277-5137-E8D2-6332A108AB74}"/>
                </a:ext>
              </a:extLst>
            </p:cNvPr>
            <p:cNvSpPr/>
            <p:nvPr>
              <p:custDataLst>
                <p:tags r:id="rId202"/>
              </p:custDataLst>
            </p:nvPr>
          </p:nvSpPr>
          <p:spPr>
            <a:xfrm>
              <a:off x="7153275" y="1352550"/>
              <a:ext cx="152401" cy="76201"/>
            </a:xfrm>
            <a:custGeom>
              <a:avLst/>
              <a:gdLst/>
              <a:ahLst/>
              <a:cxnLst/>
              <a:rect l="0" t="0" r="0" b="0"/>
              <a:pathLst>
                <a:path w="152401" h="76201">
                  <a:moveTo>
                    <a:pt x="0" y="76200"/>
                  </a:moveTo>
                  <a:lnTo>
                    <a:pt x="0" y="76200"/>
                  </a:lnTo>
                  <a:lnTo>
                    <a:pt x="8664" y="68596"/>
                  </a:lnTo>
                  <a:lnTo>
                    <a:pt x="55485" y="40013"/>
                  </a:lnTo>
                  <a:lnTo>
                    <a:pt x="97926" y="19218"/>
                  </a:lnTo>
                  <a:lnTo>
                    <a:pt x="143767" y="1891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5" name="SMARTInkShape-359">
              <a:extLst>
                <a:ext uri="{FF2B5EF4-FFF2-40B4-BE49-F238E27FC236}">
                  <a16:creationId xmlns:a16="http://schemas.microsoft.com/office/drawing/2014/main" id="{3D2C4E31-72B5-132C-0183-1AD7C98315F3}"/>
                </a:ext>
              </a:extLst>
            </p:cNvPr>
            <p:cNvSpPr/>
            <p:nvPr>
              <p:custDataLst>
                <p:tags r:id="rId203"/>
              </p:custDataLst>
            </p:nvPr>
          </p:nvSpPr>
          <p:spPr>
            <a:xfrm>
              <a:off x="7239000" y="1390650"/>
              <a:ext cx="104776" cy="47626"/>
            </a:xfrm>
            <a:custGeom>
              <a:avLst/>
              <a:gdLst/>
              <a:ahLst/>
              <a:cxnLst/>
              <a:rect l="0" t="0" r="0" b="0"/>
              <a:pathLst>
                <a:path w="104776" h="47626">
                  <a:moveTo>
                    <a:pt x="0" y="47625"/>
                  </a:moveTo>
                  <a:lnTo>
                    <a:pt x="0" y="47625"/>
                  </a:lnTo>
                  <a:lnTo>
                    <a:pt x="5056" y="47625"/>
                  </a:lnTo>
                  <a:lnTo>
                    <a:pt x="51044" y="19247"/>
                  </a:lnTo>
                  <a:lnTo>
                    <a:pt x="10477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12" name="SMARTInkShape-Group40">
            <a:extLst>
              <a:ext uri="{FF2B5EF4-FFF2-40B4-BE49-F238E27FC236}">
                <a16:creationId xmlns:a16="http://schemas.microsoft.com/office/drawing/2014/main" id="{8E2FC0CE-4E62-A931-65A3-936552C8BFF6}"/>
              </a:ext>
            </a:extLst>
          </p:cNvPr>
          <p:cNvGrpSpPr/>
          <p:nvPr/>
        </p:nvGrpSpPr>
        <p:grpSpPr>
          <a:xfrm>
            <a:off x="4787684" y="2328137"/>
            <a:ext cx="441542" cy="319814"/>
            <a:chOff x="4787684" y="2328137"/>
            <a:chExt cx="441542" cy="319814"/>
          </a:xfrm>
        </p:grpSpPr>
        <p:sp>
          <p:nvSpPr>
            <p:cNvPr id="1007" name="SMARTInkShape-360">
              <a:extLst>
                <a:ext uri="{FF2B5EF4-FFF2-40B4-BE49-F238E27FC236}">
                  <a16:creationId xmlns:a16="http://schemas.microsoft.com/office/drawing/2014/main" id="{22353497-5061-B1C1-41B2-39776016ED64}"/>
                </a:ext>
              </a:extLst>
            </p:cNvPr>
            <p:cNvSpPr/>
            <p:nvPr>
              <p:custDataLst>
                <p:tags r:id="rId193"/>
              </p:custDataLst>
            </p:nvPr>
          </p:nvSpPr>
          <p:spPr>
            <a:xfrm>
              <a:off x="4787684" y="2571750"/>
              <a:ext cx="108167" cy="76201"/>
            </a:xfrm>
            <a:custGeom>
              <a:avLst/>
              <a:gdLst/>
              <a:ahLst/>
              <a:cxnLst/>
              <a:rect l="0" t="0" r="0" b="0"/>
              <a:pathLst>
                <a:path w="108167" h="76201">
                  <a:moveTo>
                    <a:pt x="3391" y="0"/>
                  </a:moveTo>
                  <a:lnTo>
                    <a:pt x="3391" y="0"/>
                  </a:lnTo>
                  <a:lnTo>
                    <a:pt x="8447" y="0"/>
                  </a:lnTo>
                  <a:lnTo>
                    <a:pt x="7820" y="1058"/>
                  </a:lnTo>
                  <a:lnTo>
                    <a:pt x="0" y="6546"/>
                  </a:lnTo>
                  <a:lnTo>
                    <a:pt x="71" y="7539"/>
                  </a:lnTo>
                  <a:lnTo>
                    <a:pt x="1178" y="8201"/>
                  </a:lnTo>
                  <a:lnTo>
                    <a:pt x="2974" y="7584"/>
                  </a:lnTo>
                  <a:lnTo>
                    <a:pt x="7792" y="4076"/>
                  </a:lnTo>
                  <a:lnTo>
                    <a:pt x="16283" y="1812"/>
                  </a:lnTo>
                  <a:lnTo>
                    <a:pt x="21511" y="1208"/>
                  </a:lnTo>
                  <a:lnTo>
                    <a:pt x="30141" y="3359"/>
                  </a:lnTo>
                  <a:lnTo>
                    <a:pt x="58394" y="16523"/>
                  </a:lnTo>
                  <a:lnTo>
                    <a:pt x="65937" y="18985"/>
                  </a:lnTo>
                  <a:lnTo>
                    <a:pt x="72817" y="23607"/>
                  </a:lnTo>
                  <a:lnTo>
                    <a:pt x="89060" y="48643"/>
                  </a:lnTo>
                  <a:lnTo>
                    <a:pt x="95441" y="58661"/>
                  </a:lnTo>
                  <a:lnTo>
                    <a:pt x="103926" y="65359"/>
                  </a:lnTo>
                  <a:lnTo>
                    <a:pt x="108166" y="762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8" name="SMARTInkShape-361">
              <a:extLst>
                <a:ext uri="{FF2B5EF4-FFF2-40B4-BE49-F238E27FC236}">
                  <a16:creationId xmlns:a16="http://schemas.microsoft.com/office/drawing/2014/main" id="{24FBC41E-5322-11C5-7A00-3A72634E7311}"/>
                </a:ext>
              </a:extLst>
            </p:cNvPr>
            <p:cNvSpPr/>
            <p:nvPr>
              <p:custDataLst>
                <p:tags r:id="rId194"/>
              </p:custDataLst>
            </p:nvPr>
          </p:nvSpPr>
          <p:spPr>
            <a:xfrm>
              <a:off x="4867275" y="2533766"/>
              <a:ext cx="95251" cy="95135"/>
            </a:xfrm>
            <a:custGeom>
              <a:avLst/>
              <a:gdLst/>
              <a:ahLst/>
              <a:cxnLst/>
              <a:rect l="0" t="0" r="0" b="0"/>
              <a:pathLst>
                <a:path w="95251" h="95135">
                  <a:moveTo>
                    <a:pt x="0" y="9409"/>
                  </a:moveTo>
                  <a:lnTo>
                    <a:pt x="0" y="9409"/>
                  </a:lnTo>
                  <a:lnTo>
                    <a:pt x="0" y="1208"/>
                  </a:lnTo>
                  <a:lnTo>
                    <a:pt x="1058" y="767"/>
                  </a:lnTo>
                  <a:lnTo>
                    <a:pt x="8201" y="0"/>
                  </a:lnTo>
                  <a:lnTo>
                    <a:pt x="31181" y="16137"/>
                  </a:lnTo>
                  <a:lnTo>
                    <a:pt x="47301" y="36740"/>
                  </a:lnTo>
                  <a:lnTo>
                    <a:pt x="55595" y="42723"/>
                  </a:lnTo>
                  <a:lnTo>
                    <a:pt x="59289" y="44318"/>
                  </a:lnTo>
                  <a:lnTo>
                    <a:pt x="66215" y="51736"/>
                  </a:lnTo>
                  <a:lnTo>
                    <a:pt x="95250" y="9513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9" name="SMARTInkShape-362">
              <a:extLst>
                <a:ext uri="{FF2B5EF4-FFF2-40B4-BE49-F238E27FC236}">
                  <a16:creationId xmlns:a16="http://schemas.microsoft.com/office/drawing/2014/main" id="{FCED31BE-20E3-CA74-3E4A-5E16DCAD3847}"/>
                </a:ext>
              </a:extLst>
            </p:cNvPr>
            <p:cNvSpPr/>
            <p:nvPr>
              <p:custDataLst>
                <p:tags r:id="rId195"/>
              </p:custDataLst>
            </p:nvPr>
          </p:nvSpPr>
          <p:spPr>
            <a:xfrm>
              <a:off x="4943475" y="2495550"/>
              <a:ext cx="95251" cy="95251"/>
            </a:xfrm>
            <a:custGeom>
              <a:avLst/>
              <a:gdLst/>
              <a:ahLst/>
              <a:cxnLst/>
              <a:rect l="0" t="0" r="0" b="0"/>
              <a:pathLst>
                <a:path w="95251" h="95251">
                  <a:moveTo>
                    <a:pt x="0" y="0"/>
                  </a:moveTo>
                  <a:lnTo>
                    <a:pt x="0" y="0"/>
                  </a:lnTo>
                  <a:lnTo>
                    <a:pt x="8201" y="0"/>
                  </a:lnTo>
                  <a:lnTo>
                    <a:pt x="34337" y="25947"/>
                  </a:lnTo>
                  <a:lnTo>
                    <a:pt x="64655" y="71610"/>
                  </a:lnTo>
                  <a:lnTo>
                    <a:pt x="78975" y="87993"/>
                  </a:lnTo>
                  <a:lnTo>
                    <a:pt x="95250" y="952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0" name="SMARTInkShape-363">
              <a:extLst>
                <a:ext uri="{FF2B5EF4-FFF2-40B4-BE49-F238E27FC236}">
                  <a16:creationId xmlns:a16="http://schemas.microsoft.com/office/drawing/2014/main" id="{C4BD7E03-6E36-9C36-A8E7-8F6294759681}"/>
                </a:ext>
              </a:extLst>
            </p:cNvPr>
            <p:cNvSpPr/>
            <p:nvPr>
              <p:custDataLst>
                <p:tags r:id="rId196"/>
              </p:custDataLst>
            </p:nvPr>
          </p:nvSpPr>
          <p:spPr>
            <a:xfrm>
              <a:off x="5010150" y="2449249"/>
              <a:ext cx="114301" cy="84402"/>
            </a:xfrm>
            <a:custGeom>
              <a:avLst/>
              <a:gdLst/>
              <a:ahLst/>
              <a:cxnLst/>
              <a:rect l="0" t="0" r="0" b="0"/>
              <a:pathLst>
                <a:path w="114301" h="84402">
                  <a:moveTo>
                    <a:pt x="0" y="8201"/>
                  </a:moveTo>
                  <a:lnTo>
                    <a:pt x="0" y="8201"/>
                  </a:lnTo>
                  <a:lnTo>
                    <a:pt x="5056" y="3145"/>
                  </a:lnTo>
                  <a:lnTo>
                    <a:pt x="13183" y="662"/>
                  </a:lnTo>
                  <a:lnTo>
                    <a:pt x="18314" y="0"/>
                  </a:lnTo>
                  <a:lnTo>
                    <a:pt x="26837" y="2087"/>
                  </a:lnTo>
                  <a:lnTo>
                    <a:pt x="40932" y="12050"/>
                  </a:lnTo>
                  <a:lnTo>
                    <a:pt x="72122" y="43341"/>
                  </a:lnTo>
                  <a:lnTo>
                    <a:pt x="88781" y="67091"/>
                  </a:lnTo>
                  <a:lnTo>
                    <a:pt x="114300" y="8440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1" name="SMARTInkShape-364">
              <a:extLst>
                <a:ext uri="{FF2B5EF4-FFF2-40B4-BE49-F238E27FC236}">
                  <a16:creationId xmlns:a16="http://schemas.microsoft.com/office/drawing/2014/main" id="{4A041A10-F83C-D519-9731-849BFA733CFA}"/>
                </a:ext>
              </a:extLst>
            </p:cNvPr>
            <p:cNvSpPr/>
            <p:nvPr>
              <p:custDataLst>
                <p:tags r:id="rId197"/>
              </p:custDataLst>
            </p:nvPr>
          </p:nvSpPr>
          <p:spPr>
            <a:xfrm>
              <a:off x="5133975" y="2328137"/>
              <a:ext cx="95251" cy="138839"/>
            </a:xfrm>
            <a:custGeom>
              <a:avLst/>
              <a:gdLst/>
              <a:ahLst/>
              <a:cxnLst/>
              <a:rect l="0" t="0" r="0" b="0"/>
              <a:pathLst>
                <a:path w="95251" h="138839">
                  <a:moveTo>
                    <a:pt x="0" y="5488"/>
                  </a:moveTo>
                  <a:lnTo>
                    <a:pt x="0" y="5488"/>
                  </a:lnTo>
                  <a:lnTo>
                    <a:pt x="0" y="0"/>
                  </a:lnTo>
                  <a:lnTo>
                    <a:pt x="0" y="2343"/>
                  </a:lnTo>
                  <a:lnTo>
                    <a:pt x="25947" y="45402"/>
                  </a:lnTo>
                  <a:lnTo>
                    <a:pt x="56531" y="89647"/>
                  </a:lnTo>
                  <a:lnTo>
                    <a:pt x="95250" y="13883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17" name="SMARTInkShape-Group41">
            <a:extLst>
              <a:ext uri="{FF2B5EF4-FFF2-40B4-BE49-F238E27FC236}">
                <a16:creationId xmlns:a16="http://schemas.microsoft.com/office/drawing/2014/main" id="{6D186A59-EF15-3BF8-E2A7-3AB5639D5F92}"/>
              </a:ext>
            </a:extLst>
          </p:cNvPr>
          <p:cNvGrpSpPr/>
          <p:nvPr/>
        </p:nvGrpSpPr>
        <p:grpSpPr>
          <a:xfrm>
            <a:off x="6762750" y="2409825"/>
            <a:ext cx="371476" cy="238126"/>
            <a:chOff x="6762750" y="2409825"/>
            <a:chExt cx="371476" cy="238126"/>
          </a:xfrm>
        </p:grpSpPr>
        <p:sp>
          <p:nvSpPr>
            <p:cNvPr id="1013" name="SMARTInkShape-365">
              <a:extLst>
                <a:ext uri="{FF2B5EF4-FFF2-40B4-BE49-F238E27FC236}">
                  <a16:creationId xmlns:a16="http://schemas.microsoft.com/office/drawing/2014/main" id="{CA03FCF3-5BF3-8371-1385-97CB5D6469A9}"/>
                </a:ext>
              </a:extLst>
            </p:cNvPr>
            <p:cNvSpPr/>
            <p:nvPr>
              <p:custDataLst>
                <p:tags r:id="rId189"/>
              </p:custDataLst>
            </p:nvPr>
          </p:nvSpPr>
          <p:spPr>
            <a:xfrm>
              <a:off x="6762750" y="2409825"/>
              <a:ext cx="180976" cy="95251"/>
            </a:xfrm>
            <a:custGeom>
              <a:avLst/>
              <a:gdLst/>
              <a:ahLst/>
              <a:cxnLst/>
              <a:rect l="0" t="0" r="0" b="0"/>
              <a:pathLst>
                <a:path w="180976" h="95251">
                  <a:moveTo>
                    <a:pt x="0" y="95250"/>
                  </a:moveTo>
                  <a:lnTo>
                    <a:pt x="0" y="95250"/>
                  </a:lnTo>
                  <a:lnTo>
                    <a:pt x="10779" y="86587"/>
                  </a:lnTo>
                  <a:lnTo>
                    <a:pt x="52050" y="64659"/>
                  </a:lnTo>
                  <a:lnTo>
                    <a:pt x="95833" y="44955"/>
                  </a:lnTo>
                  <a:lnTo>
                    <a:pt x="140501" y="19421"/>
                  </a:lnTo>
                  <a:lnTo>
                    <a:pt x="149933" y="13923"/>
                  </a:lnTo>
                  <a:lnTo>
                    <a:pt x="18097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4" name="SMARTInkShape-366">
              <a:extLst>
                <a:ext uri="{FF2B5EF4-FFF2-40B4-BE49-F238E27FC236}">
                  <a16:creationId xmlns:a16="http://schemas.microsoft.com/office/drawing/2014/main" id="{E48EE70A-8F07-5FB6-A67F-8FD8BB9E2A86}"/>
                </a:ext>
              </a:extLst>
            </p:cNvPr>
            <p:cNvSpPr/>
            <p:nvPr>
              <p:custDataLst>
                <p:tags r:id="rId190"/>
              </p:custDataLst>
            </p:nvPr>
          </p:nvSpPr>
          <p:spPr>
            <a:xfrm>
              <a:off x="6791325" y="2476500"/>
              <a:ext cx="209551" cy="104776"/>
            </a:xfrm>
            <a:custGeom>
              <a:avLst/>
              <a:gdLst/>
              <a:ahLst/>
              <a:cxnLst/>
              <a:rect l="0" t="0" r="0" b="0"/>
              <a:pathLst>
                <a:path w="209551" h="104776">
                  <a:moveTo>
                    <a:pt x="0" y="104775"/>
                  </a:moveTo>
                  <a:lnTo>
                    <a:pt x="0" y="104775"/>
                  </a:lnTo>
                  <a:lnTo>
                    <a:pt x="5056" y="99719"/>
                  </a:lnTo>
                  <a:lnTo>
                    <a:pt x="10361" y="97236"/>
                  </a:lnTo>
                  <a:lnTo>
                    <a:pt x="13257" y="96574"/>
                  </a:lnTo>
                  <a:lnTo>
                    <a:pt x="60242" y="64245"/>
                  </a:lnTo>
                  <a:lnTo>
                    <a:pt x="107033" y="38723"/>
                  </a:lnTo>
                  <a:lnTo>
                    <a:pt x="152698" y="22307"/>
                  </a:lnTo>
                  <a:lnTo>
                    <a:pt x="184914" y="9541"/>
                  </a:lnTo>
                  <a:lnTo>
                    <a:pt x="198370" y="2827"/>
                  </a:lnTo>
                  <a:lnTo>
                    <a:pt x="2095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5" name="SMARTInkShape-367">
              <a:extLst>
                <a:ext uri="{FF2B5EF4-FFF2-40B4-BE49-F238E27FC236}">
                  <a16:creationId xmlns:a16="http://schemas.microsoft.com/office/drawing/2014/main" id="{31E24219-71EF-A4A1-DDDB-6F5537177332}"/>
                </a:ext>
              </a:extLst>
            </p:cNvPr>
            <p:cNvSpPr/>
            <p:nvPr>
              <p:custDataLst>
                <p:tags r:id="rId191"/>
              </p:custDataLst>
            </p:nvPr>
          </p:nvSpPr>
          <p:spPr>
            <a:xfrm>
              <a:off x="6819900" y="2562225"/>
              <a:ext cx="209551" cy="85726"/>
            </a:xfrm>
            <a:custGeom>
              <a:avLst/>
              <a:gdLst/>
              <a:ahLst/>
              <a:cxnLst/>
              <a:rect l="0" t="0" r="0" b="0"/>
              <a:pathLst>
                <a:path w="209551" h="85726">
                  <a:moveTo>
                    <a:pt x="0" y="85725"/>
                  </a:moveTo>
                  <a:lnTo>
                    <a:pt x="0" y="85725"/>
                  </a:lnTo>
                  <a:lnTo>
                    <a:pt x="5056" y="80669"/>
                  </a:lnTo>
                  <a:lnTo>
                    <a:pt x="10361" y="78186"/>
                  </a:lnTo>
                  <a:lnTo>
                    <a:pt x="13257" y="77524"/>
                  </a:lnTo>
                  <a:lnTo>
                    <a:pt x="40001" y="59914"/>
                  </a:lnTo>
                  <a:lnTo>
                    <a:pt x="81670" y="44135"/>
                  </a:lnTo>
                  <a:lnTo>
                    <a:pt x="127367" y="28533"/>
                  </a:lnTo>
                  <a:lnTo>
                    <a:pt x="170268" y="15867"/>
                  </a:lnTo>
                  <a:lnTo>
                    <a:pt x="2095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6" name="SMARTInkShape-368">
              <a:extLst>
                <a:ext uri="{FF2B5EF4-FFF2-40B4-BE49-F238E27FC236}">
                  <a16:creationId xmlns:a16="http://schemas.microsoft.com/office/drawing/2014/main" id="{38CABA5B-1876-06BB-D948-3209B11BEFD3}"/>
                </a:ext>
              </a:extLst>
            </p:cNvPr>
            <p:cNvSpPr/>
            <p:nvPr>
              <p:custDataLst>
                <p:tags r:id="rId192"/>
              </p:custDataLst>
            </p:nvPr>
          </p:nvSpPr>
          <p:spPr>
            <a:xfrm>
              <a:off x="6943725" y="2590800"/>
              <a:ext cx="190501" cy="57151"/>
            </a:xfrm>
            <a:custGeom>
              <a:avLst/>
              <a:gdLst/>
              <a:ahLst/>
              <a:cxnLst/>
              <a:rect l="0" t="0" r="0" b="0"/>
              <a:pathLst>
                <a:path w="190501" h="57151">
                  <a:moveTo>
                    <a:pt x="0" y="57150"/>
                  </a:moveTo>
                  <a:lnTo>
                    <a:pt x="0" y="57150"/>
                  </a:lnTo>
                  <a:lnTo>
                    <a:pt x="10113" y="57150"/>
                  </a:lnTo>
                  <a:lnTo>
                    <a:pt x="51779" y="39250"/>
                  </a:lnTo>
                  <a:lnTo>
                    <a:pt x="98751" y="26690"/>
                  </a:lnTo>
                  <a:lnTo>
                    <a:pt x="139098" y="15502"/>
                  </a:lnTo>
                  <a:lnTo>
                    <a:pt x="1905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25" name="SMARTInkShape-Group42">
            <a:extLst>
              <a:ext uri="{FF2B5EF4-FFF2-40B4-BE49-F238E27FC236}">
                <a16:creationId xmlns:a16="http://schemas.microsoft.com/office/drawing/2014/main" id="{7305E5FD-516C-1C24-17BF-FC136FA84191}"/>
              </a:ext>
            </a:extLst>
          </p:cNvPr>
          <p:cNvGrpSpPr/>
          <p:nvPr/>
        </p:nvGrpSpPr>
        <p:grpSpPr>
          <a:xfrm>
            <a:off x="6686550" y="2733675"/>
            <a:ext cx="647701" cy="265531"/>
            <a:chOff x="6686550" y="2733675"/>
            <a:chExt cx="647701" cy="265531"/>
          </a:xfrm>
        </p:grpSpPr>
        <p:sp>
          <p:nvSpPr>
            <p:cNvPr id="1018" name="SMARTInkShape-369">
              <a:extLst>
                <a:ext uri="{FF2B5EF4-FFF2-40B4-BE49-F238E27FC236}">
                  <a16:creationId xmlns:a16="http://schemas.microsoft.com/office/drawing/2014/main" id="{24CC3231-F4EE-25DD-CE45-62FF973A12AF}"/>
                </a:ext>
              </a:extLst>
            </p:cNvPr>
            <p:cNvSpPr/>
            <p:nvPr>
              <p:custDataLst>
                <p:tags r:id="rId182"/>
              </p:custDataLst>
            </p:nvPr>
          </p:nvSpPr>
          <p:spPr>
            <a:xfrm>
              <a:off x="6696075" y="2781428"/>
              <a:ext cx="152401" cy="112295"/>
            </a:xfrm>
            <a:custGeom>
              <a:avLst/>
              <a:gdLst/>
              <a:ahLst/>
              <a:cxnLst/>
              <a:rect l="0" t="0" r="0" b="0"/>
              <a:pathLst>
                <a:path w="152401" h="112295">
                  <a:moveTo>
                    <a:pt x="0" y="28447"/>
                  </a:moveTo>
                  <a:lnTo>
                    <a:pt x="0" y="28447"/>
                  </a:lnTo>
                  <a:lnTo>
                    <a:pt x="14189" y="14258"/>
                  </a:lnTo>
                  <a:lnTo>
                    <a:pt x="19711" y="11557"/>
                  </a:lnTo>
                  <a:lnTo>
                    <a:pt x="61537" y="0"/>
                  </a:lnTo>
                  <a:lnTo>
                    <a:pt x="63249" y="1015"/>
                  </a:lnTo>
                  <a:lnTo>
                    <a:pt x="64391" y="2751"/>
                  </a:lnTo>
                  <a:lnTo>
                    <a:pt x="65998" y="10250"/>
                  </a:lnTo>
                  <a:lnTo>
                    <a:pt x="66635" y="36728"/>
                  </a:lnTo>
                  <a:lnTo>
                    <a:pt x="56551" y="59476"/>
                  </a:lnTo>
                  <a:lnTo>
                    <a:pt x="48770" y="68696"/>
                  </a:lnTo>
                  <a:lnTo>
                    <a:pt x="45214" y="71154"/>
                  </a:lnTo>
                  <a:lnTo>
                    <a:pt x="41262" y="76709"/>
                  </a:lnTo>
                  <a:lnTo>
                    <a:pt x="38447" y="82705"/>
                  </a:lnTo>
                  <a:lnTo>
                    <a:pt x="23035" y="101497"/>
                  </a:lnTo>
                  <a:lnTo>
                    <a:pt x="19575" y="112294"/>
                  </a:lnTo>
                  <a:lnTo>
                    <a:pt x="19096" y="92549"/>
                  </a:lnTo>
                  <a:lnTo>
                    <a:pt x="21198" y="89173"/>
                  </a:lnTo>
                  <a:lnTo>
                    <a:pt x="63832" y="55187"/>
                  </a:lnTo>
                  <a:lnTo>
                    <a:pt x="107969" y="25154"/>
                  </a:lnTo>
                  <a:lnTo>
                    <a:pt x="129589" y="11681"/>
                  </a:lnTo>
                  <a:lnTo>
                    <a:pt x="130843" y="9862"/>
                  </a:lnTo>
                  <a:lnTo>
                    <a:pt x="133020" y="1397"/>
                  </a:lnTo>
                  <a:lnTo>
                    <a:pt x="122945" y="7612"/>
                  </a:lnTo>
                  <a:lnTo>
                    <a:pt x="120063" y="8207"/>
                  </a:lnTo>
                  <a:lnTo>
                    <a:pt x="110951" y="14101"/>
                  </a:lnTo>
                  <a:lnTo>
                    <a:pt x="81306" y="43529"/>
                  </a:lnTo>
                  <a:lnTo>
                    <a:pt x="78470" y="50320"/>
                  </a:lnTo>
                  <a:lnTo>
                    <a:pt x="78771" y="53612"/>
                  </a:lnTo>
                  <a:lnTo>
                    <a:pt x="81929" y="60092"/>
                  </a:lnTo>
                  <a:lnTo>
                    <a:pt x="98650" y="79238"/>
                  </a:lnTo>
                  <a:lnTo>
                    <a:pt x="104875" y="82771"/>
                  </a:lnTo>
                  <a:lnTo>
                    <a:pt x="117494" y="85039"/>
                  </a:lnTo>
                  <a:lnTo>
                    <a:pt x="152400" y="8559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9" name="SMARTInkShape-370">
              <a:extLst>
                <a:ext uri="{FF2B5EF4-FFF2-40B4-BE49-F238E27FC236}">
                  <a16:creationId xmlns:a16="http://schemas.microsoft.com/office/drawing/2014/main" id="{7D92324A-2C99-AE7B-2670-6B12BC7520C3}"/>
                </a:ext>
              </a:extLst>
            </p:cNvPr>
            <p:cNvSpPr/>
            <p:nvPr>
              <p:custDataLst>
                <p:tags r:id="rId183"/>
              </p:custDataLst>
            </p:nvPr>
          </p:nvSpPr>
          <p:spPr>
            <a:xfrm>
              <a:off x="6686550" y="2733675"/>
              <a:ext cx="190501" cy="28576"/>
            </a:xfrm>
            <a:custGeom>
              <a:avLst/>
              <a:gdLst/>
              <a:ahLst/>
              <a:cxnLst/>
              <a:rect l="0" t="0" r="0" b="0"/>
              <a:pathLst>
                <a:path w="190501" h="28576">
                  <a:moveTo>
                    <a:pt x="0" y="28575"/>
                  </a:moveTo>
                  <a:lnTo>
                    <a:pt x="0" y="28575"/>
                  </a:lnTo>
                  <a:lnTo>
                    <a:pt x="17900" y="21036"/>
                  </a:lnTo>
                  <a:lnTo>
                    <a:pt x="64865" y="10485"/>
                  </a:lnTo>
                  <a:lnTo>
                    <a:pt x="104104" y="9715"/>
                  </a:lnTo>
                  <a:lnTo>
                    <a:pt x="121410" y="8551"/>
                  </a:lnTo>
                  <a:lnTo>
                    <a:pt x="161548" y="890"/>
                  </a:lnTo>
                  <a:lnTo>
                    <a:pt x="1905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0" name="SMARTInkShape-371">
              <a:extLst>
                <a:ext uri="{FF2B5EF4-FFF2-40B4-BE49-F238E27FC236}">
                  <a16:creationId xmlns:a16="http://schemas.microsoft.com/office/drawing/2014/main" id="{47668B6B-FC1C-C481-1AF7-6A3210745C38}"/>
                </a:ext>
              </a:extLst>
            </p:cNvPr>
            <p:cNvSpPr/>
            <p:nvPr>
              <p:custDataLst>
                <p:tags r:id="rId184"/>
              </p:custDataLst>
            </p:nvPr>
          </p:nvSpPr>
          <p:spPr>
            <a:xfrm>
              <a:off x="6954575" y="2847985"/>
              <a:ext cx="74876" cy="85104"/>
            </a:xfrm>
            <a:custGeom>
              <a:avLst/>
              <a:gdLst/>
              <a:ahLst/>
              <a:cxnLst/>
              <a:rect l="0" t="0" r="0" b="0"/>
              <a:pathLst>
                <a:path w="74876" h="85104">
                  <a:moveTo>
                    <a:pt x="8200" y="9515"/>
                  </a:moveTo>
                  <a:lnTo>
                    <a:pt x="8200" y="9515"/>
                  </a:lnTo>
                  <a:lnTo>
                    <a:pt x="8200" y="0"/>
                  </a:lnTo>
                  <a:lnTo>
                    <a:pt x="8200" y="5050"/>
                  </a:lnTo>
                  <a:lnTo>
                    <a:pt x="5378" y="10352"/>
                  </a:lnTo>
                  <a:lnTo>
                    <a:pt x="3144" y="13248"/>
                  </a:lnTo>
                  <a:lnTo>
                    <a:pt x="0" y="32493"/>
                  </a:lnTo>
                  <a:lnTo>
                    <a:pt x="7843" y="78744"/>
                  </a:lnTo>
                  <a:lnTo>
                    <a:pt x="8168" y="85103"/>
                  </a:lnTo>
                  <a:lnTo>
                    <a:pt x="36848" y="38773"/>
                  </a:lnTo>
                  <a:lnTo>
                    <a:pt x="49489" y="25525"/>
                  </a:lnTo>
                  <a:lnTo>
                    <a:pt x="55831" y="21923"/>
                  </a:lnTo>
                  <a:lnTo>
                    <a:pt x="63470" y="19610"/>
                  </a:lnTo>
                  <a:lnTo>
                    <a:pt x="67337" y="22115"/>
                  </a:lnTo>
                  <a:lnTo>
                    <a:pt x="69849" y="24265"/>
                  </a:lnTo>
                  <a:lnTo>
                    <a:pt x="72642" y="29476"/>
                  </a:lnTo>
                  <a:lnTo>
                    <a:pt x="74679" y="47695"/>
                  </a:lnTo>
                  <a:lnTo>
                    <a:pt x="74875" y="7619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1" name="SMARTInkShape-372">
              <a:extLst>
                <a:ext uri="{FF2B5EF4-FFF2-40B4-BE49-F238E27FC236}">
                  <a16:creationId xmlns:a16="http://schemas.microsoft.com/office/drawing/2014/main" id="{71C89F89-D1BE-CF8D-6010-7101DC9A9AF2}"/>
                </a:ext>
              </a:extLst>
            </p:cNvPr>
            <p:cNvSpPr/>
            <p:nvPr>
              <p:custDataLst>
                <p:tags r:id="rId185"/>
              </p:custDataLst>
            </p:nvPr>
          </p:nvSpPr>
          <p:spPr>
            <a:xfrm>
              <a:off x="7086600" y="2876666"/>
              <a:ext cx="19051" cy="57035"/>
            </a:xfrm>
            <a:custGeom>
              <a:avLst/>
              <a:gdLst/>
              <a:ahLst/>
              <a:cxnLst/>
              <a:rect l="0" t="0" r="0" b="0"/>
              <a:pathLst>
                <a:path w="19051" h="57035">
                  <a:moveTo>
                    <a:pt x="0" y="9409"/>
                  </a:moveTo>
                  <a:lnTo>
                    <a:pt x="0" y="9409"/>
                  </a:lnTo>
                  <a:lnTo>
                    <a:pt x="5056" y="9409"/>
                  </a:lnTo>
                  <a:lnTo>
                    <a:pt x="6545" y="8351"/>
                  </a:lnTo>
                  <a:lnTo>
                    <a:pt x="7538" y="6587"/>
                  </a:lnTo>
                  <a:lnTo>
                    <a:pt x="9491" y="0"/>
                  </a:lnTo>
                  <a:lnTo>
                    <a:pt x="9525" y="22551"/>
                  </a:lnTo>
                  <a:lnTo>
                    <a:pt x="6703" y="28655"/>
                  </a:lnTo>
                  <a:lnTo>
                    <a:pt x="4469" y="31765"/>
                  </a:lnTo>
                  <a:lnTo>
                    <a:pt x="4038" y="34896"/>
                  </a:lnTo>
                  <a:lnTo>
                    <a:pt x="8594" y="50695"/>
                  </a:lnTo>
                  <a:lnTo>
                    <a:pt x="9962" y="52808"/>
                  </a:lnTo>
                  <a:lnTo>
                    <a:pt x="11933" y="54217"/>
                  </a:lnTo>
                  <a:lnTo>
                    <a:pt x="19050" y="5703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2" name="SMARTInkShape-373">
              <a:extLst>
                <a:ext uri="{FF2B5EF4-FFF2-40B4-BE49-F238E27FC236}">
                  <a16:creationId xmlns:a16="http://schemas.microsoft.com/office/drawing/2014/main" id="{ED661C13-3DA8-CE55-A086-B6803BE48EAE}"/>
                </a:ext>
              </a:extLst>
            </p:cNvPr>
            <p:cNvSpPr/>
            <p:nvPr>
              <p:custDataLst>
                <p:tags r:id="rId186"/>
              </p:custDataLst>
            </p:nvPr>
          </p:nvSpPr>
          <p:spPr>
            <a:xfrm>
              <a:off x="7096125" y="2847975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0" y="9525"/>
                  </a:moveTo>
                  <a:lnTo>
                    <a:pt x="0" y="9525"/>
                  </a:lnTo>
                  <a:lnTo>
                    <a:pt x="5056" y="9525"/>
                  </a:lnTo>
                  <a:lnTo>
                    <a:pt x="5487" y="8467"/>
                  </a:lnTo>
                  <a:lnTo>
                    <a:pt x="931" y="1324"/>
                  </a:lnTo>
                  <a:lnTo>
                    <a:pt x="1680" y="883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3" name="SMARTInkShape-374">
              <a:extLst>
                <a:ext uri="{FF2B5EF4-FFF2-40B4-BE49-F238E27FC236}">
                  <a16:creationId xmlns:a16="http://schemas.microsoft.com/office/drawing/2014/main" id="{859CD598-8F9A-E268-589E-6C34D5E93D85}"/>
                </a:ext>
              </a:extLst>
            </p:cNvPr>
            <p:cNvSpPr/>
            <p:nvPr>
              <p:custDataLst>
                <p:tags r:id="rId187"/>
              </p:custDataLst>
            </p:nvPr>
          </p:nvSpPr>
          <p:spPr>
            <a:xfrm>
              <a:off x="7120720" y="2861822"/>
              <a:ext cx="127806" cy="137384"/>
            </a:xfrm>
            <a:custGeom>
              <a:avLst/>
              <a:gdLst/>
              <a:ahLst/>
              <a:cxnLst/>
              <a:rect l="0" t="0" r="0" b="0"/>
              <a:pathLst>
                <a:path w="127806" h="137384">
                  <a:moveTo>
                    <a:pt x="61130" y="33778"/>
                  </a:moveTo>
                  <a:lnTo>
                    <a:pt x="61130" y="33778"/>
                  </a:lnTo>
                  <a:lnTo>
                    <a:pt x="69331" y="25577"/>
                  </a:lnTo>
                  <a:lnTo>
                    <a:pt x="68715" y="25136"/>
                  </a:lnTo>
                  <a:lnTo>
                    <a:pt x="61236" y="24263"/>
                  </a:lnTo>
                  <a:lnTo>
                    <a:pt x="61140" y="16053"/>
                  </a:lnTo>
                  <a:lnTo>
                    <a:pt x="46941" y="573"/>
                  </a:lnTo>
                  <a:lnTo>
                    <a:pt x="44263" y="0"/>
                  </a:lnTo>
                  <a:lnTo>
                    <a:pt x="41419" y="676"/>
                  </a:lnTo>
                  <a:lnTo>
                    <a:pt x="11616" y="18195"/>
                  </a:lnTo>
                  <a:lnTo>
                    <a:pt x="1186" y="27515"/>
                  </a:lnTo>
                  <a:lnTo>
                    <a:pt x="0" y="30661"/>
                  </a:lnTo>
                  <a:lnTo>
                    <a:pt x="269" y="33816"/>
                  </a:lnTo>
                  <a:lnTo>
                    <a:pt x="3389" y="40145"/>
                  </a:lnTo>
                  <a:lnTo>
                    <a:pt x="8303" y="46486"/>
                  </a:lnTo>
                  <a:lnTo>
                    <a:pt x="14015" y="50009"/>
                  </a:lnTo>
                  <a:lnTo>
                    <a:pt x="26003" y="51993"/>
                  </a:lnTo>
                  <a:lnTo>
                    <a:pt x="50934" y="52813"/>
                  </a:lnTo>
                  <a:lnTo>
                    <a:pt x="67947" y="44626"/>
                  </a:lnTo>
                  <a:lnTo>
                    <a:pt x="68850" y="43126"/>
                  </a:lnTo>
                  <a:lnTo>
                    <a:pt x="70417" y="35218"/>
                  </a:lnTo>
                  <a:lnTo>
                    <a:pt x="75642" y="44317"/>
                  </a:lnTo>
                  <a:lnTo>
                    <a:pt x="78835" y="55363"/>
                  </a:lnTo>
                  <a:lnTo>
                    <a:pt x="80003" y="97233"/>
                  </a:lnTo>
                  <a:lnTo>
                    <a:pt x="80145" y="125217"/>
                  </a:lnTo>
                  <a:lnTo>
                    <a:pt x="79097" y="129662"/>
                  </a:lnTo>
                  <a:lnTo>
                    <a:pt x="77342" y="132626"/>
                  </a:lnTo>
                  <a:lnTo>
                    <a:pt x="75113" y="134601"/>
                  </a:lnTo>
                  <a:lnTo>
                    <a:pt x="69814" y="136797"/>
                  </a:lnTo>
                  <a:lnTo>
                    <a:pt x="66920" y="137383"/>
                  </a:lnTo>
                  <a:lnTo>
                    <a:pt x="63931" y="136714"/>
                  </a:lnTo>
                  <a:lnTo>
                    <a:pt x="57789" y="133150"/>
                  </a:lnTo>
                  <a:lnTo>
                    <a:pt x="54354" y="122393"/>
                  </a:lnTo>
                  <a:lnTo>
                    <a:pt x="51765" y="80278"/>
                  </a:lnTo>
                  <a:lnTo>
                    <a:pt x="54498" y="72789"/>
                  </a:lnTo>
                  <a:lnTo>
                    <a:pt x="56709" y="69311"/>
                  </a:lnTo>
                  <a:lnTo>
                    <a:pt x="59241" y="66991"/>
                  </a:lnTo>
                  <a:lnTo>
                    <a:pt x="66803" y="62669"/>
                  </a:lnTo>
                  <a:lnTo>
                    <a:pt x="68943" y="57907"/>
                  </a:lnTo>
                  <a:lnTo>
                    <a:pt x="71631" y="56214"/>
                  </a:lnTo>
                  <a:lnTo>
                    <a:pt x="91152" y="53497"/>
                  </a:lnTo>
                  <a:lnTo>
                    <a:pt x="101990" y="52067"/>
                  </a:lnTo>
                  <a:lnTo>
                    <a:pt x="127805" y="4330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4" name="SMARTInkShape-375">
              <a:extLst>
                <a:ext uri="{FF2B5EF4-FFF2-40B4-BE49-F238E27FC236}">
                  <a16:creationId xmlns:a16="http://schemas.microsoft.com/office/drawing/2014/main" id="{1E29613D-4838-E74C-AF8A-4267C343D2D3}"/>
                </a:ext>
              </a:extLst>
            </p:cNvPr>
            <p:cNvSpPr/>
            <p:nvPr>
              <p:custDataLst>
                <p:tags r:id="rId188"/>
              </p:custDataLst>
            </p:nvPr>
          </p:nvSpPr>
          <p:spPr>
            <a:xfrm>
              <a:off x="7239000" y="2800466"/>
              <a:ext cx="95251" cy="133235"/>
            </a:xfrm>
            <a:custGeom>
              <a:avLst/>
              <a:gdLst/>
              <a:ahLst/>
              <a:cxnLst/>
              <a:rect l="0" t="0" r="0" b="0"/>
              <a:pathLst>
                <a:path w="95251" h="133235">
                  <a:moveTo>
                    <a:pt x="0" y="9409"/>
                  </a:moveTo>
                  <a:lnTo>
                    <a:pt x="0" y="9409"/>
                  </a:lnTo>
                  <a:lnTo>
                    <a:pt x="0" y="1208"/>
                  </a:lnTo>
                  <a:lnTo>
                    <a:pt x="1058" y="767"/>
                  </a:lnTo>
                  <a:lnTo>
                    <a:pt x="8201" y="0"/>
                  </a:lnTo>
                  <a:lnTo>
                    <a:pt x="8643" y="1020"/>
                  </a:lnTo>
                  <a:lnTo>
                    <a:pt x="9523" y="45218"/>
                  </a:lnTo>
                  <a:lnTo>
                    <a:pt x="10583" y="62470"/>
                  </a:lnTo>
                  <a:lnTo>
                    <a:pt x="18168" y="105998"/>
                  </a:lnTo>
                  <a:lnTo>
                    <a:pt x="18935" y="121168"/>
                  </a:lnTo>
                  <a:lnTo>
                    <a:pt x="19016" y="117899"/>
                  </a:lnTo>
                  <a:lnTo>
                    <a:pt x="21857" y="113013"/>
                  </a:lnTo>
                  <a:lnTo>
                    <a:pt x="27706" y="107314"/>
                  </a:lnTo>
                  <a:lnTo>
                    <a:pt x="71913" y="71661"/>
                  </a:lnTo>
                  <a:lnTo>
                    <a:pt x="83697" y="67231"/>
                  </a:lnTo>
                  <a:lnTo>
                    <a:pt x="90180" y="66758"/>
                  </a:lnTo>
                  <a:lnTo>
                    <a:pt x="91870" y="67750"/>
                  </a:lnTo>
                  <a:lnTo>
                    <a:pt x="92997" y="69470"/>
                  </a:lnTo>
                  <a:lnTo>
                    <a:pt x="94249" y="75261"/>
                  </a:lnTo>
                  <a:lnTo>
                    <a:pt x="95242" y="120467"/>
                  </a:lnTo>
                  <a:lnTo>
                    <a:pt x="95250" y="13323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31" name="SMARTInkShape-Group43">
            <a:extLst>
              <a:ext uri="{FF2B5EF4-FFF2-40B4-BE49-F238E27FC236}">
                <a16:creationId xmlns:a16="http://schemas.microsoft.com/office/drawing/2014/main" id="{A8B11AE7-308A-126A-D816-07276735FC6D}"/>
              </a:ext>
            </a:extLst>
          </p:cNvPr>
          <p:cNvGrpSpPr/>
          <p:nvPr/>
        </p:nvGrpSpPr>
        <p:grpSpPr>
          <a:xfrm>
            <a:off x="4962525" y="2847975"/>
            <a:ext cx="551404" cy="304362"/>
            <a:chOff x="4962525" y="2847975"/>
            <a:chExt cx="551404" cy="304362"/>
          </a:xfrm>
        </p:grpSpPr>
        <p:sp>
          <p:nvSpPr>
            <p:cNvPr id="1026" name="SMARTInkShape-376">
              <a:extLst>
                <a:ext uri="{FF2B5EF4-FFF2-40B4-BE49-F238E27FC236}">
                  <a16:creationId xmlns:a16="http://schemas.microsoft.com/office/drawing/2014/main" id="{4CB245E4-C3F0-5E90-0E80-DBE8C89145F6}"/>
                </a:ext>
              </a:extLst>
            </p:cNvPr>
            <p:cNvSpPr/>
            <p:nvPr>
              <p:custDataLst>
                <p:tags r:id="rId177"/>
              </p:custDataLst>
            </p:nvPr>
          </p:nvSpPr>
          <p:spPr>
            <a:xfrm>
              <a:off x="4981575" y="2909162"/>
              <a:ext cx="200026" cy="100728"/>
            </a:xfrm>
            <a:custGeom>
              <a:avLst/>
              <a:gdLst/>
              <a:ahLst/>
              <a:cxnLst/>
              <a:rect l="0" t="0" r="0" b="0"/>
              <a:pathLst>
                <a:path w="200026" h="100728">
                  <a:moveTo>
                    <a:pt x="0" y="34063"/>
                  </a:moveTo>
                  <a:lnTo>
                    <a:pt x="0" y="34063"/>
                  </a:lnTo>
                  <a:lnTo>
                    <a:pt x="0" y="16340"/>
                  </a:lnTo>
                  <a:lnTo>
                    <a:pt x="1058" y="15898"/>
                  </a:lnTo>
                  <a:lnTo>
                    <a:pt x="14465" y="15023"/>
                  </a:lnTo>
                  <a:lnTo>
                    <a:pt x="15994" y="13962"/>
                  </a:lnTo>
                  <a:lnTo>
                    <a:pt x="17013" y="12195"/>
                  </a:lnTo>
                  <a:lnTo>
                    <a:pt x="18648" y="6813"/>
                  </a:lnTo>
                  <a:lnTo>
                    <a:pt x="21693" y="6077"/>
                  </a:lnTo>
                  <a:lnTo>
                    <a:pt x="36773" y="5488"/>
                  </a:lnTo>
                  <a:lnTo>
                    <a:pt x="37215" y="4430"/>
                  </a:lnTo>
                  <a:lnTo>
                    <a:pt x="37838" y="0"/>
                  </a:lnTo>
                  <a:lnTo>
                    <a:pt x="37984" y="2343"/>
                  </a:lnTo>
                  <a:lnTo>
                    <a:pt x="39081" y="3391"/>
                  </a:lnTo>
                  <a:lnTo>
                    <a:pt x="46291" y="5212"/>
                  </a:lnTo>
                  <a:lnTo>
                    <a:pt x="66672" y="5488"/>
                  </a:lnTo>
                  <a:lnTo>
                    <a:pt x="76084" y="14897"/>
                  </a:lnTo>
                  <a:lnTo>
                    <a:pt x="76197" y="45601"/>
                  </a:lnTo>
                  <a:lnTo>
                    <a:pt x="73377" y="52597"/>
                  </a:lnTo>
                  <a:lnTo>
                    <a:pt x="44402" y="84854"/>
                  </a:lnTo>
                  <a:lnTo>
                    <a:pt x="38078" y="88387"/>
                  </a:lnTo>
                  <a:lnTo>
                    <a:pt x="31740" y="91015"/>
                  </a:lnTo>
                  <a:lnTo>
                    <a:pt x="22222" y="97387"/>
                  </a:lnTo>
                  <a:lnTo>
                    <a:pt x="9573" y="100727"/>
                  </a:lnTo>
                  <a:lnTo>
                    <a:pt x="39924" y="77945"/>
                  </a:lnTo>
                  <a:lnTo>
                    <a:pt x="63586" y="65975"/>
                  </a:lnTo>
                  <a:lnTo>
                    <a:pt x="71652" y="63063"/>
                  </a:lnTo>
                  <a:lnTo>
                    <a:pt x="117908" y="41555"/>
                  </a:lnTo>
                  <a:lnTo>
                    <a:pt x="131597" y="36282"/>
                  </a:lnTo>
                  <a:lnTo>
                    <a:pt x="138921" y="33991"/>
                  </a:lnTo>
                  <a:lnTo>
                    <a:pt x="150417" y="25992"/>
                  </a:lnTo>
                  <a:lnTo>
                    <a:pt x="156869" y="24968"/>
                  </a:lnTo>
                  <a:lnTo>
                    <a:pt x="158554" y="23767"/>
                  </a:lnTo>
                  <a:lnTo>
                    <a:pt x="159678" y="21907"/>
                  </a:lnTo>
                  <a:lnTo>
                    <a:pt x="161794" y="15417"/>
                  </a:lnTo>
                  <a:lnTo>
                    <a:pt x="171055" y="15024"/>
                  </a:lnTo>
                  <a:lnTo>
                    <a:pt x="153837" y="15013"/>
                  </a:lnTo>
                  <a:lnTo>
                    <a:pt x="134689" y="30091"/>
                  </a:lnTo>
                  <a:lnTo>
                    <a:pt x="114348" y="38887"/>
                  </a:lnTo>
                  <a:lnTo>
                    <a:pt x="111157" y="42570"/>
                  </a:lnTo>
                  <a:lnTo>
                    <a:pt x="105608" y="55752"/>
                  </a:lnTo>
                  <a:lnTo>
                    <a:pt x="103213" y="58047"/>
                  </a:lnTo>
                  <a:lnTo>
                    <a:pt x="100559" y="59578"/>
                  </a:lnTo>
                  <a:lnTo>
                    <a:pt x="98789" y="61656"/>
                  </a:lnTo>
                  <a:lnTo>
                    <a:pt x="96822" y="66788"/>
                  </a:lnTo>
                  <a:lnTo>
                    <a:pt x="95715" y="75627"/>
                  </a:lnTo>
                  <a:lnTo>
                    <a:pt x="98279" y="81816"/>
                  </a:lnTo>
                  <a:lnTo>
                    <a:pt x="100445" y="84948"/>
                  </a:lnTo>
                  <a:lnTo>
                    <a:pt x="104005" y="87037"/>
                  </a:lnTo>
                  <a:lnTo>
                    <a:pt x="122865" y="90846"/>
                  </a:lnTo>
                  <a:lnTo>
                    <a:pt x="170312" y="91207"/>
                  </a:lnTo>
                  <a:lnTo>
                    <a:pt x="183925" y="91211"/>
                  </a:lnTo>
                  <a:lnTo>
                    <a:pt x="200025" y="8168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7" name="SMARTInkShape-377">
              <a:extLst>
                <a:ext uri="{FF2B5EF4-FFF2-40B4-BE49-F238E27FC236}">
                  <a16:creationId xmlns:a16="http://schemas.microsoft.com/office/drawing/2014/main" id="{FAA531EA-E1D9-ACA9-9FB2-46A106F86883}"/>
                </a:ext>
              </a:extLst>
            </p:cNvPr>
            <p:cNvSpPr/>
            <p:nvPr>
              <p:custDataLst>
                <p:tags r:id="rId178"/>
              </p:custDataLst>
            </p:nvPr>
          </p:nvSpPr>
          <p:spPr>
            <a:xfrm>
              <a:off x="4962525" y="2847975"/>
              <a:ext cx="228601" cy="9526"/>
            </a:xfrm>
            <a:custGeom>
              <a:avLst/>
              <a:gdLst/>
              <a:ahLst/>
              <a:cxnLst/>
              <a:rect l="0" t="0" r="0" b="0"/>
              <a:pathLst>
                <a:path w="228601" h="9526">
                  <a:moveTo>
                    <a:pt x="0" y="9525"/>
                  </a:moveTo>
                  <a:lnTo>
                    <a:pt x="0" y="9525"/>
                  </a:lnTo>
                  <a:lnTo>
                    <a:pt x="40020" y="9525"/>
                  </a:lnTo>
                  <a:lnTo>
                    <a:pt x="87036" y="9525"/>
                  </a:lnTo>
                  <a:lnTo>
                    <a:pt x="128592" y="6703"/>
                  </a:lnTo>
                  <a:lnTo>
                    <a:pt x="144994" y="4037"/>
                  </a:lnTo>
                  <a:lnTo>
                    <a:pt x="171019" y="6370"/>
                  </a:lnTo>
                  <a:lnTo>
                    <a:pt x="216987" y="92"/>
                  </a:lnTo>
                  <a:lnTo>
                    <a:pt x="2286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8" name="SMARTInkShape-378">
              <a:extLst>
                <a:ext uri="{FF2B5EF4-FFF2-40B4-BE49-F238E27FC236}">
                  <a16:creationId xmlns:a16="http://schemas.microsoft.com/office/drawing/2014/main" id="{AB0C9FB9-25CE-43A2-A07E-E168F09E2D93}"/>
                </a:ext>
              </a:extLst>
            </p:cNvPr>
            <p:cNvSpPr/>
            <p:nvPr>
              <p:custDataLst>
                <p:tags r:id="rId179"/>
              </p:custDataLst>
            </p:nvPr>
          </p:nvSpPr>
          <p:spPr>
            <a:xfrm>
              <a:off x="5219700" y="3038475"/>
              <a:ext cx="9526" cy="104776"/>
            </a:xfrm>
            <a:custGeom>
              <a:avLst/>
              <a:gdLst/>
              <a:ahLst/>
              <a:cxnLst/>
              <a:rect l="0" t="0" r="0" b="0"/>
              <a:pathLst>
                <a:path w="9526" h="104776">
                  <a:moveTo>
                    <a:pt x="9525" y="0"/>
                  </a:moveTo>
                  <a:lnTo>
                    <a:pt x="9525" y="0"/>
                  </a:lnTo>
                  <a:lnTo>
                    <a:pt x="8467" y="39660"/>
                  </a:lnTo>
                  <a:lnTo>
                    <a:pt x="588" y="85630"/>
                  </a:lnTo>
                  <a:lnTo>
                    <a:pt x="0" y="10477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9" name="SMARTInkShape-379">
              <a:extLst>
                <a:ext uri="{FF2B5EF4-FFF2-40B4-BE49-F238E27FC236}">
                  <a16:creationId xmlns:a16="http://schemas.microsoft.com/office/drawing/2014/main" id="{30A702FA-4A41-6BAA-E5A0-E002AD376614}"/>
                </a:ext>
              </a:extLst>
            </p:cNvPr>
            <p:cNvSpPr/>
            <p:nvPr>
              <p:custDataLst>
                <p:tags r:id="rId180"/>
              </p:custDataLst>
            </p:nvPr>
          </p:nvSpPr>
          <p:spPr>
            <a:xfrm>
              <a:off x="5278208" y="3076575"/>
              <a:ext cx="79931" cy="75762"/>
            </a:xfrm>
            <a:custGeom>
              <a:avLst/>
              <a:gdLst/>
              <a:ahLst/>
              <a:cxnLst/>
              <a:rect l="0" t="0" r="0" b="0"/>
              <a:pathLst>
                <a:path w="79931" h="75762">
                  <a:moveTo>
                    <a:pt x="36742" y="19050"/>
                  </a:moveTo>
                  <a:lnTo>
                    <a:pt x="36742" y="19050"/>
                  </a:lnTo>
                  <a:lnTo>
                    <a:pt x="36742" y="13994"/>
                  </a:lnTo>
                  <a:lnTo>
                    <a:pt x="35684" y="12504"/>
                  </a:lnTo>
                  <a:lnTo>
                    <a:pt x="33920" y="11511"/>
                  </a:lnTo>
                  <a:lnTo>
                    <a:pt x="18200" y="9560"/>
                  </a:lnTo>
                  <a:lnTo>
                    <a:pt x="17842" y="14592"/>
                  </a:lnTo>
                  <a:lnTo>
                    <a:pt x="14937" y="19891"/>
                  </a:lnTo>
                  <a:lnTo>
                    <a:pt x="9503" y="26860"/>
                  </a:lnTo>
                  <a:lnTo>
                    <a:pt x="7373" y="41328"/>
                  </a:lnTo>
                  <a:lnTo>
                    <a:pt x="5521" y="43427"/>
                  </a:lnTo>
                  <a:lnTo>
                    <a:pt x="3228" y="44826"/>
                  </a:lnTo>
                  <a:lnTo>
                    <a:pt x="1699" y="46817"/>
                  </a:lnTo>
                  <a:lnTo>
                    <a:pt x="0" y="51852"/>
                  </a:lnTo>
                  <a:lnTo>
                    <a:pt x="606" y="54676"/>
                  </a:lnTo>
                  <a:lnTo>
                    <a:pt x="6962" y="64885"/>
                  </a:lnTo>
                  <a:lnTo>
                    <a:pt x="16261" y="74719"/>
                  </a:lnTo>
                  <a:lnTo>
                    <a:pt x="27381" y="75761"/>
                  </a:lnTo>
                  <a:lnTo>
                    <a:pt x="61083" y="66473"/>
                  </a:lnTo>
                  <a:lnTo>
                    <a:pt x="68022" y="61999"/>
                  </a:lnTo>
                  <a:lnTo>
                    <a:pt x="71811" y="56483"/>
                  </a:lnTo>
                  <a:lnTo>
                    <a:pt x="79930" y="33583"/>
                  </a:lnTo>
                  <a:lnTo>
                    <a:pt x="75721" y="8055"/>
                  </a:lnTo>
                  <a:lnTo>
                    <a:pt x="73311" y="5370"/>
                  </a:lnTo>
                  <a:lnTo>
                    <a:pt x="64990" y="2387"/>
                  </a:lnTo>
                  <a:lnTo>
                    <a:pt x="27217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0" name="SMARTInkShape-380">
              <a:extLst>
                <a:ext uri="{FF2B5EF4-FFF2-40B4-BE49-F238E27FC236}">
                  <a16:creationId xmlns:a16="http://schemas.microsoft.com/office/drawing/2014/main" id="{48698A34-8A5E-4936-E3EB-6DE8F4C925E4}"/>
                </a:ext>
              </a:extLst>
            </p:cNvPr>
            <p:cNvSpPr/>
            <p:nvPr>
              <p:custDataLst>
                <p:tags r:id="rId181"/>
              </p:custDataLst>
            </p:nvPr>
          </p:nvSpPr>
          <p:spPr>
            <a:xfrm>
              <a:off x="5381625" y="3048026"/>
              <a:ext cx="132304" cy="102365"/>
            </a:xfrm>
            <a:custGeom>
              <a:avLst/>
              <a:gdLst/>
              <a:ahLst/>
              <a:cxnLst/>
              <a:rect l="0" t="0" r="0" b="0"/>
              <a:pathLst>
                <a:path w="132304" h="102365">
                  <a:moveTo>
                    <a:pt x="0" y="47599"/>
                  </a:moveTo>
                  <a:lnTo>
                    <a:pt x="0" y="47599"/>
                  </a:lnTo>
                  <a:lnTo>
                    <a:pt x="0" y="38190"/>
                  </a:lnTo>
                  <a:lnTo>
                    <a:pt x="1058" y="71191"/>
                  </a:lnTo>
                  <a:lnTo>
                    <a:pt x="9701" y="99382"/>
                  </a:lnTo>
                  <a:lnTo>
                    <a:pt x="11759" y="101171"/>
                  </a:lnTo>
                  <a:lnTo>
                    <a:pt x="14189" y="102364"/>
                  </a:lnTo>
                  <a:lnTo>
                    <a:pt x="22534" y="100866"/>
                  </a:lnTo>
                  <a:lnTo>
                    <a:pt x="36310" y="94074"/>
                  </a:lnTo>
                  <a:lnTo>
                    <a:pt x="50447" y="82297"/>
                  </a:lnTo>
                  <a:lnTo>
                    <a:pt x="54171" y="76073"/>
                  </a:lnTo>
                  <a:lnTo>
                    <a:pt x="56975" y="58999"/>
                  </a:lnTo>
                  <a:lnTo>
                    <a:pt x="57135" y="49087"/>
                  </a:lnTo>
                  <a:lnTo>
                    <a:pt x="58198" y="48591"/>
                  </a:lnTo>
                  <a:lnTo>
                    <a:pt x="62202" y="48040"/>
                  </a:lnTo>
                  <a:lnTo>
                    <a:pt x="63693" y="48951"/>
                  </a:lnTo>
                  <a:lnTo>
                    <a:pt x="64686" y="50617"/>
                  </a:lnTo>
                  <a:lnTo>
                    <a:pt x="65349" y="52786"/>
                  </a:lnTo>
                  <a:lnTo>
                    <a:pt x="79816" y="70000"/>
                  </a:lnTo>
                  <a:lnTo>
                    <a:pt x="85921" y="73430"/>
                  </a:lnTo>
                  <a:lnTo>
                    <a:pt x="89031" y="74345"/>
                  </a:lnTo>
                  <a:lnTo>
                    <a:pt x="91103" y="76013"/>
                  </a:lnTo>
                  <a:lnTo>
                    <a:pt x="95081" y="82359"/>
                  </a:lnTo>
                  <a:lnTo>
                    <a:pt x="99760" y="84214"/>
                  </a:lnTo>
                  <a:lnTo>
                    <a:pt x="101431" y="85767"/>
                  </a:lnTo>
                  <a:lnTo>
                    <a:pt x="104336" y="93769"/>
                  </a:lnTo>
                  <a:lnTo>
                    <a:pt x="107400" y="91755"/>
                  </a:lnTo>
                  <a:lnTo>
                    <a:pt x="109701" y="89737"/>
                  </a:lnTo>
                  <a:lnTo>
                    <a:pt x="115078" y="87493"/>
                  </a:lnTo>
                  <a:lnTo>
                    <a:pt x="118878" y="86496"/>
                  </a:lnTo>
                  <a:lnTo>
                    <a:pt x="118411" y="86230"/>
                  </a:lnTo>
                  <a:lnTo>
                    <a:pt x="117041" y="86053"/>
                  </a:lnTo>
                  <a:lnTo>
                    <a:pt x="117185" y="84877"/>
                  </a:lnTo>
                  <a:lnTo>
                    <a:pt x="127798" y="67416"/>
                  </a:lnTo>
                  <a:lnTo>
                    <a:pt x="128591" y="63986"/>
                  </a:lnTo>
                  <a:lnTo>
                    <a:pt x="128059" y="61698"/>
                  </a:lnTo>
                  <a:lnTo>
                    <a:pt x="126648" y="60173"/>
                  </a:lnTo>
                  <a:lnTo>
                    <a:pt x="125080" y="55657"/>
                  </a:lnTo>
                  <a:lnTo>
                    <a:pt x="123847" y="11160"/>
                  </a:lnTo>
                  <a:lnTo>
                    <a:pt x="123832" y="3288"/>
                  </a:lnTo>
                  <a:lnTo>
                    <a:pt x="124887" y="2183"/>
                  </a:lnTo>
                  <a:lnTo>
                    <a:pt x="128884" y="956"/>
                  </a:lnTo>
                  <a:lnTo>
                    <a:pt x="129314" y="629"/>
                  </a:lnTo>
                  <a:lnTo>
                    <a:pt x="126969" y="265"/>
                  </a:lnTo>
                  <a:lnTo>
                    <a:pt x="126980" y="168"/>
                  </a:lnTo>
                  <a:lnTo>
                    <a:pt x="132303" y="0"/>
                  </a:lnTo>
                  <a:lnTo>
                    <a:pt x="123825" y="949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32" name="SMARTInkShape-381">
            <a:extLst>
              <a:ext uri="{FF2B5EF4-FFF2-40B4-BE49-F238E27FC236}">
                <a16:creationId xmlns:a16="http://schemas.microsoft.com/office/drawing/2014/main" id="{C35868F4-9D18-C126-E1B6-D071F19706A5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5238750" y="2152650"/>
            <a:ext cx="9526" cy="504826"/>
          </a:xfrm>
          <a:custGeom>
            <a:avLst/>
            <a:gdLst/>
            <a:ahLst/>
            <a:cxnLst/>
            <a:rect l="0" t="0" r="0" b="0"/>
            <a:pathLst>
              <a:path w="9526" h="504826">
                <a:moveTo>
                  <a:pt x="0" y="0"/>
                </a:moveTo>
                <a:lnTo>
                  <a:pt x="0" y="0"/>
                </a:lnTo>
                <a:lnTo>
                  <a:pt x="5488" y="0"/>
                </a:lnTo>
                <a:lnTo>
                  <a:pt x="0" y="0"/>
                </a:lnTo>
                <a:lnTo>
                  <a:pt x="5488" y="0"/>
                </a:lnTo>
                <a:lnTo>
                  <a:pt x="24" y="0"/>
                </a:lnTo>
                <a:lnTo>
                  <a:pt x="0" y="45434"/>
                </a:lnTo>
                <a:lnTo>
                  <a:pt x="0" y="92429"/>
                </a:lnTo>
                <a:lnTo>
                  <a:pt x="0" y="136351"/>
                </a:lnTo>
                <a:lnTo>
                  <a:pt x="0" y="183747"/>
                </a:lnTo>
                <a:lnTo>
                  <a:pt x="1058" y="212032"/>
                </a:lnTo>
                <a:lnTo>
                  <a:pt x="8201" y="231266"/>
                </a:lnTo>
                <a:lnTo>
                  <a:pt x="9508" y="276045"/>
                </a:lnTo>
                <a:lnTo>
                  <a:pt x="9525" y="306640"/>
                </a:lnTo>
                <a:lnTo>
                  <a:pt x="8466" y="309202"/>
                </a:lnTo>
                <a:lnTo>
                  <a:pt x="6703" y="310910"/>
                </a:lnTo>
                <a:lnTo>
                  <a:pt x="4469" y="312048"/>
                </a:lnTo>
                <a:lnTo>
                  <a:pt x="2980" y="313865"/>
                </a:lnTo>
                <a:lnTo>
                  <a:pt x="1324" y="318707"/>
                </a:lnTo>
                <a:lnTo>
                  <a:pt x="393" y="327383"/>
                </a:lnTo>
                <a:lnTo>
                  <a:pt x="2997" y="333534"/>
                </a:lnTo>
                <a:lnTo>
                  <a:pt x="8235" y="341050"/>
                </a:lnTo>
                <a:lnTo>
                  <a:pt x="7607" y="342725"/>
                </a:lnTo>
                <a:lnTo>
                  <a:pt x="2724" y="350139"/>
                </a:lnTo>
                <a:lnTo>
                  <a:pt x="538" y="362126"/>
                </a:lnTo>
                <a:lnTo>
                  <a:pt x="1" y="409039"/>
                </a:lnTo>
                <a:lnTo>
                  <a:pt x="0" y="456653"/>
                </a:lnTo>
                <a:lnTo>
                  <a:pt x="0" y="504236"/>
                </a:lnTo>
                <a:lnTo>
                  <a:pt x="0" y="50482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SMARTInkShape-382">
            <a:extLst>
              <a:ext uri="{FF2B5EF4-FFF2-40B4-BE49-F238E27FC236}">
                <a16:creationId xmlns:a16="http://schemas.microsoft.com/office/drawing/2014/main" id="{B36C8799-981C-8764-BF07-8028A897FF59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6753225" y="2238375"/>
            <a:ext cx="38101" cy="457201"/>
          </a:xfrm>
          <a:custGeom>
            <a:avLst/>
            <a:gdLst/>
            <a:ahLst/>
            <a:cxnLst/>
            <a:rect l="0" t="0" r="0" b="0"/>
            <a:pathLst>
              <a:path w="38101" h="457201">
                <a:moveTo>
                  <a:pt x="38100" y="38100"/>
                </a:moveTo>
                <a:lnTo>
                  <a:pt x="38100" y="38100"/>
                </a:lnTo>
                <a:lnTo>
                  <a:pt x="38100" y="0"/>
                </a:lnTo>
                <a:lnTo>
                  <a:pt x="33044" y="5056"/>
                </a:lnTo>
                <a:lnTo>
                  <a:pt x="30562" y="10361"/>
                </a:lnTo>
                <a:lnTo>
                  <a:pt x="26481" y="52064"/>
                </a:lnTo>
                <a:lnTo>
                  <a:pt x="15491" y="70225"/>
                </a:lnTo>
                <a:lnTo>
                  <a:pt x="10310" y="96593"/>
                </a:lnTo>
                <a:lnTo>
                  <a:pt x="9534" y="141282"/>
                </a:lnTo>
                <a:lnTo>
                  <a:pt x="9525" y="187320"/>
                </a:lnTo>
                <a:lnTo>
                  <a:pt x="9525" y="207669"/>
                </a:lnTo>
                <a:lnTo>
                  <a:pt x="1325" y="217586"/>
                </a:lnTo>
                <a:lnTo>
                  <a:pt x="1941" y="219141"/>
                </a:lnTo>
                <a:lnTo>
                  <a:pt x="5449" y="223690"/>
                </a:lnTo>
                <a:lnTo>
                  <a:pt x="7713" y="232062"/>
                </a:lnTo>
                <a:lnTo>
                  <a:pt x="9493" y="269770"/>
                </a:lnTo>
                <a:lnTo>
                  <a:pt x="6689" y="276178"/>
                </a:lnTo>
                <a:lnTo>
                  <a:pt x="1322" y="283859"/>
                </a:lnTo>
                <a:lnTo>
                  <a:pt x="34" y="312167"/>
                </a:lnTo>
                <a:lnTo>
                  <a:pt x="5067" y="318742"/>
                </a:lnTo>
                <a:lnTo>
                  <a:pt x="5494" y="321503"/>
                </a:lnTo>
                <a:lnTo>
                  <a:pt x="933" y="336659"/>
                </a:lnTo>
                <a:lnTo>
                  <a:pt x="1680" y="338739"/>
                </a:lnTo>
                <a:lnTo>
                  <a:pt x="3237" y="340126"/>
                </a:lnTo>
                <a:lnTo>
                  <a:pt x="5333" y="341051"/>
                </a:lnTo>
                <a:lnTo>
                  <a:pt x="5672" y="342726"/>
                </a:lnTo>
                <a:lnTo>
                  <a:pt x="957" y="350939"/>
                </a:lnTo>
                <a:lnTo>
                  <a:pt x="1696" y="351434"/>
                </a:lnTo>
                <a:lnTo>
                  <a:pt x="5340" y="351985"/>
                </a:lnTo>
                <a:lnTo>
                  <a:pt x="6735" y="353190"/>
                </a:lnTo>
                <a:lnTo>
                  <a:pt x="9157" y="360587"/>
                </a:lnTo>
                <a:lnTo>
                  <a:pt x="2907" y="369285"/>
                </a:lnTo>
                <a:lnTo>
                  <a:pt x="861" y="378117"/>
                </a:lnTo>
                <a:lnTo>
                  <a:pt x="3" y="414075"/>
                </a:lnTo>
                <a:lnTo>
                  <a:pt x="1060" y="415750"/>
                </a:lnTo>
                <a:lnTo>
                  <a:pt x="2824" y="416867"/>
                </a:lnTo>
                <a:lnTo>
                  <a:pt x="5057" y="417611"/>
                </a:lnTo>
                <a:lnTo>
                  <a:pt x="5488" y="419166"/>
                </a:lnTo>
                <a:lnTo>
                  <a:pt x="621" y="428713"/>
                </a:lnTo>
                <a:lnTo>
                  <a:pt x="81" y="436698"/>
                </a:lnTo>
                <a:lnTo>
                  <a:pt x="9517" y="447668"/>
                </a:lnTo>
                <a:lnTo>
                  <a:pt x="9522" y="447672"/>
                </a:lnTo>
                <a:lnTo>
                  <a:pt x="9525" y="457084"/>
                </a:lnTo>
                <a:lnTo>
                  <a:pt x="4038" y="457177"/>
                </a:lnTo>
                <a:lnTo>
                  <a:pt x="9518" y="457200"/>
                </a:lnTo>
                <a:lnTo>
                  <a:pt x="9523" y="452144"/>
                </a:lnTo>
                <a:lnTo>
                  <a:pt x="8465" y="450654"/>
                </a:lnTo>
                <a:lnTo>
                  <a:pt x="6701" y="449661"/>
                </a:lnTo>
                <a:lnTo>
                  <a:pt x="0" y="44767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45" name="SMARTInkShape-Group46">
            <a:extLst>
              <a:ext uri="{FF2B5EF4-FFF2-40B4-BE49-F238E27FC236}">
                <a16:creationId xmlns:a16="http://schemas.microsoft.com/office/drawing/2014/main" id="{946985A4-EA89-E710-7924-BD98F42AC0B4}"/>
              </a:ext>
            </a:extLst>
          </p:cNvPr>
          <p:cNvGrpSpPr/>
          <p:nvPr/>
        </p:nvGrpSpPr>
        <p:grpSpPr>
          <a:xfrm>
            <a:off x="6858329" y="2794862"/>
            <a:ext cx="1260245" cy="338864"/>
            <a:chOff x="6858329" y="2794862"/>
            <a:chExt cx="1260245" cy="338864"/>
          </a:xfrm>
        </p:grpSpPr>
        <p:sp>
          <p:nvSpPr>
            <p:cNvPr id="1034" name="SMARTInkShape-383">
              <a:extLst>
                <a:ext uri="{FF2B5EF4-FFF2-40B4-BE49-F238E27FC236}">
                  <a16:creationId xmlns:a16="http://schemas.microsoft.com/office/drawing/2014/main" id="{A1B63ABB-6344-E6A7-EE5C-79F5689383E5}"/>
                </a:ext>
              </a:extLst>
            </p:cNvPr>
            <p:cNvSpPr/>
            <p:nvPr>
              <p:custDataLst>
                <p:tags r:id="rId166"/>
              </p:custDataLst>
            </p:nvPr>
          </p:nvSpPr>
          <p:spPr>
            <a:xfrm>
              <a:off x="6858329" y="2857501"/>
              <a:ext cx="94921" cy="256151"/>
            </a:xfrm>
            <a:custGeom>
              <a:avLst/>
              <a:gdLst/>
              <a:ahLst/>
              <a:cxnLst/>
              <a:rect l="0" t="0" r="0" b="0"/>
              <a:pathLst>
                <a:path w="94921" h="256151">
                  <a:moveTo>
                    <a:pt x="85396" y="9524"/>
                  </a:moveTo>
                  <a:lnTo>
                    <a:pt x="85396" y="9524"/>
                  </a:lnTo>
                  <a:lnTo>
                    <a:pt x="94920" y="0"/>
                  </a:lnTo>
                  <a:lnTo>
                    <a:pt x="74198" y="13182"/>
                  </a:lnTo>
                  <a:lnTo>
                    <a:pt x="31323" y="59244"/>
                  </a:lnTo>
                  <a:lnTo>
                    <a:pt x="8118" y="102209"/>
                  </a:lnTo>
                  <a:lnTo>
                    <a:pt x="1339" y="142368"/>
                  </a:lnTo>
                  <a:lnTo>
                    <a:pt x="0" y="185930"/>
                  </a:lnTo>
                  <a:lnTo>
                    <a:pt x="5462" y="204697"/>
                  </a:lnTo>
                  <a:lnTo>
                    <a:pt x="34451" y="249400"/>
                  </a:lnTo>
                  <a:lnTo>
                    <a:pt x="40882" y="253719"/>
                  </a:lnTo>
                  <a:lnTo>
                    <a:pt x="60565" y="256150"/>
                  </a:lnTo>
                  <a:lnTo>
                    <a:pt x="85396" y="2476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5" name="SMARTInkShape-384">
              <a:extLst>
                <a:ext uri="{FF2B5EF4-FFF2-40B4-BE49-F238E27FC236}">
                  <a16:creationId xmlns:a16="http://schemas.microsoft.com/office/drawing/2014/main" id="{3B3254C4-C3C2-952B-7BE4-C2AF7F0D2217}"/>
                </a:ext>
              </a:extLst>
            </p:cNvPr>
            <p:cNvSpPr/>
            <p:nvPr>
              <p:custDataLst>
                <p:tags r:id="rId167"/>
              </p:custDataLst>
            </p:nvPr>
          </p:nvSpPr>
          <p:spPr>
            <a:xfrm>
              <a:off x="7011837" y="2971800"/>
              <a:ext cx="84289" cy="94946"/>
            </a:xfrm>
            <a:custGeom>
              <a:avLst/>
              <a:gdLst/>
              <a:ahLst/>
              <a:cxnLst/>
              <a:rect l="0" t="0" r="0" b="0"/>
              <a:pathLst>
                <a:path w="84289" h="94946">
                  <a:moveTo>
                    <a:pt x="8088" y="28575"/>
                  </a:moveTo>
                  <a:lnTo>
                    <a:pt x="8088" y="28575"/>
                  </a:lnTo>
                  <a:lnTo>
                    <a:pt x="8088" y="15318"/>
                  </a:lnTo>
                  <a:lnTo>
                    <a:pt x="9146" y="13387"/>
                  </a:lnTo>
                  <a:lnTo>
                    <a:pt x="10910" y="12099"/>
                  </a:lnTo>
                  <a:lnTo>
                    <a:pt x="17220" y="9676"/>
                  </a:lnTo>
                  <a:lnTo>
                    <a:pt x="9378" y="9538"/>
                  </a:lnTo>
                  <a:lnTo>
                    <a:pt x="3414" y="14585"/>
                  </a:lnTo>
                  <a:lnTo>
                    <a:pt x="719" y="22710"/>
                  </a:lnTo>
                  <a:lnTo>
                    <a:pt x="0" y="27840"/>
                  </a:lnTo>
                  <a:lnTo>
                    <a:pt x="4045" y="50229"/>
                  </a:lnTo>
                  <a:lnTo>
                    <a:pt x="11935" y="62188"/>
                  </a:lnTo>
                  <a:lnTo>
                    <a:pt x="25455" y="77693"/>
                  </a:lnTo>
                  <a:lnTo>
                    <a:pt x="34449" y="91782"/>
                  </a:lnTo>
                  <a:lnTo>
                    <a:pt x="36246" y="92938"/>
                  </a:lnTo>
                  <a:lnTo>
                    <a:pt x="43831" y="94565"/>
                  </a:lnTo>
                  <a:lnTo>
                    <a:pt x="49727" y="94945"/>
                  </a:lnTo>
                  <a:lnTo>
                    <a:pt x="55875" y="92292"/>
                  </a:lnTo>
                  <a:lnTo>
                    <a:pt x="58996" y="90103"/>
                  </a:lnTo>
                  <a:lnTo>
                    <a:pt x="62464" y="84849"/>
                  </a:lnTo>
                  <a:lnTo>
                    <a:pt x="63389" y="81966"/>
                  </a:lnTo>
                  <a:lnTo>
                    <a:pt x="65064" y="80044"/>
                  </a:lnTo>
                  <a:lnTo>
                    <a:pt x="69747" y="77908"/>
                  </a:lnTo>
                  <a:lnTo>
                    <a:pt x="71419" y="76281"/>
                  </a:lnTo>
                  <a:lnTo>
                    <a:pt x="81015" y="46961"/>
                  </a:lnTo>
                  <a:lnTo>
                    <a:pt x="8428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6" name="SMARTInkShape-385">
              <a:extLst>
                <a:ext uri="{FF2B5EF4-FFF2-40B4-BE49-F238E27FC236}">
                  <a16:creationId xmlns:a16="http://schemas.microsoft.com/office/drawing/2014/main" id="{102C4AAA-4D34-B941-5F90-2E1595844A97}"/>
                </a:ext>
              </a:extLst>
            </p:cNvPr>
            <p:cNvSpPr/>
            <p:nvPr>
              <p:custDataLst>
                <p:tags r:id="rId168"/>
              </p:custDataLst>
            </p:nvPr>
          </p:nvSpPr>
          <p:spPr>
            <a:xfrm>
              <a:off x="7105650" y="2977243"/>
              <a:ext cx="123826" cy="70758"/>
            </a:xfrm>
            <a:custGeom>
              <a:avLst/>
              <a:gdLst/>
              <a:ahLst/>
              <a:cxnLst/>
              <a:rect l="0" t="0" r="0" b="0"/>
              <a:pathLst>
                <a:path w="123826" h="70758">
                  <a:moveTo>
                    <a:pt x="0" y="23132"/>
                  </a:moveTo>
                  <a:lnTo>
                    <a:pt x="0" y="23132"/>
                  </a:lnTo>
                  <a:lnTo>
                    <a:pt x="5056" y="18076"/>
                  </a:lnTo>
                  <a:lnTo>
                    <a:pt x="10361" y="15593"/>
                  </a:lnTo>
                  <a:lnTo>
                    <a:pt x="13257" y="14931"/>
                  </a:lnTo>
                  <a:lnTo>
                    <a:pt x="15188" y="13431"/>
                  </a:lnTo>
                  <a:lnTo>
                    <a:pt x="17333" y="8943"/>
                  </a:lnTo>
                  <a:lnTo>
                    <a:pt x="18963" y="7323"/>
                  </a:lnTo>
                  <a:lnTo>
                    <a:pt x="27101" y="4508"/>
                  </a:lnTo>
                  <a:lnTo>
                    <a:pt x="27592" y="5425"/>
                  </a:lnTo>
                  <a:lnTo>
                    <a:pt x="28139" y="9265"/>
                  </a:lnTo>
                  <a:lnTo>
                    <a:pt x="31204" y="14499"/>
                  </a:lnTo>
                  <a:lnTo>
                    <a:pt x="33502" y="17377"/>
                  </a:lnTo>
                  <a:lnTo>
                    <a:pt x="36057" y="26219"/>
                  </a:lnTo>
                  <a:lnTo>
                    <a:pt x="38089" y="70050"/>
                  </a:lnTo>
                  <a:lnTo>
                    <a:pt x="43153" y="65491"/>
                  </a:lnTo>
                  <a:lnTo>
                    <a:pt x="45638" y="60303"/>
                  </a:lnTo>
                  <a:lnTo>
                    <a:pt x="46300" y="57437"/>
                  </a:lnTo>
                  <a:lnTo>
                    <a:pt x="68967" y="22550"/>
                  </a:lnTo>
                  <a:lnTo>
                    <a:pt x="83434" y="7769"/>
                  </a:lnTo>
                  <a:lnTo>
                    <a:pt x="93879" y="1134"/>
                  </a:lnTo>
                  <a:lnTo>
                    <a:pt x="97511" y="0"/>
                  </a:lnTo>
                  <a:lnTo>
                    <a:pt x="99932" y="302"/>
                  </a:lnTo>
                  <a:lnTo>
                    <a:pt x="101547" y="1562"/>
                  </a:lnTo>
                  <a:lnTo>
                    <a:pt x="106162" y="2962"/>
                  </a:lnTo>
                  <a:lnTo>
                    <a:pt x="108875" y="3336"/>
                  </a:lnTo>
                  <a:lnTo>
                    <a:pt x="110683" y="5701"/>
                  </a:lnTo>
                  <a:lnTo>
                    <a:pt x="113229" y="19143"/>
                  </a:lnTo>
                  <a:lnTo>
                    <a:pt x="114259" y="62618"/>
                  </a:lnTo>
                  <a:lnTo>
                    <a:pt x="115331" y="65331"/>
                  </a:lnTo>
                  <a:lnTo>
                    <a:pt x="123825" y="707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7" name="SMARTInkShape-386">
              <a:extLst>
                <a:ext uri="{FF2B5EF4-FFF2-40B4-BE49-F238E27FC236}">
                  <a16:creationId xmlns:a16="http://schemas.microsoft.com/office/drawing/2014/main" id="{7CB1BF02-45E2-42FD-0F12-BE4EC4602B5C}"/>
                </a:ext>
              </a:extLst>
            </p:cNvPr>
            <p:cNvSpPr/>
            <p:nvPr>
              <p:custDataLst>
                <p:tags r:id="rId169"/>
              </p:custDataLst>
            </p:nvPr>
          </p:nvSpPr>
          <p:spPr>
            <a:xfrm>
              <a:off x="7259894" y="2895600"/>
              <a:ext cx="83882" cy="167842"/>
            </a:xfrm>
            <a:custGeom>
              <a:avLst/>
              <a:gdLst/>
              <a:ahLst/>
              <a:cxnLst/>
              <a:rect l="0" t="0" r="0" b="0"/>
              <a:pathLst>
                <a:path w="83882" h="167842">
                  <a:moveTo>
                    <a:pt x="45781" y="114300"/>
                  </a:moveTo>
                  <a:lnTo>
                    <a:pt x="45781" y="114300"/>
                  </a:lnTo>
                  <a:lnTo>
                    <a:pt x="45781" y="109244"/>
                  </a:lnTo>
                  <a:lnTo>
                    <a:pt x="42959" y="103939"/>
                  </a:lnTo>
                  <a:lnTo>
                    <a:pt x="28171" y="87200"/>
                  </a:lnTo>
                  <a:lnTo>
                    <a:pt x="26633" y="87767"/>
                  </a:lnTo>
                  <a:lnTo>
                    <a:pt x="13600" y="99112"/>
                  </a:lnTo>
                  <a:lnTo>
                    <a:pt x="4378" y="118267"/>
                  </a:lnTo>
                  <a:lnTo>
                    <a:pt x="0" y="138994"/>
                  </a:lnTo>
                  <a:lnTo>
                    <a:pt x="1798" y="152086"/>
                  </a:lnTo>
                  <a:lnTo>
                    <a:pt x="6125" y="162844"/>
                  </a:lnTo>
                  <a:lnTo>
                    <a:pt x="8760" y="165712"/>
                  </a:lnTo>
                  <a:lnTo>
                    <a:pt x="11575" y="167625"/>
                  </a:lnTo>
                  <a:lnTo>
                    <a:pt x="15569" y="167841"/>
                  </a:lnTo>
                  <a:lnTo>
                    <a:pt x="37187" y="160585"/>
                  </a:lnTo>
                  <a:lnTo>
                    <a:pt x="43227" y="157856"/>
                  </a:lnTo>
                  <a:lnTo>
                    <a:pt x="47253" y="152863"/>
                  </a:lnTo>
                  <a:lnTo>
                    <a:pt x="56537" y="116391"/>
                  </a:lnTo>
                  <a:lnTo>
                    <a:pt x="68249" y="68969"/>
                  </a:lnTo>
                  <a:lnTo>
                    <a:pt x="73552" y="24997"/>
                  </a:lnTo>
                  <a:lnTo>
                    <a:pt x="74197" y="7525"/>
                  </a:lnTo>
                  <a:lnTo>
                    <a:pt x="75308" y="5017"/>
                  </a:lnTo>
                  <a:lnTo>
                    <a:pt x="8388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8" name="SMARTInkShape-387">
              <a:extLst>
                <a:ext uri="{FF2B5EF4-FFF2-40B4-BE49-F238E27FC236}">
                  <a16:creationId xmlns:a16="http://schemas.microsoft.com/office/drawing/2014/main" id="{3F0C13CE-F29E-6E90-81A4-A51C774EF82B}"/>
                </a:ext>
              </a:extLst>
            </p:cNvPr>
            <p:cNvSpPr/>
            <p:nvPr>
              <p:custDataLst>
                <p:tags r:id="rId170"/>
              </p:custDataLst>
            </p:nvPr>
          </p:nvSpPr>
          <p:spPr>
            <a:xfrm>
              <a:off x="7353884" y="2933739"/>
              <a:ext cx="113717" cy="104733"/>
            </a:xfrm>
            <a:custGeom>
              <a:avLst/>
              <a:gdLst/>
              <a:ahLst/>
              <a:cxnLst/>
              <a:rect l="0" t="0" r="0" b="0"/>
              <a:pathLst>
                <a:path w="113717" h="104733">
                  <a:moveTo>
                    <a:pt x="27991" y="47586"/>
                  </a:moveTo>
                  <a:lnTo>
                    <a:pt x="27991" y="47586"/>
                  </a:lnTo>
                  <a:lnTo>
                    <a:pt x="27991" y="52642"/>
                  </a:lnTo>
                  <a:lnTo>
                    <a:pt x="29049" y="54132"/>
                  </a:lnTo>
                  <a:lnTo>
                    <a:pt x="30813" y="55125"/>
                  </a:lnTo>
                  <a:lnTo>
                    <a:pt x="33047" y="55787"/>
                  </a:lnTo>
                  <a:lnTo>
                    <a:pt x="34538" y="55170"/>
                  </a:lnTo>
                  <a:lnTo>
                    <a:pt x="35531" y="53700"/>
                  </a:lnTo>
                  <a:lnTo>
                    <a:pt x="36192" y="51662"/>
                  </a:lnTo>
                  <a:lnTo>
                    <a:pt x="38751" y="50304"/>
                  </a:lnTo>
                  <a:lnTo>
                    <a:pt x="50347" y="47333"/>
                  </a:lnTo>
                  <a:lnTo>
                    <a:pt x="52420" y="45301"/>
                  </a:lnTo>
                  <a:lnTo>
                    <a:pt x="53802" y="42888"/>
                  </a:lnTo>
                  <a:lnTo>
                    <a:pt x="55781" y="41279"/>
                  </a:lnTo>
                  <a:lnTo>
                    <a:pt x="65627" y="38186"/>
                  </a:lnTo>
                  <a:lnTo>
                    <a:pt x="71010" y="33042"/>
                  </a:lnTo>
                  <a:lnTo>
                    <a:pt x="73570" y="27716"/>
                  </a:lnTo>
                  <a:lnTo>
                    <a:pt x="75580" y="4973"/>
                  </a:lnTo>
                  <a:lnTo>
                    <a:pt x="74533" y="3302"/>
                  </a:lnTo>
                  <a:lnTo>
                    <a:pt x="72778" y="2189"/>
                  </a:lnTo>
                  <a:lnTo>
                    <a:pt x="65250" y="621"/>
                  </a:lnTo>
                  <a:lnTo>
                    <a:pt x="46961" y="0"/>
                  </a:lnTo>
                  <a:lnTo>
                    <a:pt x="43813" y="1045"/>
                  </a:lnTo>
                  <a:lnTo>
                    <a:pt x="41714" y="2800"/>
                  </a:lnTo>
                  <a:lnTo>
                    <a:pt x="40315" y="5029"/>
                  </a:lnTo>
                  <a:lnTo>
                    <a:pt x="19985" y="22082"/>
                  </a:lnTo>
                  <a:lnTo>
                    <a:pt x="6066" y="50074"/>
                  </a:lnTo>
                  <a:lnTo>
                    <a:pt x="0" y="86640"/>
                  </a:lnTo>
                  <a:lnTo>
                    <a:pt x="863" y="89497"/>
                  </a:lnTo>
                  <a:lnTo>
                    <a:pt x="2498" y="91402"/>
                  </a:lnTo>
                  <a:lnTo>
                    <a:pt x="4646" y="92671"/>
                  </a:lnTo>
                  <a:lnTo>
                    <a:pt x="6077" y="94576"/>
                  </a:lnTo>
                  <a:lnTo>
                    <a:pt x="7668" y="99515"/>
                  </a:lnTo>
                  <a:lnTo>
                    <a:pt x="10209" y="101255"/>
                  </a:lnTo>
                  <a:lnTo>
                    <a:pt x="27210" y="104431"/>
                  </a:lnTo>
                  <a:lnTo>
                    <a:pt x="64825" y="104732"/>
                  </a:lnTo>
                  <a:lnTo>
                    <a:pt x="105361" y="95035"/>
                  </a:lnTo>
                  <a:lnTo>
                    <a:pt x="113716" y="856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9" name="SMARTInkShape-388">
              <a:extLst>
                <a:ext uri="{FF2B5EF4-FFF2-40B4-BE49-F238E27FC236}">
                  <a16:creationId xmlns:a16="http://schemas.microsoft.com/office/drawing/2014/main" id="{58B10C8F-C754-419E-A361-1F835506B6A3}"/>
                </a:ext>
              </a:extLst>
            </p:cNvPr>
            <p:cNvSpPr/>
            <p:nvPr>
              <p:custDataLst>
                <p:tags r:id="rId171"/>
              </p:custDataLst>
            </p:nvPr>
          </p:nvSpPr>
          <p:spPr>
            <a:xfrm>
              <a:off x="7458075" y="2947652"/>
              <a:ext cx="152401" cy="113826"/>
            </a:xfrm>
            <a:custGeom>
              <a:avLst/>
              <a:gdLst/>
              <a:ahLst/>
              <a:cxnLst/>
              <a:rect l="0" t="0" r="0" b="0"/>
              <a:pathLst>
                <a:path w="152401" h="113826">
                  <a:moveTo>
                    <a:pt x="0" y="33673"/>
                  </a:moveTo>
                  <a:lnTo>
                    <a:pt x="0" y="33673"/>
                  </a:lnTo>
                  <a:lnTo>
                    <a:pt x="0" y="28617"/>
                  </a:lnTo>
                  <a:lnTo>
                    <a:pt x="1058" y="27127"/>
                  </a:lnTo>
                  <a:lnTo>
                    <a:pt x="2822" y="26134"/>
                  </a:lnTo>
                  <a:lnTo>
                    <a:pt x="16246" y="23351"/>
                  </a:lnTo>
                  <a:lnTo>
                    <a:pt x="26742" y="15981"/>
                  </a:lnTo>
                  <a:lnTo>
                    <a:pt x="33089" y="15025"/>
                  </a:lnTo>
                  <a:lnTo>
                    <a:pt x="34760" y="13833"/>
                  </a:lnTo>
                  <a:lnTo>
                    <a:pt x="35873" y="11980"/>
                  </a:lnTo>
                  <a:lnTo>
                    <a:pt x="36616" y="9686"/>
                  </a:lnTo>
                  <a:lnTo>
                    <a:pt x="38168" y="9215"/>
                  </a:lnTo>
                  <a:lnTo>
                    <a:pt x="46170" y="13702"/>
                  </a:lnTo>
                  <a:lnTo>
                    <a:pt x="52250" y="19406"/>
                  </a:lnTo>
                  <a:lnTo>
                    <a:pt x="52150" y="33329"/>
                  </a:lnTo>
                  <a:lnTo>
                    <a:pt x="47801" y="78425"/>
                  </a:lnTo>
                  <a:lnTo>
                    <a:pt x="46620" y="93970"/>
                  </a:lnTo>
                  <a:lnTo>
                    <a:pt x="39431" y="112626"/>
                  </a:lnTo>
                  <a:lnTo>
                    <a:pt x="37929" y="113825"/>
                  </a:lnTo>
                  <a:lnTo>
                    <a:pt x="35870" y="113566"/>
                  </a:lnTo>
                  <a:lnTo>
                    <a:pt x="33438" y="112335"/>
                  </a:lnTo>
                  <a:lnTo>
                    <a:pt x="24960" y="100489"/>
                  </a:lnTo>
                  <a:lnTo>
                    <a:pt x="20801" y="78518"/>
                  </a:lnTo>
                  <a:lnTo>
                    <a:pt x="24625" y="51899"/>
                  </a:lnTo>
                  <a:lnTo>
                    <a:pt x="29117" y="44766"/>
                  </a:lnTo>
                  <a:lnTo>
                    <a:pt x="68414" y="15086"/>
                  </a:lnTo>
                  <a:lnTo>
                    <a:pt x="83418" y="8058"/>
                  </a:lnTo>
                  <a:lnTo>
                    <a:pt x="108900" y="0"/>
                  </a:lnTo>
                  <a:lnTo>
                    <a:pt x="148674" y="4837"/>
                  </a:lnTo>
                  <a:lnTo>
                    <a:pt x="149916" y="5982"/>
                  </a:lnTo>
                  <a:lnTo>
                    <a:pt x="152400" y="146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0" name="SMARTInkShape-389">
              <a:extLst>
                <a:ext uri="{FF2B5EF4-FFF2-40B4-BE49-F238E27FC236}">
                  <a16:creationId xmlns:a16="http://schemas.microsoft.com/office/drawing/2014/main" id="{07872313-AA15-2A20-4726-BE45E2A0C9F2}"/>
                </a:ext>
              </a:extLst>
            </p:cNvPr>
            <p:cNvSpPr/>
            <p:nvPr>
              <p:custDataLst>
                <p:tags r:id="rId172"/>
              </p:custDataLst>
            </p:nvPr>
          </p:nvSpPr>
          <p:spPr>
            <a:xfrm>
              <a:off x="7772410" y="2886085"/>
              <a:ext cx="9516" cy="190491"/>
            </a:xfrm>
            <a:custGeom>
              <a:avLst/>
              <a:gdLst/>
              <a:ahLst/>
              <a:cxnLst/>
              <a:rect l="0" t="0" r="0" b="0"/>
              <a:pathLst>
                <a:path w="9516" h="190491">
                  <a:moveTo>
                    <a:pt x="9515" y="9515"/>
                  </a:moveTo>
                  <a:lnTo>
                    <a:pt x="9515" y="9515"/>
                  </a:lnTo>
                  <a:lnTo>
                    <a:pt x="9515" y="0"/>
                  </a:lnTo>
                  <a:lnTo>
                    <a:pt x="8457" y="47255"/>
                  </a:lnTo>
                  <a:lnTo>
                    <a:pt x="1975" y="88466"/>
                  </a:lnTo>
                  <a:lnTo>
                    <a:pt x="251" y="135427"/>
                  </a:lnTo>
                  <a:lnTo>
                    <a:pt x="13" y="180952"/>
                  </a:lnTo>
                  <a:lnTo>
                    <a:pt x="0" y="186251"/>
                  </a:lnTo>
                  <a:lnTo>
                    <a:pt x="1056" y="187664"/>
                  </a:lnTo>
                  <a:lnTo>
                    <a:pt x="9515" y="1904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1" name="SMARTInkShape-390">
              <a:extLst>
                <a:ext uri="{FF2B5EF4-FFF2-40B4-BE49-F238E27FC236}">
                  <a16:creationId xmlns:a16="http://schemas.microsoft.com/office/drawing/2014/main" id="{F21C3574-9015-A179-18E5-1CA4B02846AC}"/>
                </a:ext>
              </a:extLst>
            </p:cNvPr>
            <p:cNvSpPr/>
            <p:nvPr>
              <p:custDataLst>
                <p:tags r:id="rId173"/>
              </p:custDataLst>
            </p:nvPr>
          </p:nvSpPr>
          <p:spPr>
            <a:xfrm>
              <a:off x="7848600" y="2868741"/>
              <a:ext cx="9526" cy="179260"/>
            </a:xfrm>
            <a:custGeom>
              <a:avLst/>
              <a:gdLst/>
              <a:ahLst/>
              <a:cxnLst/>
              <a:rect l="0" t="0" r="0" b="0"/>
              <a:pathLst>
                <a:path w="9526" h="179260">
                  <a:moveTo>
                    <a:pt x="0" y="17334"/>
                  </a:moveTo>
                  <a:lnTo>
                    <a:pt x="0" y="17334"/>
                  </a:lnTo>
                  <a:lnTo>
                    <a:pt x="0" y="0"/>
                  </a:lnTo>
                  <a:lnTo>
                    <a:pt x="0" y="46066"/>
                  </a:lnTo>
                  <a:lnTo>
                    <a:pt x="0" y="93357"/>
                  </a:lnTo>
                  <a:lnTo>
                    <a:pt x="0" y="139158"/>
                  </a:lnTo>
                  <a:lnTo>
                    <a:pt x="1058" y="151911"/>
                  </a:lnTo>
                  <a:lnTo>
                    <a:pt x="9525" y="1792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2" name="SMARTInkShape-391">
              <a:extLst>
                <a:ext uri="{FF2B5EF4-FFF2-40B4-BE49-F238E27FC236}">
                  <a16:creationId xmlns:a16="http://schemas.microsoft.com/office/drawing/2014/main" id="{FB5CA583-AD47-4A89-931A-26204C728998}"/>
                </a:ext>
              </a:extLst>
            </p:cNvPr>
            <p:cNvSpPr/>
            <p:nvPr>
              <p:custDataLst>
                <p:tags r:id="rId174"/>
              </p:custDataLst>
            </p:nvPr>
          </p:nvSpPr>
          <p:spPr>
            <a:xfrm>
              <a:off x="7762875" y="2971800"/>
              <a:ext cx="114301" cy="19051"/>
            </a:xfrm>
            <a:custGeom>
              <a:avLst/>
              <a:gdLst/>
              <a:ahLst/>
              <a:cxnLst/>
              <a:rect l="0" t="0" r="0" b="0"/>
              <a:pathLst>
                <a:path w="114301" h="19051">
                  <a:moveTo>
                    <a:pt x="0" y="19050"/>
                  </a:moveTo>
                  <a:lnTo>
                    <a:pt x="0" y="19050"/>
                  </a:lnTo>
                  <a:lnTo>
                    <a:pt x="22390" y="19050"/>
                  </a:lnTo>
                  <a:lnTo>
                    <a:pt x="66929" y="2574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3" name="SMARTInkShape-392">
              <a:extLst>
                <a:ext uri="{FF2B5EF4-FFF2-40B4-BE49-F238E27FC236}">
                  <a16:creationId xmlns:a16="http://schemas.microsoft.com/office/drawing/2014/main" id="{CE8E2ACF-BA3A-3B87-13F4-1041D8EA2C9E}"/>
                </a:ext>
              </a:extLst>
            </p:cNvPr>
            <p:cNvSpPr/>
            <p:nvPr>
              <p:custDataLst>
                <p:tags r:id="rId175"/>
              </p:custDataLst>
            </p:nvPr>
          </p:nvSpPr>
          <p:spPr>
            <a:xfrm>
              <a:off x="7934485" y="3000700"/>
              <a:ext cx="83675" cy="75677"/>
            </a:xfrm>
            <a:custGeom>
              <a:avLst/>
              <a:gdLst/>
              <a:ahLst/>
              <a:cxnLst/>
              <a:rect l="0" t="0" r="0" b="0"/>
              <a:pathLst>
                <a:path w="83675" h="75677">
                  <a:moveTo>
                    <a:pt x="28415" y="18725"/>
                  </a:moveTo>
                  <a:lnTo>
                    <a:pt x="28415" y="18725"/>
                  </a:lnTo>
                  <a:lnTo>
                    <a:pt x="15158" y="18725"/>
                  </a:lnTo>
                  <a:lnTo>
                    <a:pt x="9118" y="21547"/>
                  </a:lnTo>
                  <a:lnTo>
                    <a:pt x="6025" y="23781"/>
                  </a:lnTo>
                  <a:lnTo>
                    <a:pt x="2589" y="29086"/>
                  </a:lnTo>
                  <a:lnTo>
                    <a:pt x="383" y="41115"/>
                  </a:lnTo>
                  <a:lnTo>
                    <a:pt x="0" y="55581"/>
                  </a:lnTo>
                  <a:lnTo>
                    <a:pt x="2733" y="64386"/>
                  </a:lnTo>
                  <a:lnTo>
                    <a:pt x="4944" y="68216"/>
                  </a:lnTo>
                  <a:lnTo>
                    <a:pt x="7476" y="70769"/>
                  </a:lnTo>
                  <a:lnTo>
                    <a:pt x="13112" y="73605"/>
                  </a:lnTo>
                  <a:lnTo>
                    <a:pt x="31313" y="75576"/>
                  </a:lnTo>
                  <a:lnTo>
                    <a:pt x="36697" y="75676"/>
                  </a:lnTo>
                  <a:lnTo>
                    <a:pt x="45502" y="72964"/>
                  </a:lnTo>
                  <a:lnTo>
                    <a:pt x="52942" y="69290"/>
                  </a:lnTo>
                  <a:lnTo>
                    <a:pt x="63081" y="66162"/>
                  </a:lnTo>
                  <a:lnTo>
                    <a:pt x="69575" y="61681"/>
                  </a:lnTo>
                  <a:lnTo>
                    <a:pt x="79180" y="48151"/>
                  </a:lnTo>
                  <a:lnTo>
                    <a:pt x="83674" y="30736"/>
                  </a:lnTo>
                  <a:lnTo>
                    <a:pt x="81902" y="18419"/>
                  </a:lnTo>
                  <a:lnTo>
                    <a:pt x="77587" y="8005"/>
                  </a:lnTo>
                  <a:lnTo>
                    <a:pt x="74955" y="5229"/>
                  </a:lnTo>
                  <a:lnTo>
                    <a:pt x="69208" y="2144"/>
                  </a:lnTo>
                  <a:lnTo>
                    <a:pt x="54072" y="163"/>
                  </a:lnTo>
                  <a:lnTo>
                    <a:pt x="48695" y="0"/>
                  </a:lnTo>
                  <a:lnTo>
                    <a:pt x="39897" y="2642"/>
                  </a:lnTo>
                  <a:lnTo>
                    <a:pt x="36070" y="4828"/>
                  </a:lnTo>
                  <a:lnTo>
                    <a:pt x="33518" y="7344"/>
                  </a:lnTo>
                  <a:lnTo>
                    <a:pt x="30684" y="12960"/>
                  </a:lnTo>
                  <a:lnTo>
                    <a:pt x="28415" y="37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4" name="SMARTInkShape-393">
              <a:extLst>
                <a:ext uri="{FF2B5EF4-FFF2-40B4-BE49-F238E27FC236}">
                  <a16:creationId xmlns:a16="http://schemas.microsoft.com/office/drawing/2014/main" id="{345E4A9E-0F35-EB3B-6697-5F8F66D749BB}"/>
                </a:ext>
              </a:extLst>
            </p:cNvPr>
            <p:cNvSpPr/>
            <p:nvPr>
              <p:custDataLst>
                <p:tags r:id="rId176"/>
              </p:custDataLst>
            </p:nvPr>
          </p:nvSpPr>
          <p:spPr>
            <a:xfrm>
              <a:off x="8001000" y="2794862"/>
              <a:ext cx="117574" cy="338864"/>
            </a:xfrm>
            <a:custGeom>
              <a:avLst/>
              <a:gdLst/>
              <a:ahLst/>
              <a:cxnLst/>
              <a:rect l="0" t="0" r="0" b="0"/>
              <a:pathLst>
                <a:path w="117574" h="338864">
                  <a:moveTo>
                    <a:pt x="28575" y="5488"/>
                  </a:moveTo>
                  <a:lnTo>
                    <a:pt x="28575" y="5488"/>
                  </a:lnTo>
                  <a:lnTo>
                    <a:pt x="28575" y="0"/>
                  </a:lnTo>
                  <a:lnTo>
                    <a:pt x="28575" y="2343"/>
                  </a:lnTo>
                  <a:lnTo>
                    <a:pt x="34219" y="6912"/>
                  </a:lnTo>
                  <a:lnTo>
                    <a:pt x="50033" y="18469"/>
                  </a:lnTo>
                  <a:lnTo>
                    <a:pt x="74839" y="58721"/>
                  </a:lnTo>
                  <a:lnTo>
                    <a:pt x="92237" y="99925"/>
                  </a:lnTo>
                  <a:lnTo>
                    <a:pt x="107880" y="136363"/>
                  </a:lnTo>
                  <a:lnTo>
                    <a:pt x="117573" y="173971"/>
                  </a:lnTo>
                  <a:lnTo>
                    <a:pt x="116460" y="199255"/>
                  </a:lnTo>
                  <a:lnTo>
                    <a:pt x="104827" y="232234"/>
                  </a:lnTo>
                  <a:lnTo>
                    <a:pt x="77777" y="274673"/>
                  </a:lnTo>
                  <a:lnTo>
                    <a:pt x="30969" y="317468"/>
                  </a:lnTo>
                  <a:lnTo>
                    <a:pt x="20828" y="327566"/>
                  </a:lnTo>
                  <a:lnTo>
                    <a:pt x="17018" y="328550"/>
                  </a:lnTo>
                  <a:lnTo>
                    <a:pt x="14521" y="328813"/>
                  </a:lnTo>
                  <a:lnTo>
                    <a:pt x="12855" y="330046"/>
                  </a:lnTo>
                  <a:lnTo>
                    <a:pt x="11005" y="334239"/>
                  </a:lnTo>
                  <a:lnTo>
                    <a:pt x="9454" y="335780"/>
                  </a:lnTo>
                  <a:lnTo>
                    <a:pt x="0" y="3388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62" name="SMARTInkShape-Group47">
            <a:extLst>
              <a:ext uri="{FF2B5EF4-FFF2-40B4-BE49-F238E27FC236}">
                <a16:creationId xmlns:a16="http://schemas.microsoft.com/office/drawing/2014/main" id="{1A282E3D-F515-9CD5-A3D8-8BA0080A1BD3}"/>
              </a:ext>
            </a:extLst>
          </p:cNvPr>
          <p:cNvGrpSpPr/>
          <p:nvPr/>
        </p:nvGrpSpPr>
        <p:grpSpPr>
          <a:xfrm>
            <a:off x="5838941" y="1095409"/>
            <a:ext cx="876170" cy="2000042"/>
            <a:chOff x="5838941" y="1095409"/>
            <a:chExt cx="876170" cy="2000042"/>
          </a:xfrm>
        </p:grpSpPr>
        <p:sp>
          <p:nvSpPr>
            <p:cNvPr id="1046" name="SMARTInkShape-394">
              <a:extLst>
                <a:ext uri="{FF2B5EF4-FFF2-40B4-BE49-F238E27FC236}">
                  <a16:creationId xmlns:a16="http://schemas.microsoft.com/office/drawing/2014/main" id="{3FFD5AD4-33C1-633F-6E5D-C0A90E1232A8}"/>
                </a:ext>
              </a:extLst>
            </p:cNvPr>
            <p:cNvSpPr/>
            <p:nvPr>
              <p:custDataLst>
                <p:tags r:id="rId150"/>
              </p:custDataLst>
            </p:nvPr>
          </p:nvSpPr>
          <p:spPr>
            <a:xfrm>
              <a:off x="5943600" y="1095409"/>
              <a:ext cx="9526" cy="9492"/>
            </a:xfrm>
            <a:custGeom>
              <a:avLst/>
              <a:gdLst/>
              <a:ahLst/>
              <a:cxnLst/>
              <a:rect l="0" t="0" r="0" b="0"/>
              <a:pathLst>
                <a:path w="9526" h="9492">
                  <a:moveTo>
                    <a:pt x="0" y="9491"/>
                  </a:moveTo>
                  <a:lnTo>
                    <a:pt x="0" y="9491"/>
                  </a:lnTo>
                  <a:lnTo>
                    <a:pt x="9132" y="9491"/>
                  </a:lnTo>
                  <a:lnTo>
                    <a:pt x="1290" y="9491"/>
                  </a:lnTo>
                  <a:lnTo>
                    <a:pt x="9167" y="9491"/>
                  </a:lnTo>
                  <a:lnTo>
                    <a:pt x="9525" y="0"/>
                  </a:lnTo>
                  <a:lnTo>
                    <a:pt x="9525" y="94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7" name="SMARTInkShape-395">
              <a:extLst>
                <a:ext uri="{FF2B5EF4-FFF2-40B4-BE49-F238E27FC236}">
                  <a16:creationId xmlns:a16="http://schemas.microsoft.com/office/drawing/2014/main" id="{DA88A343-F945-6180-53E0-9B76AD1C74D4}"/>
                </a:ext>
              </a:extLst>
            </p:cNvPr>
            <p:cNvSpPr/>
            <p:nvPr>
              <p:custDataLst>
                <p:tags r:id="rId151"/>
              </p:custDataLst>
            </p:nvPr>
          </p:nvSpPr>
          <p:spPr>
            <a:xfrm>
              <a:off x="5924550" y="1219200"/>
              <a:ext cx="9526" cy="28576"/>
            </a:xfrm>
            <a:custGeom>
              <a:avLst/>
              <a:gdLst/>
              <a:ahLst/>
              <a:cxnLst/>
              <a:rect l="0" t="0" r="0" b="0"/>
              <a:pathLst>
                <a:path w="9526" h="28576">
                  <a:moveTo>
                    <a:pt x="9525" y="0"/>
                  </a:moveTo>
                  <a:lnTo>
                    <a:pt x="9525" y="0"/>
                  </a:lnTo>
                  <a:lnTo>
                    <a:pt x="9525" y="13257"/>
                  </a:lnTo>
                  <a:lnTo>
                    <a:pt x="8467" y="15188"/>
                  </a:lnTo>
                  <a:lnTo>
                    <a:pt x="6703" y="16475"/>
                  </a:lnTo>
                  <a:lnTo>
                    <a:pt x="393" y="18899"/>
                  </a:lnTo>
                  <a:lnTo>
                    <a:pt x="0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8" name="SMARTInkShape-396">
              <a:extLst>
                <a:ext uri="{FF2B5EF4-FFF2-40B4-BE49-F238E27FC236}">
                  <a16:creationId xmlns:a16="http://schemas.microsoft.com/office/drawing/2014/main" id="{5E78A684-4A62-669D-069C-D5EE81F1AD30}"/>
                </a:ext>
              </a:extLst>
            </p:cNvPr>
            <p:cNvSpPr/>
            <p:nvPr>
              <p:custDataLst>
                <p:tags r:id="rId152"/>
              </p:custDataLst>
            </p:nvPr>
          </p:nvSpPr>
          <p:spPr>
            <a:xfrm>
              <a:off x="5934075" y="1371600"/>
              <a:ext cx="8202" cy="28576"/>
            </a:xfrm>
            <a:custGeom>
              <a:avLst/>
              <a:gdLst/>
              <a:ahLst/>
              <a:cxnLst/>
              <a:rect l="0" t="0" r="0" b="0"/>
              <a:pathLst>
                <a:path w="8202" h="28576">
                  <a:moveTo>
                    <a:pt x="0" y="0"/>
                  </a:moveTo>
                  <a:lnTo>
                    <a:pt x="0" y="0"/>
                  </a:lnTo>
                  <a:lnTo>
                    <a:pt x="0" y="5057"/>
                  </a:lnTo>
                  <a:lnTo>
                    <a:pt x="1058" y="6546"/>
                  </a:lnTo>
                  <a:lnTo>
                    <a:pt x="2822" y="7539"/>
                  </a:lnTo>
                  <a:lnTo>
                    <a:pt x="5056" y="8201"/>
                  </a:lnTo>
                  <a:lnTo>
                    <a:pt x="6545" y="9701"/>
                  </a:lnTo>
                  <a:lnTo>
                    <a:pt x="8201" y="14189"/>
                  </a:lnTo>
                  <a:lnTo>
                    <a:pt x="7584" y="15810"/>
                  </a:lnTo>
                  <a:lnTo>
                    <a:pt x="6113" y="16890"/>
                  </a:lnTo>
                  <a:lnTo>
                    <a:pt x="1208" y="18623"/>
                  </a:lnTo>
                  <a:lnTo>
                    <a:pt x="0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" name="SMARTInkShape-397">
              <a:extLst>
                <a:ext uri="{FF2B5EF4-FFF2-40B4-BE49-F238E27FC236}">
                  <a16:creationId xmlns:a16="http://schemas.microsoft.com/office/drawing/2014/main" id="{8A103463-AFF8-B513-3609-9E6BD35ADAD6}"/>
                </a:ext>
              </a:extLst>
            </p:cNvPr>
            <p:cNvSpPr/>
            <p:nvPr>
              <p:custDataLst>
                <p:tags r:id="rId153"/>
              </p:custDataLst>
            </p:nvPr>
          </p:nvSpPr>
          <p:spPr>
            <a:xfrm>
              <a:off x="5919062" y="1514475"/>
              <a:ext cx="5489" cy="9526"/>
            </a:xfrm>
            <a:custGeom>
              <a:avLst/>
              <a:gdLst/>
              <a:ahLst/>
              <a:cxnLst/>
              <a:rect l="0" t="0" r="0" b="0"/>
              <a:pathLst>
                <a:path w="5489" h="9526">
                  <a:moveTo>
                    <a:pt x="5488" y="0"/>
                  </a:moveTo>
                  <a:lnTo>
                    <a:pt x="5488" y="0"/>
                  </a:lnTo>
                  <a:lnTo>
                    <a:pt x="432" y="5056"/>
                  </a:lnTo>
                  <a:lnTo>
                    <a:pt x="0" y="6546"/>
                  </a:lnTo>
                  <a:lnTo>
                    <a:pt x="5488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0" name="SMARTInkShape-398">
              <a:extLst>
                <a:ext uri="{FF2B5EF4-FFF2-40B4-BE49-F238E27FC236}">
                  <a16:creationId xmlns:a16="http://schemas.microsoft.com/office/drawing/2014/main" id="{0B9176F0-0D4D-BD76-6F8C-AE481F4577CA}"/>
                </a:ext>
              </a:extLst>
            </p:cNvPr>
            <p:cNvSpPr/>
            <p:nvPr>
              <p:custDataLst>
                <p:tags r:id="rId154"/>
              </p:custDataLst>
            </p:nvPr>
          </p:nvSpPr>
          <p:spPr>
            <a:xfrm>
              <a:off x="5915025" y="1609725"/>
              <a:ext cx="1" cy="28576"/>
            </a:xfrm>
            <a:custGeom>
              <a:avLst/>
              <a:gdLst/>
              <a:ahLst/>
              <a:cxnLst/>
              <a:rect l="0" t="0" r="0" b="0"/>
              <a:pathLst>
                <a:path w="1" h="28576">
                  <a:moveTo>
                    <a:pt x="0" y="0"/>
                  </a:moveTo>
                  <a:lnTo>
                    <a:pt x="0" y="0"/>
                  </a:lnTo>
                  <a:lnTo>
                    <a:pt x="0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1" name="SMARTInkShape-399">
              <a:extLst>
                <a:ext uri="{FF2B5EF4-FFF2-40B4-BE49-F238E27FC236}">
                  <a16:creationId xmlns:a16="http://schemas.microsoft.com/office/drawing/2014/main" id="{D58198D3-9272-C524-C8EE-6BE36E01965E}"/>
                </a:ext>
              </a:extLst>
            </p:cNvPr>
            <p:cNvSpPr/>
            <p:nvPr>
              <p:custDataLst>
                <p:tags r:id="rId155"/>
              </p:custDataLst>
            </p:nvPr>
          </p:nvSpPr>
          <p:spPr>
            <a:xfrm>
              <a:off x="5943600" y="1781175"/>
              <a:ext cx="9526" cy="85726"/>
            </a:xfrm>
            <a:custGeom>
              <a:avLst/>
              <a:gdLst/>
              <a:ahLst/>
              <a:cxnLst/>
              <a:rect l="0" t="0" r="0" b="0"/>
              <a:pathLst>
                <a:path w="9526" h="85726">
                  <a:moveTo>
                    <a:pt x="9525" y="0"/>
                  </a:moveTo>
                  <a:lnTo>
                    <a:pt x="9525" y="0"/>
                  </a:lnTo>
                  <a:lnTo>
                    <a:pt x="8467" y="21755"/>
                  </a:lnTo>
                  <a:lnTo>
                    <a:pt x="4037" y="40077"/>
                  </a:lnTo>
                  <a:lnTo>
                    <a:pt x="6370" y="53738"/>
                  </a:lnTo>
                  <a:lnTo>
                    <a:pt x="0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2" name="SMARTInkShape-400">
              <a:extLst>
                <a:ext uri="{FF2B5EF4-FFF2-40B4-BE49-F238E27FC236}">
                  <a16:creationId xmlns:a16="http://schemas.microsoft.com/office/drawing/2014/main" id="{124A7027-0D26-0AC0-4EA1-B027359D7126}"/>
                </a:ext>
              </a:extLst>
            </p:cNvPr>
            <p:cNvSpPr/>
            <p:nvPr>
              <p:custDataLst>
                <p:tags r:id="rId156"/>
              </p:custDataLst>
            </p:nvPr>
          </p:nvSpPr>
          <p:spPr>
            <a:xfrm>
              <a:off x="5953125" y="2028825"/>
              <a:ext cx="9526" cy="38101"/>
            </a:xfrm>
            <a:custGeom>
              <a:avLst/>
              <a:gdLst/>
              <a:ahLst/>
              <a:cxnLst/>
              <a:rect l="0" t="0" r="0" b="0"/>
              <a:pathLst>
                <a:path w="9526" h="38101">
                  <a:moveTo>
                    <a:pt x="9525" y="0"/>
                  </a:moveTo>
                  <a:lnTo>
                    <a:pt x="9525" y="0"/>
                  </a:lnTo>
                  <a:lnTo>
                    <a:pt x="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3" name="SMARTInkShape-401">
              <a:extLst>
                <a:ext uri="{FF2B5EF4-FFF2-40B4-BE49-F238E27FC236}">
                  <a16:creationId xmlns:a16="http://schemas.microsoft.com/office/drawing/2014/main" id="{CB1F5EBF-AAA5-46F0-470E-6069244398BD}"/>
                </a:ext>
              </a:extLst>
            </p:cNvPr>
            <p:cNvSpPr/>
            <p:nvPr>
              <p:custDataLst>
                <p:tags r:id="rId157"/>
              </p:custDataLst>
            </p:nvPr>
          </p:nvSpPr>
          <p:spPr>
            <a:xfrm>
              <a:off x="5953125" y="2200275"/>
              <a:ext cx="28576" cy="38101"/>
            </a:xfrm>
            <a:custGeom>
              <a:avLst/>
              <a:gdLst/>
              <a:ahLst/>
              <a:cxnLst/>
              <a:rect l="0" t="0" r="0" b="0"/>
              <a:pathLst>
                <a:path w="28576" h="38101">
                  <a:moveTo>
                    <a:pt x="0" y="0"/>
                  </a:moveTo>
                  <a:lnTo>
                    <a:pt x="0" y="0"/>
                  </a:lnTo>
                  <a:lnTo>
                    <a:pt x="28575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4" name="SMARTInkShape-402">
              <a:extLst>
                <a:ext uri="{FF2B5EF4-FFF2-40B4-BE49-F238E27FC236}">
                  <a16:creationId xmlns:a16="http://schemas.microsoft.com/office/drawing/2014/main" id="{9947362E-C03D-CA21-780A-D70986E297B3}"/>
                </a:ext>
              </a:extLst>
            </p:cNvPr>
            <p:cNvSpPr/>
            <p:nvPr>
              <p:custDataLst>
                <p:tags r:id="rId158"/>
              </p:custDataLst>
            </p:nvPr>
          </p:nvSpPr>
          <p:spPr>
            <a:xfrm>
              <a:off x="5972175" y="2466975"/>
              <a:ext cx="9526" cy="28576"/>
            </a:xfrm>
            <a:custGeom>
              <a:avLst/>
              <a:gdLst/>
              <a:ahLst/>
              <a:cxnLst/>
              <a:rect l="0" t="0" r="0" b="0"/>
              <a:pathLst>
                <a:path w="9526" h="28576">
                  <a:moveTo>
                    <a:pt x="9525" y="0"/>
                  </a:moveTo>
                  <a:lnTo>
                    <a:pt x="9525" y="0"/>
                  </a:lnTo>
                  <a:lnTo>
                    <a:pt x="9525" y="13258"/>
                  </a:lnTo>
                  <a:lnTo>
                    <a:pt x="6703" y="19297"/>
                  </a:lnTo>
                  <a:lnTo>
                    <a:pt x="0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5" name="SMARTInkShape-403">
              <a:extLst>
                <a:ext uri="{FF2B5EF4-FFF2-40B4-BE49-F238E27FC236}">
                  <a16:creationId xmlns:a16="http://schemas.microsoft.com/office/drawing/2014/main" id="{E0143570-FD2F-CFF5-80E6-3EA93C18A536}"/>
                </a:ext>
              </a:extLst>
            </p:cNvPr>
            <p:cNvSpPr/>
            <p:nvPr>
              <p:custDataLst>
                <p:tags r:id="rId159"/>
              </p:custDataLst>
            </p:nvPr>
          </p:nvSpPr>
          <p:spPr>
            <a:xfrm>
              <a:off x="5965298" y="2552700"/>
              <a:ext cx="16403" cy="19051"/>
            </a:xfrm>
            <a:custGeom>
              <a:avLst/>
              <a:gdLst/>
              <a:ahLst/>
              <a:cxnLst/>
              <a:rect l="0" t="0" r="0" b="0"/>
              <a:pathLst>
                <a:path w="16403" h="19051">
                  <a:moveTo>
                    <a:pt x="16402" y="0"/>
                  </a:moveTo>
                  <a:lnTo>
                    <a:pt x="16402" y="0"/>
                  </a:lnTo>
                  <a:lnTo>
                    <a:pt x="16402" y="5056"/>
                  </a:lnTo>
                  <a:lnTo>
                    <a:pt x="10757" y="10361"/>
                  </a:lnTo>
                  <a:lnTo>
                    <a:pt x="0" y="17334"/>
                  </a:lnTo>
                  <a:lnTo>
                    <a:pt x="175" y="17906"/>
                  </a:lnTo>
                  <a:lnTo>
                    <a:pt x="6877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6" name="SMARTInkShape-404">
              <a:extLst>
                <a:ext uri="{FF2B5EF4-FFF2-40B4-BE49-F238E27FC236}">
                  <a16:creationId xmlns:a16="http://schemas.microsoft.com/office/drawing/2014/main" id="{C0888B25-2FC8-B88A-A7E2-E2BBAD9291DD}"/>
                </a:ext>
              </a:extLst>
            </p:cNvPr>
            <p:cNvSpPr/>
            <p:nvPr>
              <p:custDataLst>
                <p:tags r:id="rId160"/>
              </p:custDataLst>
            </p:nvPr>
          </p:nvSpPr>
          <p:spPr>
            <a:xfrm>
              <a:off x="5981700" y="2651987"/>
              <a:ext cx="12036" cy="5489"/>
            </a:xfrm>
            <a:custGeom>
              <a:avLst/>
              <a:gdLst/>
              <a:ahLst/>
              <a:cxnLst/>
              <a:rect l="0" t="0" r="0" b="0"/>
              <a:pathLst>
                <a:path w="12036" h="5489">
                  <a:moveTo>
                    <a:pt x="0" y="5488"/>
                  </a:moveTo>
                  <a:lnTo>
                    <a:pt x="0" y="5488"/>
                  </a:lnTo>
                  <a:lnTo>
                    <a:pt x="10113" y="432"/>
                  </a:lnTo>
                  <a:lnTo>
                    <a:pt x="12035" y="0"/>
                  </a:lnTo>
                  <a:lnTo>
                    <a:pt x="9525" y="54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7" name="SMARTInkShape-405">
              <a:extLst>
                <a:ext uri="{FF2B5EF4-FFF2-40B4-BE49-F238E27FC236}">
                  <a16:creationId xmlns:a16="http://schemas.microsoft.com/office/drawing/2014/main" id="{21AFF8A8-884C-227C-5CCC-0E30E396232D}"/>
                </a:ext>
              </a:extLst>
            </p:cNvPr>
            <p:cNvSpPr/>
            <p:nvPr>
              <p:custDataLst>
                <p:tags r:id="rId161"/>
              </p:custDataLst>
            </p:nvPr>
          </p:nvSpPr>
          <p:spPr>
            <a:xfrm>
              <a:off x="5838941" y="2905126"/>
              <a:ext cx="238010" cy="152008"/>
            </a:xfrm>
            <a:custGeom>
              <a:avLst/>
              <a:gdLst/>
              <a:ahLst/>
              <a:cxnLst/>
              <a:rect l="0" t="0" r="0" b="0"/>
              <a:pathLst>
                <a:path w="238010" h="152008">
                  <a:moveTo>
                    <a:pt x="9409" y="142874"/>
                  </a:moveTo>
                  <a:lnTo>
                    <a:pt x="9409" y="142874"/>
                  </a:lnTo>
                  <a:lnTo>
                    <a:pt x="277" y="152007"/>
                  </a:lnTo>
                  <a:lnTo>
                    <a:pt x="0" y="147226"/>
                  </a:lnTo>
                  <a:lnTo>
                    <a:pt x="2758" y="141986"/>
                  </a:lnTo>
                  <a:lnTo>
                    <a:pt x="36073" y="97801"/>
                  </a:lnTo>
                  <a:lnTo>
                    <a:pt x="76070" y="54346"/>
                  </a:lnTo>
                  <a:lnTo>
                    <a:pt x="92311" y="29164"/>
                  </a:lnTo>
                  <a:lnTo>
                    <a:pt x="93252" y="25793"/>
                  </a:lnTo>
                  <a:lnTo>
                    <a:pt x="99942" y="19224"/>
                  </a:lnTo>
                  <a:lnTo>
                    <a:pt x="113350" y="10092"/>
                  </a:lnTo>
                  <a:lnTo>
                    <a:pt x="114184" y="0"/>
                  </a:lnTo>
                  <a:lnTo>
                    <a:pt x="114184" y="5055"/>
                  </a:lnTo>
                  <a:lnTo>
                    <a:pt x="113126" y="6545"/>
                  </a:lnTo>
                  <a:lnTo>
                    <a:pt x="111362" y="7538"/>
                  </a:lnTo>
                  <a:lnTo>
                    <a:pt x="109128" y="8200"/>
                  </a:lnTo>
                  <a:lnTo>
                    <a:pt x="107639" y="9700"/>
                  </a:lnTo>
                  <a:lnTo>
                    <a:pt x="105983" y="14188"/>
                  </a:lnTo>
                  <a:lnTo>
                    <a:pt x="102011" y="31592"/>
                  </a:lnTo>
                  <a:lnTo>
                    <a:pt x="97171" y="45696"/>
                  </a:lnTo>
                  <a:lnTo>
                    <a:pt x="92916" y="59400"/>
                  </a:lnTo>
                  <a:lnTo>
                    <a:pt x="87774" y="74044"/>
                  </a:lnTo>
                  <a:lnTo>
                    <a:pt x="86037" y="93530"/>
                  </a:lnTo>
                  <a:lnTo>
                    <a:pt x="95334" y="129005"/>
                  </a:lnTo>
                  <a:lnTo>
                    <a:pt x="99809" y="136004"/>
                  </a:lnTo>
                  <a:lnTo>
                    <a:pt x="105324" y="139821"/>
                  </a:lnTo>
                  <a:lnTo>
                    <a:pt x="112434" y="142271"/>
                  </a:lnTo>
                  <a:lnTo>
                    <a:pt x="123778" y="142696"/>
                  </a:lnTo>
                  <a:lnTo>
                    <a:pt x="131854" y="139972"/>
                  </a:lnTo>
                  <a:lnTo>
                    <a:pt x="158524" y="117335"/>
                  </a:lnTo>
                  <a:lnTo>
                    <a:pt x="168765" y="98632"/>
                  </a:lnTo>
                  <a:lnTo>
                    <a:pt x="190204" y="51382"/>
                  </a:lnTo>
                  <a:lnTo>
                    <a:pt x="196562" y="40388"/>
                  </a:lnTo>
                  <a:lnTo>
                    <a:pt x="199898" y="592"/>
                  </a:lnTo>
                  <a:lnTo>
                    <a:pt x="194849" y="5231"/>
                  </a:lnTo>
                  <a:lnTo>
                    <a:pt x="192367" y="13261"/>
                  </a:lnTo>
                  <a:lnTo>
                    <a:pt x="183019" y="58313"/>
                  </a:lnTo>
                  <a:lnTo>
                    <a:pt x="181286" y="90422"/>
                  </a:lnTo>
                  <a:lnTo>
                    <a:pt x="183871" y="101218"/>
                  </a:lnTo>
                  <a:lnTo>
                    <a:pt x="197131" y="125668"/>
                  </a:lnTo>
                  <a:lnTo>
                    <a:pt x="207605" y="132337"/>
                  </a:lnTo>
                  <a:lnTo>
                    <a:pt x="238009" y="1333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8" name="SMARTInkShape-406">
              <a:extLst>
                <a:ext uri="{FF2B5EF4-FFF2-40B4-BE49-F238E27FC236}">
                  <a16:creationId xmlns:a16="http://schemas.microsoft.com/office/drawing/2014/main" id="{8133A34B-024A-987C-BD4A-B3A969A1BA61}"/>
                </a:ext>
              </a:extLst>
            </p:cNvPr>
            <p:cNvSpPr/>
            <p:nvPr>
              <p:custDataLst>
                <p:tags r:id="rId162"/>
              </p:custDataLst>
            </p:nvPr>
          </p:nvSpPr>
          <p:spPr>
            <a:xfrm>
              <a:off x="6172200" y="2933700"/>
              <a:ext cx="76201" cy="19051"/>
            </a:xfrm>
            <a:custGeom>
              <a:avLst/>
              <a:gdLst/>
              <a:ahLst/>
              <a:cxnLst/>
              <a:rect l="0" t="0" r="0" b="0"/>
              <a:pathLst>
                <a:path w="76201" h="19051">
                  <a:moveTo>
                    <a:pt x="0" y="19050"/>
                  </a:moveTo>
                  <a:lnTo>
                    <a:pt x="0" y="19050"/>
                  </a:lnTo>
                  <a:lnTo>
                    <a:pt x="5056" y="19050"/>
                  </a:lnTo>
                  <a:lnTo>
                    <a:pt x="45124" y="10114"/>
                  </a:lnTo>
                  <a:lnTo>
                    <a:pt x="49132" y="9917"/>
                  </a:lnTo>
                  <a:lnTo>
                    <a:pt x="56409" y="6878"/>
                  </a:lnTo>
                  <a:lnTo>
                    <a:pt x="63170" y="3056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9" name="SMARTInkShape-407">
              <a:extLst>
                <a:ext uri="{FF2B5EF4-FFF2-40B4-BE49-F238E27FC236}">
                  <a16:creationId xmlns:a16="http://schemas.microsoft.com/office/drawing/2014/main" id="{3A9AD5E3-F80B-B59F-BF85-B497EEED2DB8}"/>
                </a:ext>
              </a:extLst>
            </p:cNvPr>
            <p:cNvSpPr/>
            <p:nvPr>
              <p:custDataLst>
                <p:tags r:id="rId163"/>
              </p:custDataLst>
            </p:nvPr>
          </p:nvSpPr>
          <p:spPr>
            <a:xfrm>
              <a:off x="6143625" y="3000491"/>
              <a:ext cx="114301" cy="9410"/>
            </a:xfrm>
            <a:custGeom>
              <a:avLst/>
              <a:gdLst/>
              <a:ahLst/>
              <a:cxnLst/>
              <a:rect l="0" t="0" r="0" b="0"/>
              <a:pathLst>
                <a:path w="114301" h="9410">
                  <a:moveTo>
                    <a:pt x="0" y="9409"/>
                  </a:moveTo>
                  <a:lnTo>
                    <a:pt x="0" y="9409"/>
                  </a:lnTo>
                  <a:lnTo>
                    <a:pt x="34173" y="8351"/>
                  </a:lnTo>
                  <a:lnTo>
                    <a:pt x="77554" y="767"/>
                  </a:lnTo>
                  <a:lnTo>
                    <a:pt x="97769" y="0"/>
                  </a:lnTo>
                  <a:lnTo>
                    <a:pt x="114300" y="94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0" name="SMARTInkShape-408">
              <a:extLst>
                <a:ext uri="{FF2B5EF4-FFF2-40B4-BE49-F238E27FC236}">
                  <a16:creationId xmlns:a16="http://schemas.microsoft.com/office/drawing/2014/main" id="{A111ED99-2DF8-68E2-2709-FDC1864CE44C}"/>
                </a:ext>
              </a:extLst>
            </p:cNvPr>
            <p:cNvSpPr/>
            <p:nvPr>
              <p:custDataLst>
                <p:tags r:id="rId164"/>
              </p:custDataLst>
            </p:nvPr>
          </p:nvSpPr>
          <p:spPr>
            <a:xfrm>
              <a:off x="6334125" y="2906615"/>
              <a:ext cx="257176" cy="150911"/>
            </a:xfrm>
            <a:custGeom>
              <a:avLst/>
              <a:gdLst/>
              <a:ahLst/>
              <a:cxnLst/>
              <a:rect l="0" t="0" r="0" b="0"/>
              <a:pathLst>
                <a:path w="257176" h="150911">
                  <a:moveTo>
                    <a:pt x="0" y="150910"/>
                  </a:moveTo>
                  <a:lnTo>
                    <a:pt x="0" y="150910"/>
                  </a:lnTo>
                  <a:lnTo>
                    <a:pt x="0" y="145854"/>
                  </a:lnTo>
                  <a:lnTo>
                    <a:pt x="2822" y="140549"/>
                  </a:lnTo>
                  <a:lnTo>
                    <a:pt x="43599" y="96750"/>
                  </a:lnTo>
                  <a:lnTo>
                    <a:pt x="78018" y="49179"/>
                  </a:lnTo>
                  <a:lnTo>
                    <a:pt x="104607" y="17739"/>
                  </a:lnTo>
                  <a:lnTo>
                    <a:pt x="110229" y="17595"/>
                  </a:lnTo>
                  <a:lnTo>
                    <a:pt x="107905" y="17576"/>
                  </a:lnTo>
                  <a:lnTo>
                    <a:pt x="106862" y="19687"/>
                  </a:lnTo>
                  <a:lnTo>
                    <a:pt x="104336" y="31713"/>
                  </a:lnTo>
                  <a:lnTo>
                    <a:pt x="91599" y="64253"/>
                  </a:lnTo>
                  <a:lnTo>
                    <a:pt x="87466" y="88428"/>
                  </a:lnTo>
                  <a:lnTo>
                    <a:pt x="91297" y="114052"/>
                  </a:lnTo>
                  <a:lnTo>
                    <a:pt x="99138" y="126768"/>
                  </a:lnTo>
                  <a:lnTo>
                    <a:pt x="116362" y="143554"/>
                  </a:lnTo>
                  <a:lnTo>
                    <a:pt x="126152" y="147641"/>
                  </a:lnTo>
                  <a:lnTo>
                    <a:pt x="131727" y="148731"/>
                  </a:lnTo>
                  <a:lnTo>
                    <a:pt x="137559" y="147340"/>
                  </a:lnTo>
                  <a:lnTo>
                    <a:pt x="163356" y="134317"/>
                  </a:lnTo>
                  <a:lnTo>
                    <a:pt x="170675" y="124485"/>
                  </a:lnTo>
                  <a:lnTo>
                    <a:pt x="186165" y="90868"/>
                  </a:lnTo>
                  <a:lnTo>
                    <a:pt x="198532" y="44853"/>
                  </a:lnTo>
                  <a:lnTo>
                    <a:pt x="200789" y="30634"/>
                  </a:lnTo>
                  <a:lnTo>
                    <a:pt x="207506" y="17634"/>
                  </a:lnTo>
                  <a:lnTo>
                    <a:pt x="209514" y="0"/>
                  </a:lnTo>
                  <a:lnTo>
                    <a:pt x="206712" y="1994"/>
                  </a:lnTo>
                  <a:lnTo>
                    <a:pt x="204483" y="4008"/>
                  </a:lnTo>
                  <a:lnTo>
                    <a:pt x="202006" y="14712"/>
                  </a:lnTo>
                  <a:lnTo>
                    <a:pt x="192681" y="56539"/>
                  </a:lnTo>
                  <a:lnTo>
                    <a:pt x="185973" y="84495"/>
                  </a:lnTo>
                  <a:lnTo>
                    <a:pt x="190262" y="128874"/>
                  </a:lnTo>
                  <a:lnTo>
                    <a:pt x="191399" y="129869"/>
                  </a:lnTo>
                  <a:lnTo>
                    <a:pt x="195486" y="130975"/>
                  </a:lnTo>
                  <a:lnTo>
                    <a:pt x="196999" y="132329"/>
                  </a:lnTo>
                  <a:lnTo>
                    <a:pt x="198680" y="136654"/>
                  </a:lnTo>
                  <a:lnTo>
                    <a:pt x="201245" y="138231"/>
                  </a:lnTo>
                  <a:lnTo>
                    <a:pt x="219348" y="141108"/>
                  </a:lnTo>
                  <a:lnTo>
                    <a:pt x="257175" y="1413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1" name="SMARTInkShape-409">
              <a:extLst>
                <a:ext uri="{FF2B5EF4-FFF2-40B4-BE49-F238E27FC236}">
                  <a16:creationId xmlns:a16="http://schemas.microsoft.com/office/drawing/2014/main" id="{D7F2A862-E5C3-E22B-9E38-8746B3C9D406}"/>
                </a:ext>
              </a:extLst>
            </p:cNvPr>
            <p:cNvSpPr/>
            <p:nvPr>
              <p:custDataLst>
                <p:tags r:id="rId165"/>
              </p:custDataLst>
            </p:nvPr>
          </p:nvSpPr>
          <p:spPr>
            <a:xfrm>
              <a:off x="6629871" y="3019440"/>
              <a:ext cx="85240" cy="76011"/>
            </a:xfrm>
            <a:custGeom>
              <a:avLst/>
              <a:gdLst/>
              <a:ahLst/>
              <a:cxnLst/>
              <a:rect l="0" t="0" r="0" b="0"/>
              <a:pathLst>
                <a:path w="85240" h="76011">
                  <a:moveTo>
                    <a:pt x="28104" y="28560"/>
                  </a:moveTo>
                  <a:lnTo>
                    <a:pt x="28104" y="28560"/>
                  </a:lnTo>
                  <a:lnTo>
                    <a:pt x="33160" y="23504"/>
                  </a:lnTo>
                  <a:lnTo>
                    <a:pt x="35642" y="18199"/>
                  </a:lnTo>
                  <a:lnTo>
                    <a:pt x="37236" y="11226"/>
                  </a:lnTo>
                  <a:lnTo>
                    <a:pt x="36309" y="10654"/>
                  </a:lnTo>
                  <a:lnTo>
                    <a:pt x="32456" y="10018"/>
                  </a:lnTo>
                  <a:lnTo>
                    <a:pt x="19281" y="14717"/>
                  </a:lnTo>
                  <a:lnTo>
                    <a:pt x="15871" y="17214"/>
                  </a:lnTo>
                  <a:lnTo>
                    <a:pt x="4895" y="31913"/>
                  </a:lnTo>
                  <a:lnTo>
                    <a:pt x="1914" y="40987"/>
                  </a:lnTo>
                  <a:lnTo>
                    <a:pt x="0" y="59002"/>
                  </a:lnTo>
                  <a:lnTo>
                    <a:pt x="2561" y="66078"/>
                  </a:lnTo>
                  <a:lnTo>
                    <a:pt x="4726" y="69447"/>
                  </a:lnTo>
                  <a:lnTo>
                    <a:pt x="8285" y="71693"/>
                  </a:lnTo>
                  <a:lnTo>
                    <a:pt x="26384" y="75297"/>
                  </a:lnTo>
                  <a:lnTo>
                    <a:pt x="40464" y="76010"/>
                  </a:lnTo>
                  <a:lnTo>
                    <a:pt x="55285" y="71077"/>
                  </a:lnTo>
                  <a:lnTo>
                    <a:pt x="71652" y="59928"/>
                  </a:lnTo>
                  <a:lnTo>
                    <a:pt x="78503" y="53790"/>
                  </a:lnTo>
                  <a:lnTo>
                    <a:pt x="82253" y="47535"/>
                  </a:lnTo>
                  <a:lnTo>
                    <a:pt x="84662" y="34895"/>
                  </a:lnTo>
                  <a:lnTo>
                    <a:pt x="85239" y="6334"/>
                  </a:lnTo>
                  <a:lnTo>
                    <a:pt x="84185" y="4218"/>
                  </a:lnTo>
                  <a:lnTo>
                    <a:pt x="82425" y="2807"/>
                  </a:lnTo>
                  <a:lnTo>
                    <a:pt x="77647" y="1240"/>
                  </a:lnTo>
                  <a:lnTo>
                    <a:pt x="43964" y="0"/>
                  </a:lnTo>
                  <a:lnTo>
                    <a:pt x="37622" y="2814"/>
                  </a:lnTo>
                  <a:lnTo>
                    <a:pt x="29984" y="8187"/>
                  </a:lnTo>
                  <a:lnTo>
                    <a:pt x="20068" y="9394"/>
                  </a:lnTo>
                  <a:lnTo>
                    <a:pt x="19571" y="10491"/>
                  </a:lnTo>
                  <a:lnTo>
                    <a:pt x="19020" y="14532"/>
                  </a:lnTo>
                  <a:lnTo>
                    <a:pt x="17815" y="16033"/>
                  </a:lnTo>
                  <a:lnTo>
                    <a:pt x="9054" y="190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63" name="SMARTInkShape-410">
            <a:extLst>
              <a:ext uri="{FF2B5EF4-FFF2-40B4-BE49-F238E27FC236}">
                <a16:creationId xmlns:a16="http://schemas.microsoft.com/office/drawing/2014/main" id="{4210A425-2D14-A376-067C-233E749DF346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4724400" y="1209684"/>
            <a:ext cx="2647939" cy="1428742"/>
          </a:xfrm>
          <a:custGeom>
            <a:avLst/>
            <a:gdLst/>
            <a:ahLst/>
            <a:cxnLst/>
            <a:rect l="0" t="0" r="0" b="0"/>
            <a:pathLst>
              <a:path w="2647939" h="1428742">
                <a:moveTo>
                  <a:pt x="0" y="1352541"/>
                </a:moveTo>
                <a:lnTo>
                  <a:pt x="0" y="1352541"/>
                </a:lnTo>
                <a:lnTo>
                  <a:pt x="0" y="1343132"/>
                </a:lnTo>
                <a:lnTo>
                  <a:pt x="44721" y="1343016"/>
                </a:lnTo>
                <a:lnTo>
                  <a:pt x="78062" y="1343016"/>
                </a:lnTo>
                <a:lnTo>
                  <a:pt x="85141" y="1340194"/>
                </a:lnTo>
                <a:lnTo>
                  <a:pt x="128865" y="1314368"/>
                </a:lnTo>
                <a:lnTo>
                  <a:pt x="144057" y="1307000"/>
                </a:lnTo>
                <a:lnTo>
                  <a:pt x="185034" y="1280396"/>
                </a:lnTo>
                <a:lnTo>
                  <a:pt x="225389" y="1259485"/>
                </a:lnTo>
                <a:lnTo>
                  <a:pt x="267531" y="1231344"/>
                </a:lnTo>
                <a:lnTo>
                  <a:pt x="311612" y="1200069"/>
                </a:lnTo>
                <a:lnTo>
                  <a:pt x="358616" y="1163888"/>
                </a:lnTo>
                <a:lnTo>
                  <a:pt x="396861" y="1121943"/>
                </a:lnTo>
                <a:lnTo>
                  <a:pt x="438738" y="1075897"/>
                </a:lnTo>
                <a:lnTo>
                  <a:pt x="469977" y="1036906"/>
                </a:lnTo>
                <a:lnTo>
                  <a:pt x="489671" y="1005502"/>
                </a:lnTo>
                <a:lnTo>
                  <a:pt x="494915" y="995101"/>
                </a:lnTo>
                <a:lnTo>
                  <a:pt x="527574" y="952134"/>
                </a:lnTo>
                <a:lnTo>
                  <a:pt x="561169" y="905031"/>
                </a:lnTo>
                <a:lnTo>
                  <a:pt x="591315" y="859241"/>
                </a:lnTo>
                <a:lnTo>
                  <a:pt x="602532" y="843313"/>
                </a:lnTo>
                <a:lnTo>
                  <a:pt x="626844" y="796506"/>
                </a:lnTo>
                <a:lnTo>
                  <a:pt x="655494" y="750827"/>
                </a:lnTo>
                <a:lnTo>
                  <a:pt x="682338" y="709526"/>
                </a:lnTo>
                <a:lnTo>
                  <a:pt x="703519" y="666104"/>
                </a:lnTo>
                <a:lnTo>
                  <a:pt x="718590" y="626571"/>
                </a:lnTo>
                <a:lnTo>
                  <a:pt x="748959" y="580159"/>
                </a:lnTo>
                <a:lnTo>
                  <a:pt x="768516" y="532959"/>
                </a:lnTo>
                <a:lnTo>
                  <a:pt x="778982" y="511979"/>
                </a:lnTo>
                <a:lnTo>
                  <a:pt x="795301" y="488749"/>
                </a:lnTo>
                <a:lnTo>
                  <a:pt x="817217" y="443177"/>
                </a:lnTo>
                <a:lnTo>
                  <a:pt x="842313" y="397806"/>
                </a:lnTo>
                <a:lnTo>
                  <a:pt x="866812" y="356922"/>
                </a:lnTo>
                <a:lnTo>
                  <a:pt x="876311" y="337523"/>
                </a:lnTo>
                <a:lnTo>
                  <a:pt x="907188" y="292940"/>
                </a:lnTo>
                <a:lnTo>
                  <a:pt x="921371" y="270219"/>
                </a:lnTo>
                <a:lnTo>
                  <a:pt x="938795" y="250847"/>
                </a:lnTo>
                <a:lnTo>
                  <a:pt x="960171" y="205995"/>
                </a:lnTo>
                <a:lnTo>
                  <a:pt x="994744" y="164716"/>
                </a:lnTo>
                <a:lnTo>
                  <a:pt x="998531" y="153221"/>
                </a:lnTo>
                <a:lnTo>
                  <a:pt x="999063" y="149769"/>
                </a:lnTo>
                <a:lnTo>
                  <a:pt x="1000475" y="147468"/>
                </a:lnTo>
                <a:lnTo>
                  <a:pt x="1002475" y="145934"/>
                </a:lnTo>
                <a:lnTo>
                  <a:pt x="1007520" y="143171"/>
                </a:lnTo>
                <a:lnTo>
                  <a:pt x="1013289" y="138415"/>
                </a:lnTo>
                <a:lnTo>
                  <a:pt x="1025617" y="121251"/>
                </a:lnTo>
                <a:lnTo>
                  <a:pt x="1035078" y="114237"/>
                </a:lnTo>
                <a:lnTo>
                  <a:pt x="1064919" y="78164"/>
                </a:lnTo>
                <a:lnTo>
                  <a:pt x="1079520" y="68976"/>
                </a:lnTo>
                <a:lnTo>
                  <a:pt x="1099086" y="43929"/>
                </a:lnTo>
                <a:lnTo>
                  <a:pt x="1105138" y="40686"/>
                </a:lnTo>
                <a:lnTo>
                  <a:pt x="1111355" y="38186"/>
                </a:lnTo>
                <a:lnTo>
                  <a:pt x="1120806" y="31887"/>
                </a:lnTo>
                <a:lnTo>
                  <a:pt x="1130309" y="28492"/>
                </a:lnTo>
                <a:lnTo>
                  <a:pt x="1139828" y="22312"/>
                </a:lnTo>
                <a:lnTo>
                  <a:pt x="1149351" y="20010"/>
                </a:lnTo>
                <a:lnTo>
                  <a:pt x="1159933" y="18270"/>
                </a:lnTo>
                <a:lnTo>
                  <a:pt x="1170281" y="14112"/>
                </a:lnTo>
                <a:lnTo>
                  <a:pt x="1173887" y="11522"/>
                </a:lnTo>
                <a:lnTo>
                  <a:pt x="1177895" y="5821"/>
                </a:lnTo>
                <a:lnTo>
                  <a:pt x="1181080" y="3878"/>
                </a:lnTo>
                <a:lnTo>
                  <a:pt x="1198578" y="759"/>
                </a:lnTo>
                <a:lnTo>
                  <a:pt x="1244341" y="0"/>
                </a:lnTo>
                <a:lnTo>
                  <a:pt x="1289389" y="1050"/>
                </a:lnTo>
                <a:lnTo>
                  <a:pt x="1335729" y="15179"/>
                </a:lnTo>
                <a:lnTo>
                  <a:pt x="1374692" y="26306"/>
                </a:lnTo>
                <a:lnTo>
                  <a:pt x="1406514" y="41387"/>
                </a:lnTo>
                <a:lnTo>
                  <a:pt x="1416398" y="50492"/>
                </a:lnTo>
                <a:lnTo>
                  <a:pt x="1420515" y="55883"/>
                </a:lnTo>
                <a:lnTo>
                  <a:pt x="1461799" y="83340"/>
                </a:lnTo>
                <a:lnTo>
                  <a:pt x="1473702" y="98535"/>
                </a:lnTo>
                <a:lnTo>
                  <a:pt x="1515912" y="135073"/>
                </a:lnTo>
                <a:lnTo>
                  <a:pt x="1520405" y="145047"/>
                </a:lnTo>
                <a:lnTo>
                  <a:pt x="1521604" y="150670"/>
                </a:lnTo>
                <a:lnTo>
                  <a:pt x="1550090" y="197553"/>
                </a:lnTo>
                <a:lnTo>
                  <a:pt x="1581147" y="244371"/>
                </a:lnTo>
                <a:lnTo>
                  <a:pt x="1609260" y="285921"/>
                </a:lnTo>
                <a:lnTo>
                  <a:pt x="1636273" y="331396"/>
                </a:lnTo>
                <a:lnTo>
                  <a:pt x="1666776" y="377543"/>
                </a:lnTo>
                <a:lnTo>
                  <a:pt x="1681516" y="397792"/>
                </a:lnTo>
                <a:lnTo>
                  <a:pt x="1685024" y="405391"/>
                </a:lnTo>
                <a:lnTo>
                  <a:pt x="1713295" y="450066"/>
                </a:lnTo>
                <a:lnTo>
                  <a:pt x="1736341" y="491769"/>
                </a:lnTo>
                <a:lnTo>
                  <a:pt x="1763943" y="538387"/>
                </a:lnTo>
                <a:lnTo>
                  <a:pt x="1789287" y="582778"/>
                </a:lnTo>
                <a:lnTo>
                  <a:pt x="1817578" y="625063"/>
                </a:lnTo>
                <a:lnTo>
                  <a:pt x="1849274" y="671732"/>
                </a:lnTo>
                <a:lnTo>
                  <a:pt x="1878635" y="716403"/>
                </a:lnTo>
                <a:lnTo>
                  <a:pt x="1903979" y="759205"/>
                </a:lnTo>
                <a:lnTo>
                  <a:pt x="1938797" y="803289"/>
                </a:lnTo>
                <a:lnTo>
                  <a:pt x="1965423" y="847914"/>
                </a:lnTo>
                <a:lnTo>
                  <a:pt x="1988338" y="882184"/>
                </a:lnTo>
                <a:lnTo>
                  <a:pt x="2021765" y="924351"/>
                </a:lnTo>
                <a:lnTo>
                  <a:pt x="2050470" y="971381"/>
                </a:lnTo>
                <a:lnTo>
                  <a:pt x="2083588" y="1013692"/>
                </a:lnTo>
                <a:lnTo>
                  <a:pt x="2117015" y="1056481"/>
                </a:lnTo>
                <a:lnTo>
                  <a:pt x="2148272" y="1089644"/>
                </a:lnTo>
                <a:lnTo>
                  <a:pt x="2193122" y="1127171"/>
                </a:lnTo>
                <a:lnTo>
                  <a:pt x="2227967" y="1164030"/>
                </a:lnTo>
                <a:lnTo>
                  <a:pt x="2241376" y="1182778"/>
                </a:lnTo>
                <a:lnTo>
                  <a:pt x="2287594" y="1221592"/>
                </a:lnTo>
                <a:lnTo>
                  <a:pt x="2327480" y="1257896"/>
                </a:lnTo>
                <a:lnTo>
                  <a:pt x="2371185" y="1287905"/>
                </a:lnTo>
                <a:lnTo>
                  <a:pt x="2413862" y="1321557"/>
                </a:lnTo>
                <a:lnTo>
                  <a:pt x="2441392" y="1340972"/>
                </a:lnTo>
                <a:lnTo>
                  <a:pt x="2485451" y="1361886"/>
                </a:lnTo>
                <a:lnTo>
                  <a:pt x="2530442" y="1384280"/>
                </a:lnTo>
                <a:lnTo>
                  <a:pt x="2551860" y="1397342"/>
                </a:lnTo>
                <a:lnTo>
                  <a:pt x="2573952" y="1400853"/>
                </a:lnTo>
                <a:lnTo>
                  <a:pt x="2576392" y="1402740"/>
                </a:lnTo>
                <a:lnTo>
                  <a:pt x="2578020" y="1405057"/>
                </a:lnTo>
                <a:lnTo>
                  <a:pt x="2580163" y="1406602"/>
                </a:lnTo>
                <a:lnTo>
                  <a:pt x="2585367" y="1408318"/>
                </a:lnTo>
                <a:lnTo>
                  <a:pt x="2630938" y="1409690"/>
                </a:lnTo>
                <a:lnTo>
                  <a:pt x="2647938" y="1409691"/>
                </a:lnTo>
                <a:lnTo>
                  <a:pt x="2642891" y="1414747"/>
                </a:lnTo>
                <a:lnTo>
                  <a:pt x="2638425" y="1428741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4" name="SMARTInkShape-411">
            <a:extLst>
              <a:ext uri="{FF2B5EF4-FFF2-40B4-BE49-F238E27FC236}">
                <a16:creationId xmlns:a16="http://schemas.microsoft.com/office/drawing/2014/main" id="{36E3B4C9-4B3E-DD2F-D8B6-1A969C04BD1F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4743450" y="2657475"/>
            <a:ext cx="2781301" cy="38101"/>
          </a:xfrm>
          <a:custGeom>
            <a:avLst/>
            <a:gdLst/>
            <a:ahLst/>
            <a:cxnLst/>
            <a:rect l="0" t="0" r="0" b="0"/>
            <a:pathLst>
              <a:path w="2781301" h="38101">
                <a:moveTo>
                  <a:pt x="0" y="9525"/>
                </a:moveTo>
                <a:lnTo>
                  <a:pt x="0" y="9525"/>
                </a:lnTo>
                <a:lnTo>
                  <a:pt x="0" y="19050"/>
                </a:lnTo>
                <a:lnTo>
                  <a:pt x="47493" y="19050"/>
                </a:lnTo>
                <a:lnTo>
                  <a:pt x="92960" y="19050"/>
                </a:lnTo>
                <a:lnTo>
                  <a:pt x="108067" y="19050"/>
                </a:lnTo>
                <a:lnTo>
                  <a:pt x="114352" y="16228"/>
                </a:lnTo>
                <a:lnTo>
                  <a:pt x="120673" y="12504"/>
                </a:lnTo>
                <a:lnTo>
                  <a:pt x="133355" y="10114"/>
                </a:lnTo>
                <a:lnTo>
                  <a:pt x="176938" y="8474"/>
                </a:lnTo>
                <a:lnTo>
                  <a:pt x="222536" y="883"/>
                </a:lnTo>
                <a:lnTo>
                  <a:pt x="267156" y="116"/>
                </a:lnTo>
                <a:lnTo>
                  <a:pt x="310633" y="10"/>
                </a:lnTo>
                <a:lnTo>
                  <a:pt x="350598" y="2"/>
                </a:lnTo>
                <a:lnTo>
                  <a:pt x="394753" y="0"/>
                </a:lnTo>
                <a:lnTo>
                  <a:pt x="434947" y="0"/>
                </a:lnTo>
                <a:lnTo>
                  <a:pt x="477292" y="0"/>
                </a:lnTo>
                <a:lnTo>
                  <a:pt x="522277" y="0"/>
                </a:lnTo>
                <a:lnTo>
                  <a:pt x="531279" y="2822"/>
                </a:lnTo>
                <a:lnTo>
                  <a:pt x="535161" y="5056"/>
                </a:lnTo>
                <a:lnTo>
                  <a:pt x="539866" y="5488"/>
                </a:lnTo>
                <a:lnTo>
                  <a:pt x="563702" y="932"/>
                </a:lnTo>
                <a:lnTo>
                  <a:pt x="602387" y="8283"/>
                </a:lnTo>
                <a:lnTo>
                  <a:pt x="646236" y="9279"/>
                </a:lnTo>
                <a:lnTo>
                  <a:pt x="690019" y="9477"/>
                </a:lnTo>
                <a:lnTo>
                  <a:pt x="734408" y="9522"/>
                </a:lnTo>
                <a:lnTo>
                  <a:pt x="755413" y="10583"/>
                </a:lnTo>
                <a:lnTo>
                  <a:pt x="773674" y="17064"/>
                </a:lnTo>
                <a:lnTo>
                  <a:pt x="815458" y="18875"/>
                </a:lnTo>
                <a:lnTo>
                  <a:pt x="856521" y="19015"/>
                </a:lnTo>
                <a:lnTo>
                  <a:pt x="897322" y="20101"/>
                </a:lnTo>
                <a:lnTo>
                  <a:pt x="936974" y="24536"/>
                </a:lnTo>
                <a:lnTo>
                  <a:pt x="982712" y="20447"/>
                </a:lnTo>
                <a:lnTo>
                  <a:pt x="1019660" y="19464"/>
                </a:lnTo>
                <a:lnTo>
                  <a:pt x="1057419" y="21995"/>
                </a:lnTo>
                <a:lnTo>
                  <a:pt x="1097990" y="27275"/>
                </a:lnTo>
                <a:lnTo>
                  <a:pt x="1142655" y="28318"/>
                </a:lnTo>
                <a:lnTo>
                  <a:pt x="1182879" y="28499"/>
                </a:lnTo>
                <a:lnTo>
                  <a:pt x="1229168" y="28565"/>
                </a:lnTo>
                <a:lnTo>
                  <a:pt x="1274514" y="28574"/>
                </a:lnTo>
                <a:lnTo>
                  <a:pt x="1316729" y="28575"/>
                </a:lnTo>
                <a:lnTo>
                  <a:pt x="1362750" y="28575"/>
                </a:lnTo>
                <a:lnTo>
                  <a:pt x="1404255" y="28575"/>
                </a:lnTo>
                <a:lnTo>
                  <a:pt x="1442306" y="28575"/>
                </a:lnTo>
                <a:lnTo>
                  <a:pt x="1489916" y="28575"/>
                </a:lnTo>
                <a:lnTo>
                  <a:pt x="1523669" y="28575"/>
                </a:lnTo>
                <a:lnTo>
                  <a:pt x="1565412" y="28575"/>
                </a:lnTo>
                <a:lnTo>
                  <a:pt x="1600476" y="28575"/>
                </a:lnTo>
                <a:lnTo>
                  <a:pt x="1642380" y="29633"/>
                </a:lnTo>
                <a:lnTo>
                  <a:pt x="1683136" y="35121"/>
                </a:lnTo>
                <a:lnTo>
                  <a:pt x="1725080" y="37217"/>
                </a:lnTo>
                <a:lnTo>
                  <a:pt x="1768291" y="37925"/>
                </a:lnTo>
                <a:lnTo>
                  <a:pt x="1811674" y="38065"/>
                </a:lnTo>
                <a:lnTo>
                  <a:pt x="1854806" y="38095"/>
                </a:lnTo>
                <a:lnTo>
                  <a:pt x="1897437" y="38099"/>
                </a:lnTo>
                <a:lnTo>
                  <a:pt x="1936390" y="38100"/>
                </a:lnTo>
                <a:lnTo>
                  <a:pt x="1974744" y="38100"/>
                </a:lnTo>
                <a:lnTo>
                  <a:pt x="2012918" y="38100"/>
                </a:lnTo>
                <a:lnTo>
                  <a:pt x="2057198" y="38100"/>
                </a:lnTo>
                <a:lnTo>
                  <a:pt x="2094264" y="38100"/>
                </a:lnTo>
                <a:lnTo>
                  <a:pt x="2137232" y="38100"/>
                </a:lnTo>
                <a:lnTo>
                  <a:pt x="2176187" y="38100"/>
                </a:lnTo>
                <a:lnTo>
                  <a:pt x="2221152" y="38100"/>
                </a:lnTo>
                <a:lnTo>
                  <a:pt x="2257967" y="38100"/>
                </a:lnTo>
                <a:lnTo>
                  <a:pt x="2305411" y="38100"/>
                </a:lnTo>
                <a:lnTo>
                  <a:pt x="2349521" y="38100"/>
                </a:lnTo>
                <a:lnTo>
                  <a:pt x="2386898" y="30561"/>
                </a:lnTo>
                <a:lnTo>
                  <a:pt x="2433165" y="28967"/>
                </a:lnTo>
                <a:lnTo>
                  <a:pt x="2480620" y="25805"/>
                </a:lnTo>
                <a:lnTo>
                  <a:pt x="2528114" y="20384"/>
                </a:lnTo>
                <a:lnTo>
                  <a:pt x="2565641" y="19445"/>
                </a:lnTo>
                <a:lnTo>
                  <a:pt x="2601039" y="18070"/>
                </a:lnTo>
                <a:lnTo>
                  <a:pt x="2645912" y="10118"/>
                </a:lnTo>
                <a:lnTo>
                  <a:pt x="2685648" y="9642"/>
                </a:lnTo>
                <a:lnTo>
                  <a:pt x="2716466" y="8490"/>
                </a:lnTo>
                <a:lnTo>
                  <a:pt x="2763491" y="393"/>
                </a:lnTo>
                <a:lnTo>
                  <a:pt x="2769320" y="116"/>
                </a:lnTo>
                <a:lnTo>
                  <a:pt x="2779761" y="8211"/>
                </a:lnTo>
                <a:lnTo>
                  <a:pt x="2780274" y="7591"/>
                </a:lnTo>
                <a:lnTo>
                  <a:pt x="2781300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74" name="SMARTInkShape-Group50">
            <a:extLst>
              <a:ext uri="{FF2B5EF4-FFF2-40B4-BE49-F238E27FC236}">
                <a16:creationId xmlns:a16="http://schemas.microsoft.com/office/drawing/2014/main" id="{85C4C7D0-3732-0AB4-2C06-F12F24757113}"/>
              </a:ext>
            </a:extLst>
          </p:cNvPr>
          <p:cNvGrpSpPr/>
          <p:nvPr/>
        </p:nvGrpSpPr>
        <p:grpSpPr>
          <a:xfrm>
            <a:off x="1133475" y="5783637"/>
            <a:ext cx="1019173" cy="235610"/>
            <a:chOff x="1133475" y="5783637"/>
            <a:chExt cx="1019173" cy="235610"/>
          </a:xfrm>
        </p:grpSpPr>
        <p:sp>
          <p:nvSpPr>
            <p:cNvPr id="1065" name="SMARTInkShape-412">
              <a:extLst>
                <a:ext uri="{FF2B5EF4-FFF2-40B4-BE49-F238E27FC236}">
                  <a16:creationId xmlns:a16="http://schemas.microsoft.com/office/drawing/2014/main" id="{658F6068-B6A3-6AE1-0E1C-0F778F8F8C09}"/>
                </a:ext>
              </a:extLst>
            </p:cNvPr>
            <p:cNvSpPr/>
            <p:nvPr>
              <p:custDataLst>
                <p:tags r:id="rId141"/>
              </p:custDataLst>
            </p:nvPr>
          </p:nvSpPr>
          <p:spPr>
            <a:xfrm>
              <a:off x="1133475" y="5857909"/>
              <a:ext cx="66676" cy="93040"/>
            </a:xfrm>
            <a:custGeom>
              <a:avLst/>
              <a:gdLst/>
              <a:ahLst/>
              <a:cxnLst/>
              <a:rect l="0" t="0" r="0" b="0"/>
              <a:pathLst>
                <a:path w="66676" h="93040">
                  <a:moveTo>
                    <a:pt x="0" y="9491"/>
                  </a:moveTo>
                  <a:lnTo>
                    <a:pt x="0" y="9491"/>
                  </a:lnTo>
                  <a:lnTo>
                    <a:pt x="9490" y="9491"/>
                  </a:lnTo>
                  <a:lnTo>
                    <a:pt x="9525" y="0"/>
                  </a:lnTo>
                  <a:lnTo>
                    <a:pt x="9525" y="5034"/>
                  </a:lnTo>
                  <a:lnTo>
                    <a:pt x="8467" y="6519"/>
                  </a:lnTo>
                  <a:lnTo>
                    <a:pt x="6703" y="7510"/>
                  </a:lnTo>
                  <a:lnTo>
                    <a:pt x="4468" y="8170"/>
                  </a:lnTo>
                  <a:lnTo>
                    <a:pt x="2979" y="9669"/>
                  </a:lnTo>
                  <a:lnTo>
                    <a:pt x="1324" y="14156"/>
                  </a:lnTo>
                  <a:lnTo>
                    <a:pt x="393" y="22633"/>
                  </a:lnTo>
                  <a:lnTo>
                    <a:pt x="8236" y="57682"/>
                  </a:lnTo>
                  <a:lnTo>
                    <a:pt x="9724" y="60669"/>
                  </a:lnTo>
                  <a:lnTo>
                    <a:pt x="11774" y="62659"/>
                  </a:lnTo>
                  <a:lnTo>
                    <a:pt x="14199" y="63987"/>
                  </a:lnTo>
                  <a:lnTo>
                    <a:pt x="27813" y="80267"/>
                  </a:lnTo>
                  <a:lnTo>
                    <a:pt x="52660" y="93039"/>
                  </a:lnTo>
                  <a:lnTo>
                    <a:pt x="54157" y="92706"/>
                  </a:lnTo>
                  <a:lnTo>
                    <a:pt x="55154" y="91426"/>
                  </a:lnTo>
                  <a:lnTo>
                    <a:pt x="55820" y="89514"/>
                  </a:lnTo>
                  <a:lnTo>
                    <a:pt x="57321" y="88240"/>
                  </a:lnTo>
                  <a:lnTo>
                    <a:pt x="61812" y="86824"/>
                  </a:lnTo>
                  <a:lnTo>
                    <a:pt x="63433" y="85388"/>
                  </a:lnTo>
                  <a:lnTo>
                    <a:pt x="65234" y="80970"/>
                  </a:lnTo>
                  <a:lnTo>
                    <a:pt x="66590" y="38466"/>
                  </a:lnTo>
                  <a:lnTo>
                    <a:pt x="66675" y="949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6" name="SMARTInkShape-413">
              <a:extLst>
                <a:ext uri="{FF2B5EF4-FFF2-40B4-BE49-F238E27FC236}">
                  <a16:creationId xmlns:a16="http://schemas.microsoft.com/office/drawing/2014/main" id="{23663D1D-1D5A-CE7E-BF2B-F625ADFAE575}"/>
                </a:ext>
              </a:extLst>
            </p:cNvPr>
            <p:cNvSpPr/>
            <p:nvPr>
              <p:custDataLst>
                <p:tags r:id="rId142"/>
              </p:custDataLst>
            </p:nvPr>
          </p:nvSpPr>
          <p:spPr>
            <a:xfrm>
              <a:off x="1247775" y="5871515"/>
              <a:ext cx="110438" cy="85668"/>
            </a:xfrm>
            <a:custGeom>
              <a:avLst/>
              <a:gdLst/>
              <a:ahLst/>
              <a:cxnLst/>
              <a:rect l="0" t="0" r="0" b="0"/>
              <a:pathLst>
                <a:path w="110438" h="85668">
                  <a:moveTo>
                    <a:pt x="0" y="14935"/>
                  </a:moveTo>
                  <a:lnTo>
                    <a:pt x="0" y="14935"/>
                  </a:lnTo>
                  <a:lnTo>
                    <a:pt x="5057" y="14935"/>
                  </a:lnTo>
                  <a:lnTo>
                    <a:pt x="6546" y="13877"/>
                  </a:lnTo>
                  <a:lnTo>
                    <a:pt x="7539" y="12113"/>
                  </a:lnTo>
                  <a:lnTo>
                    <a:pt x="9132" y="6734"/>
                  </a:lnTo>
                  <a:lnTo>
                    <a:pt x="12173" y="5998"/>
                  </a:lnTo>
                  <a:lnTo>
                    <a:pt x="14465" y="5803"/>
                  </a:lnTo>
                  <a:lnTo>
                    <a:pt x="15994" y="4614"/>
                  </a:lnTo>
                  <a:lnTo>
                    <a:pt x="17692" y="470"/>
                  </a:lnTo>
                  <a:lnTo>
                    <a:pt x="19203" y="0"/>
                  </a:lnTo>
                  <a:lnTo>
                    <a:pt x="23704" y="2300"/>
                  </a:lnTo>
                  <a:lnTo>
                    <a:pt x="32188" y="9545"/>
                  </a:lnTo>
                  <a:lnTo>
                    <a:pt x="35473" y="18183"/>
                  </a:lnTo>
                  <a:lnTo>
                    <a:pt x="37946" y="62720"/>
                  </a:lnTo>
                  <a:lnTo>
                    <a:pt x="38091" y="85667"/>
                  </a:lnTo>
                  <a:lnTo>
                    <a:pt x="39158" y="66549"/>
                  </a:lnTo>
                  <a:lnTo>
                    <a:pt x="43157" y="55160"/>
                  </a:lnTo>
                  <a:lnTo>
                    <a:pt x="51283" y="45865"/>
                  </a:lnTo>
                  <a:lnTo>
                    <a:pt x="72252" y="29004"/>
                  </a:lnTo>
                  <a:lnTo>
                    <a:pt x="85573" y="22536"/>
                  </a:lnTo>
                  <a:lnTo>
                    <a:pt x="92007" y="18313"/>
                  </a:lnTo>
                  <a:lnTo>
                    <a:pt x="102884" y="15380"/>
                  </a:lnTo>
                  <a:lnTo>
                    <a:pt x="109271" y="25178"/>
                  </a:lnTo>
                  <a:lnTo>
                    <a:pt x="109889" y="29173"/>
                  </a:lnTo>
                  <a:lnTo>
                    <a:pt x="109243" y="32895"/>
                  </a:lnTo>
                  <a:lnTo>
                    <a:pt x="106099" y="43186"/>
                  </a:lnTo>
                  <a:lnTo>
                    <a:pt x="105658" y="46469"/>
                  </a:lnTo>
                  <a:lnTo>
                    <a:pt x="110437" y="65888"/>
                  </a:lnTo>
                  <a:lnTo>
                    <a:pt x="104775" y="8161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7" name="SMARTInkShape-414">
              <a:extLst>
                <a:ext uri="{FF2B5EF4-FFF2-40B4-BE49-F238E27FC236}">
                  <a16:creationId xmlns:a16="http://schemas.microsoft.com/office/drawing/2014/main" id="{7BF092D3-0DCA-88F1-D833-7A88A864A46C}"/>
                </a:ext>
              </a:extLst>
            </p:cNvPr>
            <p:cNvSpPr/>
            <p:nvPr>
              <p:custDataLst>
                <p:tags r:id="rId143"/>
              </p:custDataLst>
            </p:nvPr>
          </p:nvSpPr>
          <p:spPr>
            <a:xfrm>
              <a:off x="1419751" y="5783637"/>
              <a:ext cx="75675" cy="197459"/>
            </a:xfrm>
            <a:custGeom>
              <a:avLst/>
              <a:gdLst/>
              <a:ahLst/>
              <a:cxnLst/>
              <a:rect l="0" t="0" r="0" b="0"/>
              <a:pathLst>
                <a:path w="75675" h="197459">
                  <a:moveTo>
                    <a:pt x="66149" y="112338"/>
                  </a:moveTo>
                  <a:lnTo>
                    <a:pt x="66149" y="112338"/>
                  </a:lnTo>
                  <a:lnTo>
                    <a:pt x="57017" y="103206"/>
                  </a:lnTo>
                  <a:lnTo>
                    <a:pt x="26043" y="102823"/>
                  </a:lnTo>
                  <a:lnTo>
                    <a:pt x="23536" y="103878"/>
                  </a:lnTo>
                  <a:lnTo>
                    <a:pt x="21866" y="105640"/>
                  </a:lnTo>
                  <a:lnTo>
                    <a:pt x="16692" y="113176"/>
                  </a:lnTo>
                  <a:lnTo>
                    <a:pt x="5462" y="130259"/>
                  </a:lnTo>
                  <a:lnTo>
                    <a:pt x="1248" y="147870"/>
                  </a:lnTo>
                  <a:lnTo>
                    <a:pt x="0" y="166492"/>
                  </a:lnTo>
                  <a:lnTo>
                    <a:pt x="2530" y="176271"/>
                  </a:lnTo>
                  <a:lnTo>
                    <a:pt x="12778" y="191172"/>
                  </a:lnTo>
                  <a:lnTo>
                    <a:pt x="18792" y="195001"/>
                  </a:lnTo>
                  <a:lnTo>
                    <a:pt x="31277" y="197458"/>
                  </a:lnTo>
                  <a:lnTo>
                    <a:pt x="45821" y="192827"/>
                  </a:lnTo>
                  <a:lnTo>
                    <a:pt x="49422" y="189281"/>
                  </a:lnTo>
                  <a:lnTo>
                    <a:pt x="53424" y="179696"/>
                  </a:lnTo>
                  <a:lnTo>
                    <a:pt x="57050" y="140029"/>
                  </a:lnTo>
                  <a:lnTo>
                    <a:pt x="61924" y="98553"/>
                  </a:lnTo>
                  <a:lnTo>
                    <a:pt x="57985" y="51720"/>
                  </a:lnTo>
                  <a:lnTo>
                    <a:pt x="56704" y="14826"/>
                  </a:lnTo>
                  <a:lnTo>
                    <a:pt x="59482" y="7969"/>
                  </a:lnTo>
                  <a:lnTo>
                    <a:pt x="64832" y="0"/>
                  </a:lnTo>
                  <a:lnTo>
                    <a:pt x="66329" y="404"/>
                  </a:lnTo>
                  <a:lnTo>
                    <a:pt x="75674" y="756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8" name="SMARTInkShape-415">
              <a:extLst>
                <a:ext uri="{FF2B5EF4-FFF2-40B4-BE49-F238E27FC236}">
                  <a16:creationId xmlns:a16="http://schemas.microsoft.com/office/drawing/2014/main" id="{86FCB36E-7D79-EE21-6168-8BB13A5F7DC4}"/>
                </a:ext>
              </a:extLst>
            </p:cNvPr>
            <p:cNvSpPr/>
            <p:nvPr>
              <p:custDataLst>
                <p:tags r:id="rId144"/>
              </p:custDataLst>
            </p:nvPr>
          </p:nvSpPr>
          <p:spPr>
            <a:xfrm>
              <a:off x="1524000" y="5849129"/>
              <a:ext cx="114301" cy="102456"/>
            </a:xfrm>
            <a:custGeom>
              <a:avLst/>
              <a:gdLst/>
              <a:ahLst/>
              <a:cxnLst/>
              <a:rect l="0" t="0" r="0" b="0"/>
              <a:pathLst>
                <a:path w="114301" h="102456">
                  <a:moveTo>
                    <a:pt x="0" y="18271"/>
                  </a:moveTo>
                  <a:lnTo>
                    <a:pt x="0" y="18271"/>
                  </a:lnTo>
                  <a:lnTo>
                    <a:pt x="0" y="23327"/>
                  </a:lnTo>
                  <a:lnTo>
                    <a:pt x="1058" y="24816"/>
                  </a:lnTo>
                  <a:lnTo>
                    <a:pt x="2822" y="25810"/>
                  </a:lnTo>
                  <a:lnTo>
                    <a:pt x="5057" y="26472"/>
                  </a:lnTo>
                  <a:lnTo>
                    <a:pt x="6546" y="27972"/>
                  </a:lnTo>
                  <a:lnTo>
                    <a:pt x="8201" y="32460"/>
                  </a:lnTo>
                  <a:lnTo>
                    <a:pt x="10759" y="34081"/>
                  </a:lnTo>
                  <a:lnTo>
                    <a:pt x="30867" y="36894"/>
                  </a:lnTo>
                  <a:lnTo>
                    <a:pt x="41013" y="37194"/>
                  </a:lnTo>
                  <a:lnTo>
                    <a:pt x="72127" y="27613"/>
                  </a:lnTo>
                  <a:lnTo>
                    <a:pt x="83725" y="19711"/>
                  </a:lnTo>
                  <a:lnTo>
                    <a:pt x="84836" y="16088"/>
                  </a:lnTo>
                  <a:lnTo>
                    <a:pt x="85132" y="13641"/>
                  </a:lnTo>
                  <a:lnTo>
                    <a:pt x="82639" y="8099"/>
                  </a:lnTo>
                  <a:lnTo>
                    <a:pt x="80493" y="5140"/>
                  </a:lnTo>
                  <a:lnTo>
                    <a:pt x="75286" y="1851"/>
                  </a:lnTo>
                  <a:lnTo>
                    <a:pt x="63582" y="0"/>
                  </a:lnTo>
                  <a:lnTo>
                    <a:pt x="52600" y="626"/>
                  </a:lnTo>
                  <a:lnTo>
                    <a:pt x="40664" y="4431"/>
                  </a:lnTo>
                  <a:lnTo>
                    <a:pt x="22044" y="22637"/>
                  </a:lnTo>
                  <a:lnTo>
                    <a:pt x="8178" y="43083"/>
                  </a:lnTo>
                  <a:lnTo>
                    <a:pt x="2423" y="62547"/>
                  </a:lnTo>
                  <a:lnTo>
                    <a:pt x="3899" y="75345"/>
                  </a:lnTo>
                  <a:lnTo>
                    <a:pt x="5775" y="81720"/>
                  </a:lnTo>
                  <a:lnTo>
                    <a:pt x="13503" y="91626"/>
                  </a:lnTo>
                  <a:lnTo>
                    <a:pt x="23993" y="98499"/>
                  </a:lnTo>
                  <a:lnTo>
                    <a:pt x="42857" y="102367"/>
                  </a:lnTo>
                  <a:lnTo>
                    <a:pt x="65968" y="102455"/>
                  </a:lnTo>
                  <a:lnTo>
                    <a:pt x="87971" y="95732"/>
                  </a:lnTo>
                  <a:lnTo>
                    <a:pt x="114300" y="7542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9" name="SMARTInkShape-416">
              <a:extLst>
                <a:ext uri="{FF2B5EF4-FFF2-40B4-BE49-F238E27FC236}">
                  <a16:creationId xmlns:a16="http://schemas.microsoft.com/office/drawing/2014/main" id="{85CF3444-60D2-9D48-283D-F74F4981440E}"/>
                </a:ext>
              </a:extLst>
            </p:cNvPr>
            <p:cNvSpPr/>
            <p:nvPr>
              <p:custDataLst>
                <p:tags r:id="rId145"/>
              </p:custDataLst>
            </p:nvPr>
          </p:nvSpPr>
          <p:spPr>
            <a:xfrm>
              <a:off x="1638300" y="5876925"/>
              <a:ext cx="152401" cy="93333"/>
            </a:xfrm>
            <a:custGeom>
              <a:avLst/>
              <a:gdLst/>
              <a:ahLst/>
              <a:cxnLst/>
              <a:rect l="0" t="0" r="0" b="0"/>
              <a:pathLst>
                <a:path w="152401" h="93333">
                  <a:moveTo>
                    <a:pt x="0" y="9525"/>
                  </a:moveTo>
                  <a:lnTo>
                    <a:pt x="0" y="9525"/>
                  </a:lnTo>
                  <a:lnTo>
                    <a:pt x="9133" y="393"/>
                  </a:lnTo>
                  <a:lnTo>
                    <a:pt x="28147" y="0"/>
                  </a:lnTo>
                  <a:lnTo>
                    <a:pt x="45435" y="15810"/>
                  </a:lnTo>
                  <a:lnTo>
                    <a:pt x="51238" y="17610"/>
                  </a:lnTo>
                  <a:lnTo>
                    <a:pt x="57345" y="24054"/>
                  </a:lnTo>
                  <a:lnTo>
                    <a:pt x="62528" y="32916"/>
                  </a:lnTo>
                  <a:lnTo>
                    <a:pt x="65446" y="44913"/>
                  </a:lnTo>
                  <a:lnTo>
                    <a:pt x="66627" y="78958"/>
                  </a:lnTo>
                  <a:lnTo>
                    <a:pt x="63831" y="85540"/>
                  </a:lnTo>
                  <a:lnTo>
                    <a:pt x="61604" y="88776"/>
                  </a:lnTo>
                  <a:lnTo>
                    <a:pt x="56307" y="92374"/>
                  </a:lnTo>
                  <a:lnTo>
                    <a:pt x="53413" y="93332"/>
                  </a:lnTo>
                  <a:lnTo>
                    <a:pt x="50425" y="92913"/>
                  </a:lnTo>
                  <a:lnTo>
                    <a:pt x="44283" y="89624"/>
                  </a:lnTo>
                  <a:lnTo>
                    <a:pt x="30441" y="77866"/>
                  </a:lnTo>
                  <a:lnTo>
                    <a:pt x="29128" y="66581"/>
                  </a:lnTo>
                  <a:lnTo>
                    <a:pt x="31643" y="58519"/>
                  </a:lnTo>
                  <a:lnTo>
                    <a:pt x="33795" y="54888"/>
                  </a:lnTo>
                  <a:lnTo>
                    <a:pt x="46937" y="44721"/>
                  </a:lnTo>
                  <a:lnTo>
                    <a:pt x="59180" y="40062"/>
                  </a:lnTo>
                  <a:lnTo>
                    <a:pt x="72799" y="37429"/>
                  </a:lnTo>
                  <a:lnTo>
                    <a:pt x="85680" y="30638"/>
                  </a:lnTo>
                  <a:lnTo>
                    <a:pt x="132172" y="28629"/>
                  </a:lnTo>
                  <a:lnTo>
                    <a:pt x="135739" y="28611"/>
                  </a:lnTo>
                  <a:lnTo>
                    <a:pt x="152400" y="190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0" name="SMARTInkShape-417">
              <a:extLst>
                <a:ext uri="{FF2B5EF4-FFF2-40B4-BE49-F238E27FC236}">
                  <a16:creationId xmlns:a16="http://schemas.microsoft.com/office/drawing/2014/main" id="{A656CF48-54E2-72A2-0C98-F7D7D7FBE615}"/>
                </a:ext>
              </a:extLst>
            </p:cNvPr>
            <p:cNvSpPr/>
            <p:nvPr>
              <p:custDataLst>
                <p:tags r:id="rId146"/>
              </p:custDataLst>
            </p:nvPr>
          </p:nvSpPr>
          <p:spPr>
            <a:xfrm>
              <a:off x="1905000" y="5800725"/>
              <a:ext cx="28576" cy="180976"/>
            </a:xfrm>
            <a:custGeom>
              <a:avLst/>
              <a:gdLst/>
              <a:ahLst/>
              <a:cxnLst/>
              <a:rect l="0" t="0" r="0" b="0"/>
              <a:pathLst>
                <a:path w="28576" h="180976">
                  <a:moveTo>
                    <a:pt x="28575" y="0"/>
                  </a:moveTo>
                  <a:lnTo>
                    <a:pt x="28575" y="0"/>
                  </a:lnTo>
                  <a:lnTo>
                    <a:pt x="28575" y="10113"/>
                  </a:lnTo>
                  <a:lnTo>
                    <a:pt x="25753" y="17900"/>
                  </a:lnTo>
                  <a:lnTo>
                    <a:pt x="15318" y="41636"/>
                  </a:lnTo>
                  <a:lnTo>
                    <a:pt x="10669" y="64865"/>
                  </a:lnTo>
                  <a:lnTo>
                    <a:pt x="6929" y="104104"/>
                  </a:lnTo>
                  <a:lnTo>
                    <a:pt x="912" y="145766"/>
                  </a:lnTo>
                  <a:lnTo>
                    <a:pt x="0" y="18097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1" name="SMARTInkShape-418">
              <a:extLst>
                <a:ext uri="{FF2B5EF4-FFF2-40B4-BE49-F238E27FC236}">
                  <a16:creationId xmlns:a16="http://schemas.microsoft.com/office/drawing/2014/main" id="{36397766-A77F-4BA2-93CC-19EC9ABFFF2C}"/>
                </a:ext>
              </a:extLst>
            </p:cNvPr>
            <p:cNvSpPr/>
            <p:nvPr>
              <p:custDataLst>
                <p:tags r:id="rId147"/>
              </p:custDataLst>
            </p:nvPr>
          </p:nvSpPr>
          <p:spPr>
            <a:xfrm>
              <a:off x="2009775" y="5801233"/>
              <a:ext cx="18935" cy="180468"/>
            </a:xfrm>
            <a:custGeom>
              <a:avLst/>
              <a:gdLst/>
              <a:ahLst/>
              <a:cxnLst/>
              <a:rect l="0" t="0" r="0" b="0"/>
              <a:pathLst>
                <a:path w="18935" h="180468">
                  <a:moveTo>
                    <a:pt x="9525" y="18542"/>
                  </a:moveTo>
                  <a:lnTo>
                    <a:pt x="9525" y="18542"/>
                  </a:lnTo>
                  <a:lnTo>
                    <a:pt x="14582" y="13486"/>
                  </a:lnTo>
                  <a:lnTo>
                    <a:pt x="17064" y="8181"/>
                  </a:lnTo>
                  <a:lnTo>
                    <a:pt x="18934" y="0"/>
                  </a:lnTo>
                  <a:lnTo>
                    <a:pt x="17990" y="28186"/>
                  </a:lnTo>
                  <a:lnTo>
                    <a:pt x="10848" y="75498"/>
                  </a:lnTo>
                  <a:lnTo>
                    <a:pt x="9786" y="113754"/>
                  </a:lnTo>
                  <a:lnTo>
                    <a:pt x="6754" y="149062"/>
                  </a:lnTo>
                  <a:lnTo>
                    <a:pt x="4503" y="156356"/>
                  </a:lnTo>
                  <a:lnTo>
                    <a:pt x="4060" y="162276"/>
                  </a:lnTo>
                  <a:lnTo>
                    <a:pt x="6377" y="174607"/>
                  </a:lnTo>
                  <a:lnTo>
                    <a:pt x="0" y="18046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2" name="SMARTInkShape-419">
              <a:extLst>
                <a:ext uri="{FF2B5EF4-FFF2-40B4-BE49-F238E27FC236}">
                  <a16:creationId xmlns:a16="http://schemas.microsoft.com/office/drawing/2014/main" id="{7FAB5923-A33A-7961-1C83-03E04FEFBB43}"/>
                </a:ext>
              </a:extLst>
            </p:cNvPr>
            <p:cNvSpPr/>
            <p:nvPr>
              <p:custDataLst>
                <p:tags r:id="rId148"/>
              </p:custDataLst>
            </p:nvPr>
          </p:nvSpPr>
          <p:spPr>
            <a:xfrm>
              <a:off x="1924050" y="5886450"/>
              <a:ext cx="104776" cy="9526"/>
            </a:xfrm>
            <a:custGeom>
              <a:avLst/>
              <a:gdLst/>
              <a:ahLst/>
              <a:cxnLst/>
              <a:rect l="0" t="0" r="0" b="0"/>
              <a:pathLst>
                <a:path w="104776" h="9526">
                  <a:moveTo>
                    <a:pt x="0" y="9525"/>
                  </a:moveTo>
                  <a:lnTo>
                    <a:pt x="0" y="9525"/>
                  </a:lnTo>
                  <a:lnTo>
                    <a:pt x="42815" y="9525"/>
                  </a:lnTo>
                  <a:lnTo>
                    <a:pt x="81514" y="8467"/>
                  </a:lnTo>
                  <a:lnTo>
                    <a:pt x="10477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3" name="SMARTInkShape-420">
              <a:extLst>
                <a:ext uri="{FF2B5EF4-FFF2-40B4-BE49-F238E27FC236}">
                  <a16:creationId xmlns:a16="http://schemas.microsoft.com/office/drawing/2014/main" id="{35ECFCC0-5754-1049-7470-610F31B87657}"/>
                </a:ext>
              </a:extLst>
            </p:cNvPr>
            <p:cNvSpPr/>
            <p:nvPr>
              <p:custDataLst>
                <p:tags r:id="rId149"/>
              </p:custDataLst>
            </p:nvPr>
          </p:nvSpPr>
          <p:spPr>
            <a:xfrm>
              <a:off x="2085976" y="5924550"/>
              <a:ext cx="66672" cy="94697"/>
            </a:xfrm>
            <a:custGeom>
              <a:avLst/>
              <a:gdLst/>
              <a:ahLst/>
              <a:cxnLst/>
              <a:rect l="0" t="0" r="0" b="0"/>
              <a:pathLst>
                <a:path w="66672" h="94697">
                  <a:moveTo>
                    <a:pt x="38099" y="0"/>
                  </a:moveTo>
                  <a:lnTo>
                    <a:pt x="38099" y="0"/>
                  </a:lnTo>
                  <a:lnTo>
                    <a:pt x="16640" y="13257"/>
                  </a:lnTo>
                  <a:lnTo>
                    <a:pt x="1948" y="26742"/>
                  </a:lnTo>
                  <a:lnTo>
                    <a:pt x="865" y="30583"/>
                  </a:lnTo>
                  <a:lnTo>
                    <a:pt x="0" y="70246"/>
                  </a:lnTo>
                  <a:lnTo>
                    <a:pt x="2822" y="76376"/>
                  </a:lnTo>
                  <a:lnTo>
                    <a:pt x="6545" y="82628"/>
                  </a:lnTo>
                  <a:lnTo>
                    <a:pt x="8200" y="88934"/>
                  </a:lnTo>
                  <a:lnTo>
                    <a:pt x="10758" y="91041"/>
                  </a:lnTo>
                  <a:lnTo>
                    <a:pt x="23413" y="94002"/>
                  </a:lnTo>
                  <a:lnTo>
                    <a:pt x="30866" y="94696"/>
                  </a:lnTo>
                  <a:lnTo>
                    <a:pt x="37707" y="92182"/>
                  </a:lnTo>
                  <a:lnTo>
                    <a:pt x="44275" y="88595"/>
                  </a:lnTo>
                  <a:lnTo>
                    <a:pt x="50721" y="87001"/>
                  </a:lnTo>
                  <a:lnTo>
                    <a:pt x="52864" y="85517"/>
                  </a:lnTo>
                  <a:lnTo>
                    <a:pt x="54292" y="83470"/>
                  </a:lnTo>
                  <a:lnTo>
                    <a:pt x="55244" y="81047"/>
                  </a:lnTo>
                  <a:lnTo>
                    <a:pt x="56938" y="79431"/>
                  </a:lnTo>
                  <a:lnTo>
                    <a:pt x="61642" y="77636"/>
                  </a:lnTo>
                  <a:lnTo>
                    <a:pt x="63319" y="75042"/>
                  </a:lnTo>
                  <a:lnTo>
                    <a:pt x="66543" y="49772"/>
                  </a:lnTo>
                  <a:lnTo>
                    <a:pt x="66671" y="30347"/>
                  </a:lnTo>
                  <a:lnTo>
                    <a:pt x="65613" y="29756"/>
                  </a:lnTo>
                  <a:lnTo>
                    <a:pt x="61616" y="29100"/>
                  </a:lnTo>
                  <a:lnTo>
                    <a:pt x="60127" y="27867"/>
                  </a:lnTo>
                  <a:lnTo>
                    <a:pt x="57164" y="19104"/>
                  </a:lnTo>
                  <a:lnTo>
                    <a:pt x="57152" y="19061"/>
                  </a:lnTo>
                  <a:lnTo>
                    <a:pt x="52093" y="19053"/>
                  </a:lnTo>
                  <a:lnTo>
                    <a:pt x="50603" y="17994"/>
                  </a:lnTo>
                  <a:lnTo>
                    <a:pt x="49610" y="16230"/>
                  </a:lnTo>
                  <a:lnTo>
                    <a:pt x="47625" y="9528"/>
                  </a:lnTo>
                  <a:lnTo>
                    <a:pt x="29899" y="9525"/>
                  </a:lnTo>
                  <a:lnTo>
                    <a:pt x="29457" y="8467"/>
                  </a:lnTo>
                  <a:lnTo>
                    <a:pt x="28574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79" name="SMARTInkShape-Group51">
            <a:extLst>
              <a:ext uri="{FF2B5EF4-FFF2-40B4-BE49-F238E27FC236}">
                <a16:creationId xmlns:a16="http://schemas.microsoft.com/office/drawing/2014/main" id="{FB99DE3E-22B3-F388-7D2F-4EDA9731C6B8}"/>
              </a:ext>
            </a:extLst>
          </p:cNvPr>
          <p:cNvGrpSpPr/>
          <p:nvPr/>
        </p:nvGrpSpPr>
        <p:grpSpPr>
          <a:xfrm>
            <a:off x="201349" y="5762642"/>
            <a:ext cx="636849" cy="190319"/>
            <a:chOff x="201349" y="5762642"/>
            <a:chExt cx="636849" cy="190319"/>
          </a:xfrm>
        </p:grpSpPr>
        <p:sp>
          <p:nvSpPr>
            <p:cNvPr id="1075" name="SMARTInkShape-421">
              <a:extLst>
                <a:ext uri="{FF2B5EF4-FFF2-40B4-BE49-F238E27FC236}">
                  <a16:creationId xmlns:a16="http://schemas.microsoft.com/office/drawing/2014/main" id="{BCC3274B-CE99-0AE8-2B9B-B4ADD1DA1BB0}"/>
                </a:ext>
              </a:extLst>
            </p:cNvPr>
            <p:cNvSpPr/>
            <p:nvPr>
              <p:custDataLst>
                <p:tags r:id="rId137"/>
              </p:custDataLst>
            </p:nvPr>
          </p:nvSpPr>
          <p:spPr>
            <a:xfrm>
              <a:off x="201349" y="5800725"/>
              <a:ext cx="131284" cy="9509"/>
            </a:xfrm>
            <a:custGeom>
              <a:avLst/>
              <a:gdLst/>
              <a:ahLst/>
              <a:cxnLst/>
              <a:rect l="0" t="0" r="0" b="0"/>
              <a:pathLst>
                <a:path w="131284" h="9509">
                  <a:moveTo>
                    <a:pt x="8201" y="0"/>
                  </a:moveTo>
                  <a:lnTo>
                    <a:pt x="8201" y="0"/>
                  </a:lnTo>
                  <a:lnTo>
                    <a:pt x="0" y="0"/>
                  </a:lnTo>
                  <a:lnTo>
                    <a:pt x="6993" y="0"/>
                  </a:lnTo>
                  <a:lnTo>
                    <a:pt x="7664" y="2822"/>
                  </a:lnTo>
                  <a:lnTo>
                    <a:pt x="7843" y="5056"/>
                  </a:lnTo>
                  <a:lnTo>
                    <a:pt x="9021" y="6545"/>
                  </a:lnTo>
                  <a:lnTo>
                    <a:pt x="13151" y="8201"/>
                  </a:lnTo>
                  <a:lnTo>
                    <a:pt x="15735" y="7584"/>
                  </a:lnTo>
                  <a:lnTo>
                    <a:pt x="21427" y="4076"/>
                  </a:lnTo>
                  <a:lnTo>
                    <a:pt x="24427" y="3776"/>
                  </a:lnTo>
                  <a:lnTo>
                    <a:pt x="53860" y="9096"/>
                  </a:lnTo>
                  <a:lnTo>
                    <a:pt x="95300" y="9508"/>
                  </a:lnTo>
                  <a:lnTo>
                    <a:pt x="114559" y="8463"/>
                  </a:lnTo>
                  <a:lnTo>
                    <a:pt x="131283" y="392"/>
                  </a:lnTo>
                  <a:lnTo>
                    <a:pt x="122501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6" name="SMARTInkShape-422">
              <a:extLst>
                <a:ext uri="{FF2B5EF4-FFF2-40B4-BE49-F238E27FC236}">
                  <a16:creationId xmlns:a16="http://schemas.microsoft.com/office/drawing/2014/main" id="{11B4C8DB-97C8-57D3-8E02-122BAA386059}"/>
                </a:ext>
              </a:extLst>
            </p:cNvPr>
            <p:cNvSpPr/>
            <p:nvPr>
              <p:custDataLst>
                <p:tags r:id="rId138"/>
              </p:custDataLst>
            </p:nvPr>
          </p:nvSpPr>
          <p:spPr>
            <a:xfrm>
              <a:off x="209550" y="5848350"/>
              <a:ext cx="104776" cy="15014"/>
            </a:xfrm>
            <a:custGeom>
              <a:avLst/>
              <a:gdLst/>
              <a:ahLst/>
              <a:cxnLst/>
              <a:rect l="0" t="0" r="0" b="0"/>
              <a:pathLst>
                <a:path w="104776" h="15014">
                  <a:moveTo>
                    <a:pt x="0" y="9525"/>
                  </a:moveTo>
                  <a:lnTo>
                    <a:pt x="0" y="9525"/>
                  </a:lnTo>
                  <a:lnTo>
                    <a:pt x="14189" y="9525"/>
                  </a:lnTo>
                  <a:lnTo>
                    <a:pt x="19712" y="12347"/>
                  </a:lnTo>
                  <a:lnTo>
                    <a:pt x="22666" y="14581"/>
                  </a:lnTo>
                  <a:lnTo>
                    <a:pt x="26753" y="15013"/>
                  </a:lnTo>
                  <a:lnTo>
                    <a:pt x="71657" y="9939"/>
                  </a:lnTo>
                  <a:lnTo>
                    <a:pt x="102815" y="9532"/>
                  </a:lnTo>
                  <a:lnTo>
                    <a:pt x="103468" y="8472"/>
                  </a:lnTo>
                  <a:lnTo>
                    <a:pt x="10477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7" name="SMARTInkShape-423">
              <a:extLst>
                <a:ext uri="{FF2B5EF4-FFF2-40B4-BE49-F238E27FC236}">
                  <a16:creationId xmlns:a16="http://schemas.microsoft.com/office/drawing/2014/main" id="{1D792EF2-4FF6-7CF5-3F19-A080709CCB61}"/>
                </a:ext>
              </a:extLst>
            </p:cNvPr>
            <p:cNvSpPr/>
            <p:nvPr>
              <p:custDataLst>
                <p:tags r:id="rId139"/>
              </p:custDataLst>
            </p:nvPr>
          </p:nvSpPr>
          <p:spPr>
            <a:xfrm>
              <a:off x="390917" y="5762642"/>
              <a:ext cx="323459" cy="161516"/>
            </a:xfrm>
            <a:custGeom>
              <a:avLst/>
              <a:gdLst/>
              <a:ahLst/>
              <a:cxnLst/>
              <a:rect l="0" t="0" r="0" b="0"/>
              <a:pathLst>
                <a:path w="323459" h="161516">
                  <a:moveTo>
                    <a:pt x="9133" y="152383"/>
                  </a:moveTo>
                  <a:lnTo>
                    <a:pt x="9133" y="152383"/>
                  </a:lnTo>
                  <a:lnTo>
                    <a:pt x="0" y="161515"/>
                  </a:lnTo>
                  <a:lnTo>
                    <a:pt x="4781" y="156735"/>
                  </a:lnTo>
                  <a:lnTo>
                    <a:pt x="7199" y="151495"/>
                  </a:lnTo>
                  <a:lnTo>
                    <a:pt x="7844" y="148615"/>
                  </a:lnTo>
                  <a:lnTo>
                    <a:pt x="48097" y="104155"/>
                  </a:lnTo>
                  <a:lnTo>
                    <a:pt x="94851" y="63709"/>
                  </a:lnTo>
                  <a:lnTo>
                    <a:pt x="139474" y="21868"/>
                  </a:lnTo>
                  <a:lnTo>
                    <a:pt x="161517" y="0"/>
                  </a:lnTo>
                  <a:lnTo>
                    <a:pt x="153992" y="17885"/>
                  </a:lnTo>
                  <a:lnTo>
                    <a:pt x="149774" y="31040"/>
                  </a:lnTo>
                  <a:lnTo>
                    <a:pt x="145723" y="44478"/>
                  </a:lnTo>
                  <a:lnTo>
                    <a:pt x="142910" y="89555"/>
                  </a:lnTo>
                  <a:lnTo>
                    <a:pt x="143626" y="116963"/>
                  </a:lnTo>
                  <a:lnTo>
                    <a:pt x="147577" y="129938"/>
                  </a:lnTo>
                  <a:lnTo>
                    <a:pt x="155683" y="139938"/>
                  </a:lnTo>
                  <a:lnTo>
                    <a:pt x="165283" y="146852"/>
                  </a:lnTo>
                  <a:lnTo>
                    <a:pt x="173077" y="149924"/>
                  </a:lnTo>
                  <a:lnTo>
                    <a:pt x="182892" y="148468"/>
                  </a:lnTo>
                  <a:lnTo>
                    <a:pt x="211496" y="133854"/>
                  </a:lnTo>
                  <a:lnTo>
                    <a:pt x="220780" y="122628"/>
                  </a:lnTo>
                  <a:lnTo>
                    <a:pt x="241380" y="77752"/>
                  </a:lnTo>
                  <a:lnTo>
                    <a:pt x="259602" y="33821"/>
                  </a:lnTo>
                  <a:lnTo>
                    <a:pt x="264983" y="14350"/>
                  </a:lnTo>
                  <a:lnTo>
                    <a:pt x="266133" y="2084"/>
                  </a:lnTo>
                  <a:lnTo>
                    <a:pt x="266256" y="5662"/>
                  </a:lnTo>
                  <a:lnTo>
                    <a:pt x="263463" y="10621"/>
                  </a:lnTo>
                  <a:lnTo>
                    <a:pt x="261236" y="13424"/>
                  </a:lnTo>
                  <a:lnTo>
                    <a:pt x="258762" y="22185"/>
                  </a:lnTo>
                  <a:lnTo>
                    <a:pt x="248698" y="66812"/>
                  </a:lnTo>
                  <a:lnTo>
                    <a:pt x="247384" y="96819"/>
                  </a:lnTo>
                  <a:lnTo>
                    <a:pt x="252352" y="112519"/>
                  </a:lnTo>
                  <a:lnTo>
                    <a:pt x="260527" y="125520"/>
                  </a:lnTo>
                  <a:lnTo>
                    <a:pt x="266561" y="129860"/>
                  </a:lnTo>
                  <a:lnTo>
                    <a:pt x="275908" y="132304"/>
                  </a:lnTo>
                  <a:lnTo>
                    <a:pt x="279058" y="132647"/>
                  </a:lnTo>
                  <a:lnTo>
                    <a:pt x="323458" y="12380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8" name="SMARTInkShape-424">
              <a:extLst>
                <a:ext uri="{FF2B5EF4-FFF2-40B4-BE49-F238E27FC236}">
                  <a16:creationId xmlns:a16="http://schemas.microsoft.com/office/drawing/2014/main" id="{7193F258-7438-E7B9-810B-F7E4F8D1F09F}"/>
                </a:ext>
              </a:extLst>
            </p:cNvPr>
            <p:cNvSpPr/>
            <p:nvPr>
              <p:custDataLst>
                <p:tags r:id="rId140"/>
              </p:custDataLst>
            </p:nvPr>
          </p:nvSpPr>
          <p:spPr>
            <a:xfrm>
              <a:off x="762011" y="5867400"/>
              <a:ext cx="76187" cy="85561"/>
            </a:xfrm>
            <a:custGeom>
              <a:avLst/>
              <a:gdLst/>
              <a:ahLst/>
              <a:cxnLst/>
              <a:rect l="0" t="0" r="0" b="0"/>
              <a:pathLst>
                <a:path w="76187" h="85561">
                  <a:moveTo>
                    <a:pt x="38089" y="19050"/>
                  </a:moveTo>
                  <a:lnTo>
                    <a:pt x="38089" y="19050"/>
                  </a:lnTo>
                  <a:lnTo>
                    <a:pt x="43577" y="19050"/>
                  </a:lnTo>
                  <a:lnTo>
                    <a:pt x="41234" y="19050"/>
                  </a:lnTo>
                  <a:lnTo>
                    <a:pt x="40185" y="17992"/>
                  </a:lnTo>
                  <a:lnTo>
                    <a:pt x="39021" y="13994"/>
                  </a:lnTo>
                  <a:lnTo>
                    <a:pt x="37652" y="13562"/>
                  </a:lnTo>
                  <a:lnTo>
                    <a:pt x="24913" y="18119"/>
                  </a:lnTo>
                  <a:lnTo>
                    <a:pt x="11354" y="18968"/>
                  </a:lnTo>
                  <a:lnTo>
                    <a:pt x="5003" y="24083"/>
                  </a:lnTo>
                  <a:lnTo>
                    <a:pt x="2217" y="29401"/>
                  </a:lnTo>
                  <a:lnTo>
                    <a:pt x="185" y="40158"/>
                  </a:lnTo>
                  <a:lnTo>
                    <a:pt x="0" y="60446"/>
                  </a:lnTo>
                  <a:lnTo>
                    <a:pt x="2816" y="66729"/>
                  </a:lnTo>
                  <a:lnTo>
                    <a:pt x="13247" y="79386"/>
                  </a:lnTo>
                  <a:lnTo>
                    <a:pt x="19287" y="82908"/>
                  </a:lnTo>
                  <a:lnTo>
                    <a:pt x="31460" y="84890"/>
                  </a:lnTo>
                  <a:lnTo>
                    <a:pt x="44423" y="85560"/>
                  </a:lnTo>
                  <a:lnTo>
                    <a:pt x="49018" y="82829"/>
                  </a:lnTo>
                  <a:lnTo>
                    <a:pt x="64865" y="68387"/>
                  </a:lnTo>
                  <a:lnTo>
                    <a:pt x="65864" y="64613"/>
                  </a:lnTo>
                  <a:lnTo>
                    <a:pt x="66131" y="62126"/>
                  </a:lnTo>
                  <a:lnTo>
                    <a:pt x="69249" y="56539"/>
                  </a:lnTo>
                  <a:lnTo>
                    <a:pt x="73104" y="50528"/>
                  </a:lnTo>
                  <a:lnTo>
                    <a:pt x="75275" y="41194"/>
                  </a:lnTo>
                  <a:lnTo>
                    <a:pt x="76186" y="19491"/>
                  </a:lnTo>
                  <a:lnTo>
                    <a:pt x="66780" y="9645"/>
                  </a:lnTo>
                  <a:lnTo>
                    <a:pt x="66674" y="1334"/>
                  </a:lnTo>
                  <a:lnTo>
                    <a:pt x="66666" y="5750"/>
                  </a:lnTo>
                  <a:lnTo>
                    <a:pt x="66664" y="85"/>
                  </a:lnTo>
                  <a:lnTo>
                    <a:pt x="48941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82" name="SMARTInkShape-Group52">
            <a:extLst>
              <a:ext uri="{FF2B5EF4-FFF2-40B4-BE49-F238E27FC236}">
                <a16:creationId xmlns:a16="http://schemas.microsoft.com/office/drawing/2014/main" id="{91B86ED0-EB8D-7BEC-AED3-08B362F70847}"/>
              </a:ext>
            </a:extLst>
          </p:cNvPr>
          <p:cNvGrpSpPr/>
          <p:nvPr/>
        </p:nvGrpSpPr>
        <p:grpSpPr>
          <a:xfrm>
            <a:off x="1680437" y="5524500"/>
            <a:ext cx="272188" cy="238126"/>
            <a:chOff x="1680437" y="5524500"/>
            <a:chExt cx="272188" cy="238126"/>
          </a:xfrm>
        </p:grpSpPr>
        <p:sp>
          <p:nvSpPr>
            <p:cNvPr id="1080" name="SMARTInkShape-425">
              <a:extLst>
                <a:ext uri="{FF2B5EF4-FFF2-40B4-BE49-F238E27FC236}">
                  <a16:creationId xmlns:a16="http://schemas.microsoft.com/office/drawing/2014/main" id="{441B4D4A-C1F4-7197-B425-1B2A879424B6}"/>
                </a:ext>
              </a:extLst>
            </p:cNvPr>
            <p:cNvSpPr/>
            <p:nvPr>
              <p:custDataLst>
                <p:tags r:id="rId135"/>
              </p:custDataLst>
            </p:nvPr>
          </p:nvSpPr>
          <p:spPr>
            <a:xfrm>
              <a:off x="1686236" y="5524500"/>
              <a:ext cx="266389" cy="228601"/>
            </a:xfrm>
            <a:custGeom>
              <a:avLst/>
              <a:gdLst/>
              <a:ahLst/>
              <a:cxnLst/>
              <a:rect l="0" t="0" r="0" b="0"/>
              <a:pathLst>
                <a:path w="266389" h="228601">
                  <a:moveTo>
                    <a:pt x="256864" y="0"/>
                  </a:moveTo>
                  <a:lnTo>
                    <a:pt x="256864" y="0"/>
                  </a:lnTo>
                  <a:lnTo>
                    <a:pt x="266388" y="0"/>
                  </a:lnTo>
                  <a:lnTo>
                    <a:pt x="245666" y="13183"/>
                  </a:lnTo>
                  <a:lnTo>
                    <a:pt x="201553" y="45124"/>
                  </a:lnTo>
                  <a:lnTo>
                    <a:pt x="174752" y="64229"/>
                  </a:lnTo>
                  <a:lnTo>
                    <a:pt x="132603" y="105313"/>
                  </a:lnTo>
                  <a:lnTo>
                    <a:pt x="85458" y="145819"/>
                  </a:lnTo>
                  <a:lnTo>
                    <a:pt x="37977" y="190486"/>
                  </a:lnTo>
                  <a:lnTo>
                    <a:pt x="10872" y="217420"/>
                  </a:lnTo>
                  <a:lnTo>
                    <a:pt x="9951" y="221162"/>
                  </a:lnTo>
                  <a:lnTo>
                    <a:pt x="9705" y="223642"/>
                  </a:lnTo>
                  <a:lnTo>
                    <a:pt x="8483" y="225294"/>
                  </a:lnTo>
                  <a:lnTo>
                    <a:pt x="4303" y="227131"/>
                  </a:lnTo>
                  <a:lnTo>
                    <a:pt x="3823" y="227620"/>
                  </a:lnTo>
                  <a:lnTo>
                    <a:pt x="4562" y="227947"/>
                  </a:lnTo>
                  <a:lnTo>
                    <a:pt x="6113" y="228165"/>
                  </a:lnTo>
                  <a:lnTo>
                    <a:pt x="6088" y="228310"/>
                  </a:lnTo>
                  <a:lnTo>
                    <a:pt x="0" y="228589"/>
                  </a:lnTo>
                  <a:lnTo>
                    <a:pt x="18739" y="2286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1" name="SMARTInkShape-426">
              <a:extLst>
                <a:ext uri="{FF2B5EF4-FFF2-40B4-BE49-F238E27FC236}">
                  <a16:creationId xmlns:a16="http://schemas.microsoft.com/office/drawing/2014/main" id="{B47D37EA-4509-CA7F-46FE-184F08AEEC19}"/>
                </a:ext>
              </a:extLst>
            </p:cNvPr>
            <p:cNvSpPr/>
            <p:nvPr>
              <p:custDataLst>
                <p:tags r:id="rId136"/>
              </p:custDataLst>
            </p:nvPr>
          </p:nvSpPr>
          <p:spPr>
            <a:xfrm>
              <a:off x="1680437" y="5629310"/>
              <a:ext cx="138835" cy="133316"/>
            </a:xfrm>
            <a:custGeom>
              <a:avLst/>
              <a:gdLst/>
              <a:ahLst/>
              <a:cxnLst/>
              <a:rect l="0" t="0" r="0" b="0"/>
              <a:pathLst>
                <a:path w="138835" h="133316">
                  <a:moveTo>
                    <a:pt x="5488" y="47590"/>
                  </a:moveTo>
                  <a:lnTo>
                    <a:pt x="5488" y="47590"/>
                  </a:lnTo>
                  <a:lnTo>
                    <a:pt x="5488" y="1299"/>
                  </a:lnTo>
                  <a:lnTo>
                    <a:pt x="4430" y="854"/>
                  </a:lnTo>
                  <a:lnTo>
                    <a:pt x="0" y="229"/>
                  </a:lnTo>
                  <a:lnTo>
                    <a:pt x="4556" y="0"/>
                  </a:lnTo>
                  <a:lnTo>
                    <a:pt x="5074" y="2802"/>
                  </a:lnTo>
                  <a:lnTo>
                    <a:pt x="5478" y="47911"/>
                  </a:lnTo>
                  <a:lnTo>
                    <a:pt x="5488" y="94694"/>
                  </a:lnTo>
                  <a:lnTo>
                    <a:pt x="5488" y="126868"/>
                  </a:lnTo>
                  <a:lnTo>
                    <a:pt x="6546" y="129018"/>
                  </a:lnTo>
                  <a:lnTo>
                    <a:pt x="8310" y="130450"/>
                  </a:lnTo>
                  <a:lnTo>
                    <a:pt x="10545" y="131405"/>
                  </a:lnTo>
                  <a:lnTo>
                    <a:pt x="10976" y="132042"/>
                  </a:lnTo>
                  <a:lnTo>
                    <a:pt x="10205" y="132467"/>
                  </a:lnTo>
                  <a:lnTo>
                    <a:pt x="5512" y="133310"/>
                  </a:lnTo>
                  <a:lnTo>
                    <a:pt x="14897" y="133315"/>
                  </a:lnTo>
                  <a:lnTo>
                    <a:pt x="6802" y="133315"/>
                  </a:lnTo>
                  <a:lnTo>
                    <a:pt x="14981" y="133315"/>
                  </a:lnTo>
                  <a:lnTo>
                    <a:pt x="25117" y="128259"/>
                  </a:lnTo>
                  <a:lnTo>
                    <a:pt x="63969" y="121556"/>
                  </a:lnTo>
                  <a:lnTo>
                    <a:pt x="102004" y="114905"/>
                  </a:lnTo>
                  <a:lnTo>
                    <a:pt x="112942" y="113491"/>
                  </a:lnTo>
                  <a:lnTo>
                    <a:pt x="138785" y="104750"/>
                  </a:lnTo>
                  <a:lnTo>
                    <a:pt x="138834" y="104740"/>
                  </a:lnTo>
                  <a:lnTo>
                    <a:pt x="119788" y="10474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93" name="SMARTInkShape-Group53">
            <a:extLst>
              <a:ext uri="{FF2B5EF4-FFF2-40B4-BE49-F238E27FC236}">
                <a16:creationId xmlns:a16="http://schemas.microsoft.com/office/drawing/2014/main" id="{7267C2BD-499A-8C7C-4DB6-08B180FF7E3A}"/>
              </a:ext>
            </a:extLst>
          </p:cNvPr>
          <p:cNvGrpSpPr/>
          <p:nvPr/>
        </p:nvGrpSpPr>
        <p:grpSpPr>
          <a:xfrm>
            <a:off x="2705100" y="5695955"/>
            <a:ext cx="942976" cy="502418"/>
            <a:chOff x="2705100" y="5695955"/>
            <a:chExt cx="942976" cy="502418"/>
          </a:xfrm>
        </p:grpSpPr>
        <p:sp>
          <p:nvSpPr>
            <p:cNvPr id="1083" name="SMARTInkShape-427">
              <a:extLst>
                <a:ext uri="{FF2B5EF4-FFF2-40B4-BE49-F238E27FC236}">
                  <a16:creationId xmlns:a16="http://schemas.microsoft.com/office/drawing/2014/main" id="{27027A89-0B55-90FB-4FB0-692A4A6DCEC7}"/>
                </a:ext>
              </a:extLst>
            </p:cNvPr>
            <p:cNvSpPr/>
            <p:nvPr>
              <p:custDataLst>
                <p:tags r:id="rId125"/>
              </p:custDataLst>
            </p:nvPr>
          </p:nvSpPr>
          <p:spPr>
            <a:xfrm>
              <a:off x="2705100" y="5734050"/>
              <a:ext cx="331492" cy="161926"/>
            </a:xfrm>
            <a:custGeom>
              <a:avLst/>
              <a:gdLst/>
              <a:ahLst/>
              <a:cxnLst/>
              <a:rect l="0" t="0" r="0" b="0"/>
              <a:pathLst>
                <a:path w="331492" h="161926">
                  <a:moveTo>
                    <a:pt x="0" y="0"/>
                  </a:moveTo>
                  <a:lnTo>
                    <a:pt x="0" y="0"/>
                  </a:lnTo>
                  <a:lnTo>
                    <a:pt x="5056" y="0"/>
                  </a:lnTo>
                  <a:lnTo>
                    <a:pt x="6546" y="1058"/>
                  </a:lnTo>
                  <a:lnTo>
                    <a:pt x="7539" y="2822"/>
                  </a:lnTo>
                  <a:lnTo>
                    <a:pt x="9133" y="13257"/>
                  </a:lnTo>
                  <a:lnTo>
                    <a:pt x="9490" y="31798"/>
                  </a:lnTo>
                  <a:lnTo>
                    <a:pt x="4030" y="51006"/>
                  </a:lnTo>
                  <a:lnTo>
                    <a:pt x="6369" y="62620"/>
                  </a:lnTo>
                  <a:lnTo>
                    <a:pt x="698" y="82473"/>
                  </a:lnTo>
                  <a:lnTo>
                    <a:pt x="0" y="128843"/>
                  </a:lnTo>
                  <a:lnTo>
                    <a:pt x="0" y="133350"/>
                  </a:lnTo>
                  <a:lnTo>
                    <a:pt x="5056" y="133350"/>
                  </a:lnTo>
                  <a:lnTo>
                    <a:pt x="10361" y="130528"/>
                  </a:lnTo>
                  <a:lnTo>
                    <a:pt x="13257" y="128294"/>
                  </a:lnTo>
                  <a:lnTo>
                    <a:pt x="22120" y="125811"/>
                  </a:lnTo>
                  <a:lnTo>
                    <a:pt x="65886" y="124000"/>
                  </a:lnTo>
                  <a:lnTo>
                    <a:pt x="104541" y="123877"/>
                  </a:lnTo>
                  <a:lnTo>
                    <a:pt x="142806" y="123842"/>
                  </a:lnTo>
                  <a:lnTo>
                    <a:pt x="180954" y="123830"/>
                  </a:lnTo>
                  <a:lnTo>
                    <a:pt x="228205" y="123825"/>
                  </a:lnTo>
                  <a:lnTo>
                    <a:pt x="271858" y="123825"/>
                  </a:lnTo>
                  <a:lnTo>
                    <a:pt x="314323" y="123825"/>
                  </a:lnTo>
                  <a:lnTo>
                    <a:pt x="299136" y="107578"/>
                  </a:lnTo>
                  <a:lnTo>
                    <a:pt x="285140" y="78164"/>
                  </a:lnTo>
                  <a:lnTo>
                    <a:pt x="270026" y="59519"/>
                  </a:lnTo>
                  <a:lnTo>
                    <a:pt x="267138" y="49400"/>
                  </a:lnTo>
                  <a:lnTo>
                    <a:pt x="265934" y="48808"/>
                  </a:lnTo>
                  <a:lnTo>
                    <a:pt x="261774" y="48151"/>
                  </a:lnTo>
                  <a:lnTo>
                    <a:pt x="260241" y="46918"/>
                  </a:lnTo>
                  <a:lnTo>
                    <a:pt x="257294" y="38506"/>
                  </a:lnTo>
                  <a:lnTo>
                    <a:pt x="257210" y="33164"/>
                  </a:lnTo>
                  <a:lnTo>
                    <a:pt x="256140" y="31634"/>
                  </a:lnTo>
                  <a:lnTo>
                    <a:pt x="254368" y="30614"/>
                  </a:lnTo>
                  <a:lnTo>
                    <a:pt x="252129" y="29935"/>
                  </a:lnTo>
                  <a:lnTo>
                    <a:pt x="251694" y="29482"/>
                  </a:lnTo>
                  <a:lnTo>
                    <a:pt x="252463" y="29180"/>
                  </a:lnTo>
                  <a:lnTo>
                    <a:pt x="254033" y="28978"/>
                  </a:lnTo>
                  <a:lnTo>
                    <a:pt x="254022" y="28844"/>
                  </a:lnTo>
                  <a:lnTo>
                    <a:pt x="247658" y="28575"/>
                  </a:lnTo>
                  <a:lnTo>
                    <a:pt x="252709" y="28575"/>
                  </a:lnTo>
                  <a:lnTo>
                    <a:pt x="258012" y="31397"/>
                  </a:lnTo>
                  <a:lnTo>
                    <a:pt x="301373" y="62474"/>
                  </a:lnTo>
                  <a:lnTo>
                    <a:pt x="314275" y="68667"/>
                  </a:lnTo>
                  <a:lnTo>
                    <a:pt x="320653" y="72853"/>
                  </a:lnTo>
                  <a:lnTo>
                    <a:pt x="331491" y="75759"/>
                  </a:lnTo>
                  <a:lnTo>
                    <a:pt x="331060" y="76964"/>
                  </a:lnTo>
                  <a:lnTo>
                    <a:pt x="325009" y="84362"/>
                  </a:lnTo>
                  <a:lnTo>
                    <a:pt x="324194" y="90377"/>
                  </a:lnTo>
                  <a:lnTo>
                    <a:pt x="302421" y="116280"/>
                  </a:lnTo>
                  <a:lnTo>
                    <a:pt x="269926" y="149163"/>
                  </a:lnTo>
                  <a:lnTo>
                    <a:pt x="265312" y="150960"/>
                  </a:lnTo>
                  <a:lnTo>
                    <a:pt x="262599" y="151441"/>
                  </a:lnTo>
                  <a:lnTo>
                    <a:pt x="260791" y="152819"/>
                  </a:lnTo>
                  <a:lnTo>
                    <a:pt x="258782" y="157172"/>
                  </a:lnTo>
                  <a:lnTo>
                    <a:pt x="259305" y="158757"/>
                  </a:lnTo>
                  <a:lnTo>
                    <a:pt x="260711" y="159812"/>
                  </a:lnTo>
                  <a:lnTo>
                    <a:pt x="266700" y="16192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4" name="SMARTInkShape-428">
              <a:extLst>
                <a:ext uri="{FF2B5EF4-FFF2-40B4-BE49-F238E27FC236}">
                  <a16:creationId xmlns:a16="http://schemas.microsoft.com/office/drawing/2014/main" id="{A5F1C394-A1D6-A110-CBE4-E89531A7C027}"/>
                </a:ext>
              </a:extLst>
            </p:cNvPr>
            <p:cNvSpPr/>
            <p:nvPr>
              <p:custDataLst>
                <p:tags r:id="rId126"/>
              </p:custDataLst>
            </p:nvPr>
          </p:nvSpPr>
          <p:spPr>
            <a:xfrm>
              <a:off x="3124200" y="5772160"/>
              <a:ext cx="108114" cy="112803"/>
            </a:xfrm>
            <a:custGeom>
              <a:avLst/>
              <a:gdLst/>
              <a:ahLst/>
              <a:cxnLst/>
              <a:rect l="0" t="0" r="0" b="0"/>
              <a:pathLst>
                <a:path w="108114" h="112803">
                  <a:moveTo>
                    <a:pt x="85725" y="9515"/>
                  </a:moveTo>
                  <a:lnTo>
                    <a:pt x="85725" y="9515"/>
                  </a:lnTo>
                  <a:lnTo>
                    <a:pt x="85725" y="4459"/>
                  </a:lnTo>
                  <a:lnTo>
                    <a:pt x="86783" y="2970"/>
                  </a:lnTo>
                  <a:lnTo>
                    <a:pt x="88547" y="1976"/>
                  </a:lnTo>
                  <a:lnTo>
                    <a:pt x="90781" y="1314"/>
                  </a:lnTo>
                  <a:lnTo>
                    <a:pt x="91212" y="873"/>
                  </a:lnTo>
                  <a:lnTo>
                    <a:pt x="90442" y="578"/>
                  </a:lnTo>
                  <a:lnTo>
                    <a:pt x="72549" y="0"/>
                  </a:lnTo>
                  <a:lnTo>
                    <a:pt x="66464" y="2817"/>
                  </a:lnTo>
                  <a:lnTo>
                    <a:pt x="58115" y="7597"/>
                  </a:lnTo>
                  <a:lnTo>
                    <a:pt x="28035" y="22380"/>
                  </a:lnTo>
                  <a:lnTo>
                    <a:pt x="23044" y="28638"/>
                  </a:lnTo>
                  <a:lnTo>
                    <a:pt x="19839" y="36222"/>
                  </a:lnTo>
                  <a:lnTo>
                    <a:pt x="22223" y="40082"/>
                  </a:lnTo>
                  <a:lnTo>
                    <a:pt x="24340" y="42593"/>
                  </a:lnTo>
                  <a:lnTo>
                    <a:pt x="48435" y="53169"/>
                  </a:lnTo>
                  <a:lnTo>
                    <a:pt x="61858" y="57022"/>
                  </a:lnTo>
                  <a:lnTo>
                    <a:pt x="106607" y="88925"/>
                  </a:lnTo>
                  <a:lnTo>
                    <a:pt x="108113" y="92088"/>
                  </a:lnTo>
                  <a:lnTo>
                    <a:pt x="108059" y="95257"/>
                  </a:lnTo>
                  <a:lnTo>
                    <a:pt x="106964" y="98426"/>
                  </a:lnTo>
                  <a:lnTo>
                    <a:pt x="104118" y="100539"/>
                  </a:lnTo>
                  <a:lnTo>
                    <a:pt x="60052" y="112802"/>
                  </a:lnTo>
                  <a:lnTo>
                    <a:pt x="14821" y="105560"/>
                  </a:lnTo>
                  <a:lnTo>
                    <a:pt x="0" y="10476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5" name="SMARTInkShape-429">
              <a:extLst>
                <a:ext uri="{FF2B5EF4-FFF2-40B4-BE49-F238E27FC236}">
                  <a16:creationId xmlns:a16="http://schemas.microsoft.com/office/drawing/2014/main" id="{60AB0761-B553-893D-72E2-4BB01A8EA03A}"/>
                </a:ext>
              </a:extLst>
            </p:cNvPr>
            <p:cNvSpPr/>
            <p:nvPr>
              <p:custDataLst>
                <p:tags r:id="rId127"/>
              </p:custDataLst>
            </p:nvPr>
          </p:nvSpPr>
          <p:spPr>
            <a:xfrm>
              <a:off x="3258369" y="5706260"/>
              <a:ext cx="94432" cy="170015"/>
            </a:xfrm>
            <a:custGeom>
              <a:avLst/>
              <a:gdLst/>
              <a:ahLst/>
              <a:cxnLst/>
              <a:rect l="0" t="0" r="0" b="0"/>
              <a:pathLst>
                <a:path w="94432" h="170015">
                  <a:moveTo>
                    <a:pt x="18231" y="18265"/>
                  </a:moveTo>
                  <a:lnTo>
                    <a:pt x="18231" y="18265"/>
                  </a:lnTo>
                  <a:lnTo>
                    <a:pt x="27363" y="0"/>
                  </a:lnTo>
                  <a:lnTo>
                    <a:pt x="27746" y="39939"/>
                  </a:lnTo>
                  <a:lnTo>
                    <a:pt x="27753" y="76781"/>
                  </a:lnTo>
                  <a:lnTo>
                    <a:pt x="20217" y="123952"/>
                  </a:lnTo>
                  <a:lnTo>
                    <a:pt x="19555" y="133173"/>
                  </a:lnTo>
                  <a:lnTo>
                    <a:pt x="16997" y="140378"/>
                  </a:lnTo>
                  <a:lnTo>
                    <a:pt x="0" y="168469"/>
                  </a:lnTo>
                  <a:lnTo>
                    <a:pt x="785" y="169201"/>
                  </a:lnTo>
                  <a:lnTo>
                    <a:pt x="4480" y="170014"/>
                  </a:lnTo>
                  <a:lnTo>
                    <a:pt x="51011" y="160332"/>
                  </a:lnTo>
                  <a:lnTo>
                    <a:pt x="84130" y="152218"/>
                  </a:lnTo>
                  <a:lnTo>
                    <a:pt x="94431" y="15161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6" name="SMARTInkShape-430">
              <a:extLst>
                <a:ext uri="{FF2B5EF4-FFF2-40B4-BE49-F238E27FC236}">
                  <a16:creationId xmlns:a16="http://schemas.microsoft.com/office/drawing/2014/main" id="{0F8F2CC8-A49E-96F0-0ABD-015E0F12C9FC}"/>
                </a:ext>
              </a:extLst>
            </p:cNvPr>
            <p:cNvSpPr/>
            <p:nvPr>
              <p:custDataLst>
                <p:tags r:id="rId128"/>
              </p:custDataLst>
            </p:nvPr>
          </p:nvSpPr>
          <p:spPr>
            <a:xfrm>
              <a:off x="3276600" y="5783115"/>
              <a:ext cx="114301" cy="17611"/>
            </a:xfrm>
            <a:custGeom>
              <a:avLst/>
              <a:gdLst/>
              <a:ahLst/>
              <a:cxnLst/>
              <a:rect l="0" t="0" r="0" b="0"/>
              <a:pathLst>
                <a:path w="114301" h="17611">
                  <a:moveTo>
                    <a:pt x="0" y="17610"/>
                  </a:moveTo>
                  <a:lnTo>
                    <a:pt x="0" y="17610"/>
                  </a:lnTo>
                  <a:lnTo>
                    <a:pt x="0" y="12554"/>
                  </a:lnTo>
                  <a:lnTo>
                    <a:pt x="1058" y="11065"/>
                  </a:lnTo>
                  <a:lnTo>
                    <a:pt x="2822" y="10071"/>
                  </a:lnTo>
                  <a:lnTo>
                    <a:pt x="35648" y="0"/>
                  </a:lnTo>
                  <a:lnTo>
                    <a:pt x="45124" y="2022"/>
                  </a:lnTo>
                  <a:lnTo>
                    <a:pt x="53922" y="5391"/>
                  </a:lnTo>
                  <a:lnTo>
                    <a:pt x="114300" y="808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7" name="SMARTInkShape-431">
              <a:extLst>
                <a:ext uri="{FF2B5EF4-FFF2-40B4-BE49-F238E27FC236}">
                  <a16:creationId xmlns:a16="http://schemas.microsoft.com/office/drawing/2014/main" id="{5ADD2A4C-A424-2F34-8CF8-0F4723D590B2}"/>
                </a:ext>
              </a:extLst>
            </p:cNvPr>
            <p:cNvSpPr/>
            <p:nvPr>
              <p:custDataLst>
                <p:tags r:id="rId129"/>
              </p:custDataLst>
            </p:nvPr>
          </p:nvSpPr>
          <p:spPr>
            <a:xfrm>
              <a:off x="3391495" y="5695955"/>
              <a:ext cx="93626" cy="180253"/>
            </a:xfrm>
            <a:custGeom>
              <a:avLst/>
              <a:gdLst/>
              <a:ahLst/>
              <a:cxnLst/>
              <a:rect l="0" t="0" r="0" b="0"/>
              <a:pathLst>
                <a:path w="93626" h="180253">
                  <a:moveTo>
                    <a:pt x="75605" y="114295"/>
                  </a:moveTo>
                  <a:lnTo>
                    <a:pt x="75605" y="114295"/>
                  </a:lnTo>
                  <a:lnTo>
                    <a:pt x="75605" y="106094"/>
                  </a:lnTo>
                  <a:lnTo>
                    <a:pt x="70549" y="100106"/>
                  </a:lnTo>
                  <a:lnTo>
                    <a:pt x="62422" y="97405"/>
                  </a:lnTo>
                  <a:lnTo>
                    <a:pt x="29617" y="95372"/>
                  </a:lnTo>
                  <a:lnTo>
                    <a:pt x="20594" y="98124"/>
                  </a:lnTo>
                  <a:lnTo>
                    <a:pt x="6178" y="108514"/>
                  </a:lnTo>
                  <a:lnTo>
                    <a:pt x="2415" y="117370"/>
                  </a:lnTo>
                  <a:lnTo>
                    <a:pt x="0" y="140303"/>
                  </a:lnTo>
                  <a:lnTo>
                    <a:pt x="5314" y="152665"/>
                  </a:lnTo>
                  <a:lnTo>
                    <a:pt x="20916" y="172792"/>
                  </a:lnTo>
                  <a:lnTo>
                    <a:pt x="33308" y="177335"/>
                  </a:lnTo>
                  <a:lnTo>
                    <a:pt x="62076" y="180252"/>
                  </a:lnTo>
                  <a:lnTo>
                    <a:pt x="72414" y="177828"/>
                  </a:lnTo>
                  <a:lnTo>
                    <a:pt x="82618" y="172706"/>
                  </a:lnTo>
                  <a:lnTo>
                    <a:pt x="89442" y="161706"/>
                  </a:lnTo>
                  <a:lnTo>
                    <a:pt x="93625" y="129305"/>
                  </a:lnTo>
                  <a:lnTo>
                    <a:pt x="93292" y="90050"/>
                  </a:lnTo>
                  <a:lnTo>
                    <a:pt x="87055" y="43968"/>
                  </a:lnTo>
                  <a:lnTo>
                    <a:pt x="84928" y="29063"/>
                  </a:lnTo>
                  <a:lnTo>
                    <a:pt x="75605" y="0"/>
                  </a:lnTo>
                  <a:lnTo>
                    <a:pt x="85130" y="952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8" name="SMARTInkShape-432">
              <a:extLst>
                <a:ext uri="{FF2B5EF4-FFF2-40B4-BE49-F238E27FC236}">
                  <a16:creationId xmlns:a16="http://schemas.microsoft.com/office/drawing/2014/main" id="{84D5A332-0B64-B319-D42B-96836659B9F1}"/>
                </a:ext>
              </a:extLst>
            </p:cNvPr>
            <p:cNvSpPr/>
            <p:nvPr>
              <p:custDataLst>
                <p:tags r:id="rId130"/>
              </p:custDataLst>
            </p:nvPr>
          </p:nvSpPr>
          <p:spPr>
            <a:xfrm>
              <a:off x="3543300" y="5857875"/>
              <a:ext cx="1" cy="19051"/>
            </a:xfrm>
            <a:custGeom>
              <a:avLst/>
              <a:gdLst/>
              <a:ahLst/>
              <a:cxnLst/>
              <a:rect l="0" t="0" r="0" b="0"/>
              <a:pathLst>
                <a:path w="1" h="19051">
                  <a:moveTo>
                    <a:pt x="0" y="0"/>
                  </a:moveTo>
                  <a:lnTo>
                    <a:pt x="0" y="0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9" name="SMARTInkShape-433">
              <a:extLst>
                <a:ext uri="{FF2B5EF4-FFF2-40B4-BE49-F238E27FC236}">
                  <a16:creationId xmlns:a16="http://schemas.microsoft.com/office/drawing/2014/main" id="{725E1E37-1D23-2C82-36F7-428CB46AB439}"/>
                </a:ext>
              </a:extLst>
            </p:cNvPr>
            <p:cNvSpPr/>
            <p:nvPr>
              <p:custDataLst>
                <p:tags r:id="rId131"/>
              </p:custDataLst>
            </p:nvPr>
          </p:nvSpPr>
          <p:spPr>
            <a:xfrm>
              <a:off x="3217796" y="5972175"/>
              <a:ext cx="106430" cy="226198"/>
            </a:xfrm>
            <a:custGeom>
              <a:avLst/>
              <a:gdLst/>
              <a:ahLst/>
              <a:cxnLst/>
              <a:rect l="0" t="0" r="0" b="0"/>
              <a:pathLst>
                <a:path w="106430" h="226198">
                  <a:moveTo>
                    <a:pt x="87379" y="171450"/>
                  </a:moveTo>
                  <a:lnTo>
                    <a:pt x="87379" y="171450"/>
                  </a:lnTo>
                  <a:lnTo>
                    <a:pt x="96787" y="162041"/>
                  </a:lnTo>
                  <a:lnTo>
                    <a:pt x="96894" y="153734"/>
                  </a:lnTo>
                  <a:lnTo>
                    <a:pt x="83646" y="139260"/>
                  </a:lnTo>
                  <a:lnTo>
                    <a:pt x="69457" y="130044"/>
                  </a:lnTo>
                  <a:lnTo>
                    <a:pt x="51848" y="125667"/>
                  </a:lnTo>
                  <a:lnTo>
                    <a:pt x="39485" y="127466"/>
                  </a:lnTo>
                  <a:lnTo>
                    <a:pt x="33224" y="129428"/>
                  </a:lnTo>
                  <a:lnTo>
                    <a:pt x="23446" y="137252"/>
                  </a:lnTo>
                  <a:lnTo>
                    <a:pt x="761" y="164556"/>
                  </a:lnTo>
                  <a:lnTo>
                    <a:pt x="0" y="168971"/>
                  </a:lnTo>
                  <a:lnTo>
                    <a:pt x="6614" y="206787"/>
                  </a:lnTo>
                  <a:lnTo>
                    <a:pt x="17616" y="216435"/>
                  </a:lnTo>
                  <a:lnTo>
                    <a:pt x="32031" y="223194"/>
                  </a:lnTo>
                  <a:lnTo>
                    <a:pt x="45494" y="226197"/>
                  </a:lnTo>
                  <a:lnTo>
                    <a:pt x="55711" y="224710"/>
                  </a:lnTo>
                  <a:lnTo>
                    <a:pt x="67412" y="217922"/>
                  </a:lnTo>
                  <a:lnTo>
                    <a:pt x="70893" y="215131"/>
                  </a:lnTo>
                  <a:lnTo>
                    <a:pt x="74760" y="206386"/>
                  </a:lnTo>
                  <a:lnTo>
                    <a:pt x="85121" y="160811"/>
                  </a:lnTo>
                  <a:lnTo>
                    <a:pt x="88140" y="114153"/>
                  </a:lnTo>
                  <a:lnTo>
                    <a:pt x="95541" y="66656"/>
                  </a:lnTo>
                  <a:lnTo>
                    <a:pt x="96785" y="19636"/>
                  </a:lnTo>
                  <a:lnTo>
                    <a:pt x="96893" y="2212"/>
                  </a:lnTo>
                  <a:lnTo>
                    <a:pt x="97955" y="1474"/>
                  </a:lnTo>
                  <a:lnTo>
                    <a:pt x="106429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0" name="SMARTInkShape-434">
              <a:extLst>
                <a:ext uri="{FF2B5EF4-FFF2-40B4-BE49-F238E27FC236}">
                  <a16:creationId xmlns:a16="http://schemas.microsoft.com/office/drawing/2014/main" id="{77FD91AB-6175-B882-F190-57805AD5BBFE}"/>
                </a:ext>
              </a:extLst>
            </p:cNvPr>
            <p:cNvSpPr/>
            <p:nvPr>
              <p:custDataLst>
                <p:tags r:id="rId132"/>
              </p:custDataLst>
            </p:nvPr>
          </p:nvSpPr>
          <p:spPr>
            <a:xfrm>
              <a:off x="3352800" y="6087070"/>
              <a:ext cx="123826" cy="85086"/>
            </a:xfrm>
            <a:custGeom>
              <a:avLst/>
              <a:gdLst/>
              <a:ahLst/>
              <a:cxnLst/>
              <a:rect l="0" t="0" r="0" b="0"/>
              <a:pathLst>
                <a:path w="123826" h="85086">
                  <a:moveTo>
                    <a:pt x="0" y="66080"/>
                  </a:moveTo>
                  <a:lnTo>
                    <a:pt x="0" y="66080"/>
                  </a:lnTo>
                  <a:lnTo>
                    <a:pt x="8201" y="74281"/>
                  </a:lnTo>
                  <a:lnTo>
                    <a:pt x="14189" y="75212"/>
                  </a:lnTo>
                  <a:lnTo>
                    <a:pt x="40082" y="75571"/>
                  </a:lnTo>
                  <a:lnTo>
                    <a:pt x="55503" y="70537"/>
                  </a:lnTo>
                  <a:lnTo>
                    <a:pt x="64532" y="62417"/>
                  </a:lnTo>
                  <a:lnTo>
                    <a:pt x="88775" y="29617"/>
                  </a:lnTo>
                  <a:lnTo>
                    <a:pt x="93332" y="16706"/>
                  </a:lnTo>
                  <a:lnTo>
                    <a:pt x="91854" y="13056"/>
                  </a:lnTo>
                  <a:lnTo>
                    <a:pt x="84569" y="6178"/>
                  </a:lnTo>
                  <a:lnTo>
                    <a:pt x="77097" y="2415"/>
                  </a:lnTo>
                  <a:lnTo>
                    <a:pt x="64119" y="297"/>
                  </a:lnTo>
                  <a:lnTo>
                    <a:pt x="58621" y="0"/>
                  </a:lnTo>
                  <a:lnTo>
                    <a:pt x="46867" y="5314"/>
                  </a:lnTo>
                  <a:lnTo>
                    <a:pt x="22075" y="25972"/>
                  </a:lnTo>
                  <a:lnTo>
                    <a:pt x="15103" y="35202"/>
                  </a:lnTo>
                  <a:lnTo>
                    <a:pt x="13243" y="39144"/>
                  </a:lnTo>
                  <a:lnTo>
                    <a:pt x="10627" y="59863"/>
                  </a:lnTo>
                  <a:lnTo>
                    <a:pt x="11318" y="65111"/>
                  </a:lnTo>
                  <a:lnTo>
                    <a:pt x="12837" y="68608"/>
                  </a:lnTo>
                  <a:lnTo>
                    <a:pt x="14908" y="70940"/>
                  </a:lnTo>
                  <a:lnTo>
                    <a:pt x="17209" y="76354"/>
                  </a:lnTo>
                  <a:lnTo>
                    <a:pt x="17823" y="79279"/>
                  </a:lnTo>
                  <a:lnTo>
                    <a:pt x="20348" y="81229"/>
                  </a:lnTo>
                  <a:lnTo>
                    <a:pt x="34017" y="83975"/>
                  </a:lnTo>
                  <a:lnTo>
                    <a:pt x="77582" y="85085"/>
                  </a:lnTo>
                  <a:lnTo>
                    <a:pt x="84928" y="82288"/>
                  </a:lnTo>
                  <a:lnTo>
                    <a:pt x="123825" y="5655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1" name="SMARTInkShape-435">
              <a:extLst>
                <a:ext uri="{FF2B5EF4-FFF2-40B4-BE49-F238E27FC236}">
                  <a16:creationId xmlns:a16="http://schemas.microsoft.com/office/drawing/2014/main" id="{DA0A339C-7B9B-22E8-43AC-8D86A89564A3}"/>
                </a:ext>
              </a:extLst>
            </p:cNvPr>
            <p:cNvSpPr/>
            <p:nvPr>
              <p:custDataLst>
                <p:tags r:id="rId133"/>
              </p:custDataLst>
            </p:nvPr>
          </p:nvSpPr>
          <p:spPr>
            <a:xfrm>
              <a:off x="3514725" y="6048375"/>
              <a:ext cx="114301" cy="119685"/>
            </a:xfrm>
            <a:custGeom>
              <a:avLst/>
              <a:gdLst/>
              <a:ahLst/>
              <a:cxnLst/>
              <a:rect l="0" t="0" r="0" b="0"/>
              <a:pathLst>
                <a:path w="114301" h="119685">
                  <a:moveTo>
                    <a:pt x="0" y="47625"/>
                  </a:moveTo>
                  <a:lnTo>
                    <a:pt x="0" y="47625"/>
                  </a:lnTo>
                  <a:lnTo>
                    <a:pt x="9132" y="47625"/>
                  </a:lnTo>
                  <a:lnTo>
                    <a:pt x="9409" y="52681"/>
                  </a:lnTo>
                  <a:lnTo>
                    <a:pt x="10506" y="54170"/>
                  </a:lnTo>
                  <a:lnTo>
                    <a:pt x="14547" y="55826"/>
                  </a:lnTo>
                  <a:lnTo>
                    <a:pt x="16048" y="57326"/>
                  </a:lnTo>
                  <a:lnTo>
                    <a:pt x="17716" y="61814"/>
                  </a:lnTo>
                  <a:lnTo>
                    <a:pt x="20030" y="77149"/>
                  </a:lnTo>
                  <a:lnTo>
                    <a:pt x="28744" y="94441"/>
                  </a:lnTo>
                  <a:lnTo>
                    <a:pt x="34858" y="102301"/>
                  </a:lnTo>
                  <a:lnTo>
                    <a:pt x="37673" y="112511"/>
                  </a:lnTo>
                  <a:lnTo>
                    <a:pt x="38874" y="113108"/>
                  </a:lnTo>
                  <a:lnTo>
                    <a:pt x="43030" y="113770"/>
                  </a:lnTo>
                  <a:lnTo>
                    <a:pt x="44562" y="115005"/>
                  </a:lnTo>
                  <a:lnTo>
                    <a:pt x="46263" y="119200"/>
                  </a:lnTo>
                  <a:lnTo>
                    <a:pt x="47776" y="119684"/>
                  </a:lnTo>
                  <a:lnTo>
                    <a:pt x="49842" y="118947"/>
                  </a:lnTo>
                  <a:lnTo>
                    <a:pt x="55706" y="115219"/>
                  </a:lnTo>
                  <a:lnTo>
                    <a:pt x="73570" y="74343"/>
                  </a:lnTo>
                  <a:lnTo>
                    <a:pt x="78243" y="56600"/>
                  </a:lnTo>
                  <a:lnTo>
                    <a:pt x="86330" y="40759"/>
                  </a:lnTo>
                  <a:lnTo>
                    <a:pt x="91286" y="32932"/>
                  </a:lnTo>
                  <a:lnTo>
                    <a:pt x="95134" y="22575"/>
                  </a:lnTo>
                  <a:lnTo>
                    <a:pt x="101448" y="12804"/>
                  </a:lnTo>
                  <a:lnTo>
                    <a:pt x="104645" y="562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2" name="SMARTInkShape-436">
              <a:extLst>
                <a:ext uri="{FF2B5EF4-FFF2-40B4-BE49-F238E27FC236}">
                  <a16:creationId xmlns:a16="http://schemas.microsoft.com/office/drawing/2014/main" id="{68A36BBA-1CF2-6774-7605-1D8DD9EA2FE1}"/>
                </a:ext>
              </a:extLst>
            </p:cNvPr>
            <p:cNvSpPr/>
            <p:nvPr>
              <p:custDataLst>
                <p:tags r:id="rId134"/>
              </p:custDataLst>
            </p:nvPr>
          </p:nvSpPr>
          <p:spPr>
            <a:xfrm>
              <a:off x="3648075" y="6172200"/>
              <a:ext cx="1" cy="9526"/>
            </a:xfrm>
            <a:custGeom>
              <a:avLst/>
              <a:gdLst/>
              <a:ahLst/>
              <a:cxnLst/>
              <a:rect l="0" t="0" r="0" b="0"/>
              <a:pathLst>
                <a:path w="1" h="9526">
                  <a:moveTo>
                    <a:pt x="0" y="9525"/>
                  </a:moveTo>
                  <a:lnTo>
                    <a:pt x="0" y="952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01" name="SMARTInkShape-Group54">
            <a:extLst>
              <a:ext uri="{FF2B5EF4-FFF2-40B4-BE49-F238E27FC236}">
                <a16:creationId xmlns:a16="http://schemas.microsoft.com/office/drawing/2014/main" id="{C61B9AD7-C0C4-A85E-FD0C-7DAA99F7ABDC}"/>
              </a:ext>
            </a:extLst>
          </p:cNvPr>
          <p:cNvGrpSpPr/>
          <p:nvPr/>
        </p:nvGrpSpPr>
        <p:grpSpPr>
          <a:xfrm>
            <a:off x="1781175" y="5000625"/>
            <a:ext cx="1360756" cy="638176"/>
            <a:chOff x="1781175" y="5000625"/>
            <a:chExt cx="1360756" cy="638176"/>
          </a:xfrm>
        </p:grpSpPr>
        <p:sp>
          <p:nvSpPr>
            <p:cNvPr id="1094" name="SMARTInkShape-437">
              <a:extLst>
                <a:ext uri="{FF2B5EF4-FFF2-40B4-BE49-F238E27FC236}">
                  <a16:creationId xmlns:a16="http://schemas.microsoft.com/office/drawing/2014/main" id="{F5741E31-4D8B-1404-230B-7D31F7B92FED}"/>
                </a:ext>
              </a:extLst>
            </p:cNvPr>
            <p:cNvSpPr/>
            <p:nvPr>
              <p:custDataLst>
                <p:tags r:id="rId118"/>
              </p:custDataLst>
            </p:nvPr>
          </p:nvSpPr>
          <p:spPr>
            <a:xfrm>
              <a:off x="1781175" y="5238754"/>
              <a:ext cx="361951" cy="219072"/>
            </a:xfrm>
            <a:custGeom>
              <a:avLst/>
              <a:gdLst/>
              <a:ahLst/>
              <a:cxnLst/>
              <a:rect l="0" t="0" r="0" b="0"/>
              <a:pathLst>
                <a:path w="361951" h="219072">
                  <a:moveTo>
                    <a:pt x="0" y="219071"/>
                  </a:moveTo>
                  <a:lnTo>
                    <a:pt x="0" y="219071"/>
                  </a:lnTo>
                  <a:lnTo>
                    <a:pt x="0" y="214015"/>
                  </a:lnTo>
                  <a:lnTo>
                    <a:pt x="8663" y="194161"/>
                  </a:lnTo>
                  <a:lnTo>
                    <a:pt x="35648" y="151624"/>
                  </a:lnTo>
                  <a:lnTo>
                    <a:pt x="76233" y="105292"/>
                  </a:lnTo>
                  <a:lnTo>
                    <a:pt x="114551" y="74669"/>
                  </a:lnTo>
                  <a:lnTo>
                    <a:pt x="119703" y="64580"/>
                  </a:lnTo>
                  <a:lnTo>
                    <a:pt x="121077" y="58928"/>
                  </a:lnTo>
                  <a:lnTo>
                    <a:pt x="139986" y="32211"/>
                  </a:lnTo>
                  <a:lnTo>
                    <a:pt x="157894" y="12538"/>
                  </a:lnTo>
                  <a:lnTo>
                    <a:pt x="161923" y="2"/>
                  </a:lnTo>
                  <a:lnTo>
                    <a:pt x="161924" y="0"/>
                  </a:lnTo>
                  <a:lnTo>
                    <a:pt x="155379" y="15206"/>
                  </a:lnTo>
                  <a:lnTo>
                    <a:pt x="145035" y="57293"/>
                  </a:lnTo>
                  <a:lnTo>
                    <a:pt x="143159" y="96519"/>
                  </a:lnTo>
                  <a:lnTo>
                    <a:pt x="144018" y="122082"/>
                  </a:lnTo>
                  <a:lnTo>
                    <a:pt x="160212" y="158400"/>
                  </a:lnTo>
                  <a:lnTo>
                    <a:pt x="166474" y="165934"/>
                  </a:lnTo>
                  <a:lnTo>
                    <a:pt x="180089" y="174869"/>
                  </a:lnTo>
                  <a:lnTo>
                    <a:pt x="185676" y="175845"/>
                  </a:lnTo>
                  <a:lnTo>
                    <a:pt x="197528" y="174107"/>
                  </a:lnTo>
                  <a:lnTo>
                    <a:pt x="226808" y="158422"/>
                  </a:lnTo>
                  <a:lnTo>
                    <a:pt x="258590" y="123266"/>
                  </a:lnTo>
                  <a:lnTo>
                    <a:pt x="271644" y="88826"/>
                  </a:lnTo>
                  <a:lnTo>
                    <a:pt x="275926" y="72647"/>
                  </a:lnTo>
                  <a:lnTo>
                    <a:pt x="283496" y="57699"/>
                  </a:lnTo>
                  <a:lnTo>
                    <a:pt x="286512" y="41344"/>
                  </a:lnTo>
                  <a:lnTo>
                    <a:pt x="295264" y="28585"/>
                  </a:lnTo>
                  <a:lnTo>
                    <a:pt x="290215" y="28576"/>
                  </a:lnTo>
                  <a:lnTo>
                    <a:pt x="288727" y="29633"/>
                  </a:lnTo>
                  <a:lnTo>
                    <a:pt x="287735" y="31394"/>
                  </a:lnTo>
                  <a:lnTo>
                    <a:pt x="284953" y="44818"/>
                  </a:lnTo>
                  <a:lnTo>
                    <a:pt x="280810" y="50961"/>
                  </a:lnTo>
                  <a:lnTo>
                    <a:pt x="276829" y="92132"/>
                  </a:lnTo>
                  <a:lnTo>
                    <a:pt x="276260" y="139513"/>
                  </a:lnTo>
                  <a:lnTo>
                    <a:pt x="281292" y="158692"/>
                  </a:lnTo>
                  <a:lnTo>
                    <a:pt x="283836" y="162944"/>
                  </a:lnTo>
                  <a:lnTo>
                    <a:pt x="289486" y="167668"/>
                  </a:lnTo>
                  <a:lnTo>
                    <a:pt x="303673" y="170326"/>
                  </a:lnTo>
                  <a:lnTo>
                    <a:pt x="348914" y="162163"/>
                  </a:lnTo>
                  <a:lnTo>
                    <a:pt x="361950" y="16192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5" name="SMARTInkShape-438">
              <a:extLst>
                <a:ext uri="{FF2B5EF4-FFF2-40B4-BE49-F238E27FC236}">
                  <a16:creationId xmlns:a16="http://schemas.microsoft.com/office/drawing/2014/main" id="{47463304-CC57-1801-B856-A791953B881F}"/>
                </a:ext>
              </a:extLst>
            </p:cNvPr>
            <p:cNvSpPr/>
            <p:nvPr>
              <p:custDataLst>
                <p:tags r:id="rId119"/>
              </p:custDataLst>
            </p:nvPr>
          </p:nvSpPr>
          <p:spPr>
            <a:xfrm>
              <a:off x="2228850" y="5414399"/>
              <a:ext cx="47072" cy="100577"/>
            </a:xfrm>
            <a:custGeom>
              <a:avLst/>
              <a:gdLst/>
              <a:ahLst/>
              <a:cxnLst/>
              <a:rect l="0" t="0" r="0" b="0"/>
              <a:pathLst>
                <a:path w="47072" h="100577">
                  <a:moveTo>
                    <a:pt x="9525" y="14851"/>
                  </a:moveTo>
                  <a:lnTo>
                    <a:pt x="9525" y="14851"/>
                  </a:lnTo>
                  <a:lnTo>
                    <a:pt x="14581" y="14851"/>
                  </a:lnTo>
                  <a:lnTo>
                    <a:pt x="16071" y="15909"/>
                  </a:lnTo>
                  <a:lnTo>
                    <a:pt x="17064" y="17673"/>
                  </a:lnTo>
                  <a:lnTo>
                    <a:pt x="18789" y="24552"/>
                  </a:lnTo>
                  <a:lnTo>
                    <a:pt x="19015" y="32460"/>
                  </a:lnTo>
                  <a:lnTo>
                    <a:pt x="17969" y="32941"/>
                  </a:lnTo>
                  <a:lnTo>
                    <a:pt x="13983" y="33474"/>
                  </a:lnTo>
                  <a:lnTo>
                    <a:pt x="8684" y="30889"/>
                  </a:lnTo>
                  <a:lnTo>
                    <a:pt x="1715" y="25663"/>
                  </a:lnTo>
                  <a:lnTo>
                    <a:pt x="508" y="14644"/>
                  </a:lnTo>
                  <a:lnTo>
                    <a:pt x="1397" y="11538"/>
                  </a:lnTo>
                  <a:lnTo>
                    <a:pt x="3048" y="9467"/>
                  </a:lnTo>
                  <a:lnTo>
                    <a:pt x="14202" y="512"/>
                  </a:lnTo>
                  <a:lnTo>
                    <a:pt x="16876" y="0"/>
                  </a:lnTo>
                  <a:lnTo>
                    <a:pt x="19718" y="717"/>
                  </a:lnTo>
                  <a:lnTo>
                    <a:pt x="28773" y="6782"/>
                  </a:lnTo>
                  <a:lnTo>
                    <a:pt x="35013" y="13381"/>
                  </a:lnTo>
                  <a:lnTo>
                    <a:pt x="41314" y="23370"/>
                  </a:lnTo>
                  <a:lnTo>
                    <a:pt x="45755" y="40894"/>
                  </a:lnTo>
                  <a:lnTo>
                    <a:pt x="47071" y="59491"/>
                  </a:lnTo>
                  <a:lnTo>
                    <a:pt x="44556" y="69263"/>
                  </a:lnTo>
                  <a:lnTo>
                    <a:pt x="34319" y="84160"/>
                  </a:lnTo>
                  <a:lnTo>
                    <a:pt x="28305" y="87989"/>
                  </a:lnTo>
                  <a:lnTo>
                    <a:pt x="22105" y="90748"/>
                  </a:lnTo>
                  <a:lnTo>
                    <a:pt x="12665" y="97194"/>
                  </a:lnTo>
                  <a:lnTo>
                    <a:pt x="0" y="10057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6" name="SMARTInkShape-439">
              <a:extLst>
                <a:ext uri="{FF2B5EF4-FFF2-40B4-BE49-F238E27FC236}">
                  <a16:creationId xmlns:a16="http://schemas.microsoft.com/office/drawing/2014/main" id="{B5362429-DC1D-C1F3-2E64-94D7C53D6FFF}"/>
                </a:ext>
              </a:extLst>
            </p:cNvPr>
            <p:cNvSpPr/>
            <p:nvPr>
              <p:custDataLst>
                <p:tags r:id="rId120"/>
              </p:custDataLst>
            </p:nvPr>
          </p:nvSpPr>
          <p:spPr>
            <a:xfrm>
              <a:off x="2438933" y="5248275"/>
              <a:ext cx="199493" cy="180800"/>
            </a:xfrm>
            <a:custGeom>
              <a:avLst/>
              <a:gdLst/>
              <a:ahLst/>
              <a:cxnLst/>
              <a:rect l="0" t="0" r="0" b="0"/>
              <a:pathLst>
                <a:path w="199493" h="180800">
                  <a:moveTo>
                    <a:pt x="8992" y="76200"/>
                  </a:moveTo>
                  <a:lnTo>
                    <a:pt x="8992" y="76200"/>
                  </a:lnTo>
                  <a:lnTo>
                    <a:pt x="14048" y="76200"/>
                  </a:lnTo>
                  <a:lnTo>
                    <a:pt x="19353" y="73378"/>
                  </a:lnTo>
                  <a:lnTo>
                    <a:pt x="25238" y="69655"/>
                  </a:lnTo>
                  <a:lnTo>
                    <a:pt x="35560" y="67558"/>
                  </a:lnTo>
                  <a:lnTo>
                    <a:pt x="78924" y="66678"/>
                  </a:lnTo>
                  <a:lnTo>
                    <a:pt x="82071" y="68794"/>
                  </a:lnTo>
                  <a:lnTo>
                    <a:pt x="88391" y="76789"/>
                  </a:lnTo>
                  <a:lnTo>
                    <a:pt x="92843" y="88134"/>
                  </a:lnTo>
                  <a:lnTo>
                    <a:pt x="94702" y="126995"/>
                  </a:lnTo>
                  <a:lnTo>
                    <a:pt x="91888" y="133348"/>
                  </a:lnTo>
                  <a:lnTo>
                    <a:pt x="89656" y="136523"/>
                  </a:lnTo>
                  <a:lnTo>
                    <a:pt x="82958" y="159939"/>
                  </a:lnTo>
                  <a:lnTo>
                    <a:pt x="72051" y="174232"/>
                  </a:lnTo>
                  <a:lnTo>
                    <a:pt x="65946" y="177978"/>
                  </a:lnTo>
                  <a:lnTo>
                    <a:pt x="53403" y="180383"/>
                  </a:lnTo>
                  <a:lnTo>
                    <a:pt x="43906" y="180799"/>
                  </a:lnTo>
                  <a:lnTo>
                    <a:pt x="29332" y="175866"/>
                  </a:lnTo>
                  <a:lnTo>
                    <a:pt x="25727" y="173336"/>
                  </a:lnTo>
                  <a:lnTo>
                    <a:pt x="5541" y="149174"/>
                  </a:lnTo>
                  <a:lnTo>
                    <a:pt x="2167" y="140031"/>
                  </a:lnTo>
                  <a:lnTo>
                    <a:pt x="0" y="127026"/>
                  </a:lnTo>
                  <a:lnTo>
                    <a:pt x="2526" y="122425"/>
                  </a:lnTo>
                  <a:lnTo>
                    <a:pt x="6118" y="116853"/>
                  </a:lnTo>
                  <a:lnTo>
                    <a:pt x="8424" y="104653"/>
                  </a:lnTo>
                  <a:lnTo>
                    <a:pt x="8959" y="90744"/>
                  </a:lnTo>
                  <a:lnTo>
                    <a:pt x="11800" y="85133"/>
                  </a:lnTo>
                  <a:lnTo>
                    <a:pt x="47114" y="38269"/>
                  </a:lnTo>
                  <a:lnTo>
                    <a:pt x="53452" y="32883"/>
                  </a:lnTo>
                  <a:lnTo>
                    <a:pt x="66144" y="26604"/>
                  </a:lnTo>
                  <a:lnTo>
                    <a:pt x="69318" y="24087"/>
                  </a:lnTo>
                  <a:lnTo>
                    <a:pt x="78490" y="21287"/>
                  </a:lnTo>
                  <a:lnTo>
                    <a:pt x="88563" y="18986"/>
                  </a:lnTo>
                  <a:lnTo>
                    <a:pt x="101242" y="12799"/>
                  </a:lnTo>
                  <a:lnTo>
                    <a:pt x="148823" y="4596"/>
                  </a:lnTo>
                  <a:lnTo>
                    <a:pt x="161026" y="908"/>
                  </a:lnTo>
                  <a:lnTo>
                    <a:pt x="199492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7" name="SMARTInkShape-440">
              <a:extLst>
                <a:ext uri="{FF2B5EF4-FFF2-40B4-BE49-F238E27FC236}">
                  <a16:creationId xmlns:a16="http://schemas.microsoft.com/office/drawing/2014/main" id="{362A3913-E352-FFED-BF8E-0625CD721EAB}"/>
                </a:ext>
              </a:extLst>
            </p:cNvPr>
            <p:cNvSpPr/>
            <p:nvPr>
              <p:custDataLst>
                <p:tags r:id="rId121"/>
              </p:custDataLst>
            </p:nvPr>
          </p:nvSpPr>
          <p:spPr>
            <a:xfrm>
              <a:off x="2600325" y="5238750"/>
              <a:ext cx="190501" cy="350971"/>
            </a:xfrm>
            <a:custGeom>
              <a:avLst/>
              <a:gdLst/>
              <a:ahLst/>
              <a:cxnLst/>
              <a:rect l="0" t="0" r="0" b="0"/>
              <a:pathLst>
                <a:path w="190501" h="350971">
                  <a:moveTo>
                    <a:pt x="190500" y="0"/>
                  </a:moveTo>
                  <a:lnTo>
                    <a:pt x="190500" y="0"/>
                  </a:lnTo>
                  <a:lnTo>
                    <a:pt x="190500" y="5056"/>
                  </a:lnTo>
                  <a:lnTo>
                    <a:pt x="163985" y="45760"/>
                  </a:lnTo>
                  <a:lnTo>
                    <a:pt x="140742" y="87466"/>
                  </a:lnTo>
                  <a:lnTo>
                    <a:pt x="117390" y="132521"/>
                  </a:lnTo>
                  <a:lnTo>
                    <a:pt x="93527" y="172804"/>
                  </a:lnTo>
                  <a:lnTo>
                    <a:pt x="78604" y="210876"/>
                  </a:lnTo>
                  <a:lnTo>
                    <a:pt x="56370" y="258064"/>
                  </a:lnTo>
                  <a:lnTo>
                    <a:pt x="32901" y="297980"/>
                  </a:lnTo>
                  <a:lnTo>
                    <a:pt x="23625" y="310069"/>
                  </a:lnTo>
                  <a:lnTo>
                    <a:pt x="20406" y="320354"/>
                  </a:lnTo>
                  <a:lnTo>
                    <a:pt x="19228" y="331451"/>
                  </a:lnTo>
                  <a:lnTo>
                    <a:pt x="1442" y="350970"/>
                  </a:lnTo>
                  <a:lnTo>
                    <a:pt x="961" y="350397"/>
                  </a:lnTo>
                  <a:lnTo>
                    <a:pt x="0" y="3429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8" name="SMARTInkShape-441">
              <a:extLst>
                <a:ext uri="{FF2B5EF4-FFF2-40B4-BE49-F238E27FC236}">
                  <a16:creationId xmlns:a16="http://schemas.microsoft.com/office/drawing/2014/main" id="{D401B226-0F41-BFFA-670D-55B2339F7352}"/>
                </a:ext>
              </a:extLst>
            </p:cNvPr>
            <p:cNvSpPr/>
            <p:nvPr>
              <p:custDataLst>
                <p:tags r:id="rId122"/>
              </p:custDataLst>
            </p:nvPr>
          </p:nvSpPr>
          <p:spPr>
            <a:xfrm>
              <a:off x="2733675" y="5319010"/>
              <a:ext cx="304801" cy="260207"/>
            </a:xfrm>
            <a:custGeom>
              <a:avLst/>
              <a:gdLst/>
              <a:ahLst/>
              <a:cxnLst/>
              <a:rect l="0" t="0" r="0" b="0"/>
              <a:pathLst>
                <a:path w="304801" h="260207">
                  <a:moveTo>
                    <a:pt x="0" y="195965"/>
                  </a:moveTo>
                  <a:lnTo>
                    <a:pt x="0" y="195965"/>
                  </a:lnTo>
                  <a:lnTo>
                    <a:pt x="5056" y="195965"/>
                  </a:lnTo>
                  <a:lnTo>
                    <a:pt x="10361" y="193143"/>
                  </a:lnTo>
                  <a:lnTo>
                    <a:pt x="40000" y="173575"/>
                  </a:lnTo>
                  <a:lnTo>
                    <a:pt x="49880" y="170139"/>
                  </a:lnTo>
                  <a:lnTo>
                    <a:pt x="60269" y="167553"/>
                  </a:lnTo>
                  <a:lnTo>
                    <a:pt x="68414" y="162877"/>
                  </a:lnTo>
                  <a:lnTo>
                    <a:pt x="71009" y="162265"/>
                  </a:lnTo>
                  <a:lnTo>
                    <a:pt x="72740" y="162915"/>
                  </a:lnTo>
                  <a:lnTo>
                    <a:pt x="75517" y="166506"/>
                  </a:lnTo>
                  <a:lnTo>
                    <a:pt x="81239" y="203015"/>
                  </a:lnTo>
                  <a:lnTo>
                    <a:pt x="92673" y="234157"/>
                  </a:lnTo>
                  <a:lnTo>
                    <a:pt x="95099" y="260206"/>
                  </a:lnTo>
                  <a:lnTo>
                    <a:pt x="95206" y="256862"/>
                  </a:lnTo>
                  <a:lnTo>
                    <a:pt x="96279" y="255613"/>
                  </a:lnTo>
                  <a:lnTo>
                    <a:pt x="100293" y="254226"/>
                  </a:lnTo>
                  <a:lnTo>
                    <a:pt x="102783" y="245142"/>
                  </a:lnTo>
                  <a:lnTo>
                    <a:pt x="105571" y="202323"/>
                  </a:lnTo>
                  <a:lnTo>
                    <a:pt x="111244" y="163512"/>
                  </a:lnTo>
                  <a:lnTo>
                    <a:pt x="116518" y="120880"/>
                  </a:lnTo>
                  <a:lnTo>
                    <a:pt x="122862" y="78833"/>
                  </a:lnTo>
                  <a:lnTo>
                    <a:pt x="122682" y="32929"/>
                  </a:lnTo>
                  <a:lnTo>
                    <a:pt x="114301" y="14992"/>
                  </a:lnTo>
                  <a:lnTo>
                    <a:pt x="157115" y="13932"/>
                  </a:lnTo>
                  <a:lnTo>
                    <a:pt x="204273" y="6053"/>
                  </a:lnTo>
                  <a:lnTo>
                    <a:pt x="250009" y="2694"/>
                  </a:lnTo>
                  <a:lnTo>
                    <a:pt x="266690" y="0"/>
                  </a:lnTo>
                  <a:lnTo>
                    <a:pt x="296149" y="4536"/>
                  </a:lnTo>
                  <a:lnTo>
                    <a:pt x="299032" y="5904"/>
                  </a:lnTo>
                  <a:lnTo>
                    <a:pt x="304800" y="1499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9" name="SMARTInkShape-442">
              <a:extLst>
                <a:ext uri="{FF2B5EF4-FFF2-40B4-BE49-F238E27FC236}">
                  <a16:creationId xmlns:a16="http://schemas.microsoft.com/office/drawing/2014/main" id="{125DA930-A790-D343-9D55-DCBA3250146A}"/>
                </a:ext>
              </a:extLst>
            </p:cNvPr>
            <p:cNvSpPr/>
            <p:nvPr>
              <p:custDataLst>
                <p:tags r:id="rId123"/>
              </p:custDataLst>
            </p:nvPr>
          </p:nvSpPr>
          <p:spPr>
            <a:xfrm>
              <a:off x="2876550" y="5458031"/>
              <a:ext cx="161926" cy="83179"/>
            </a:xfrm>
            <a:custGeom>
              <a:avLst/>
              <a:gdLst/>
              <a:ahLst/>
              <a:cxnLst/>
              <a:rect l="0" t="0" r="0" b="0"/>
              <a:pathLst>
                <a:path w="161926" h="83179">
                  <a:moveTo>
                    <a:pt x="0" y="18844"/>
                  </a:moveTo>
                  <a:lnTo>
                    <a:pt x="0" y="18844"/>
                  </a:lnTo>
                  <a:lnTo>
                    <a:pt x="5056" y="18844"/>
                  </a:lnTo>
                  <a:lnTo>
                    <a:pt x="6546" y="17786"/>
                  </a:lnTo>
                  <a:lnTo>
                    <a:pt x="7538" y="16022"/>
                  </a:lnTo>
                  <a:lnTo>
                    <a:pt x="8200" y="13788"/>
                  </a:lnTo>
                  <a:lnTo>
                    <a:pt x="10759" y="12299"/>
                  </a:lnTo>
                  <a:lnTo>
                    <a:pt x="23413" y="9143"/>
                  </a:lnTo>
                  <a:lnTo>
                    <a:pt x="37708" y="1954"/>
                  </a:lnTo>
                  <a:lnTo>
                    <a:pt x="50722" y="221"/>
                  </a:lnTo>
                  <a:lnTo>
                    <a:pt x="57116" y="2806"/>
                  </a:lnTo>
                  <a:lnTo>
                    <a:pt x="60302" y="4977"/>
                  </a:lnTo>
                  <a:lnTo>
                    <a:pt x="62426" y="7482"/>
                  </a:lnTo>
                  <a:lnTo>
                    <a:pt x="64787" y="13088"/>
                  </a:lnTo>
                  <a:lnTo>
                    <a:pt x="66602" y="58612"/>
                  </a:lnTo>
                  <a:lnTo>
                    <a:pt x="65584" y="69327"/>
                  </a:lnTo>
                  <a:lnTo>
                    <a:pt x="61178" y="80251"/>
                  </a:lnTo>
                  <a:lnTo>
                    <a:pt x="61952" y="82007"/>
                  </a:lnTo>
                  <a:lnTo>
                    <a:pt x="63526" y="83178"/>
                  </a:lnTo>
                  <a:lnTo>
                    <a:pt x="64576" y="82900"/>
                  </a:lnTo>
                  <a:lnTo>
                    <a:pt x="65276" y="81657"/>
                  </a:lnTo>
                  <a:lnTo>
                    <a:pt x="71650" y="52955"/>
                  </a:lnTo>
                  <a:lnTo>
                    <a:pt x="79822" y="41765"/>
                  </a:lnTo>
                  <a:lnTo>
                    <a:pt x="120595" y="5061"/>
                  </a:lnTo>
                  <a:lnTo>
                    <a:pt x="140669" y="835"/>
                  </a:lnTo>
                  <a:lnTo>
                    <a:pt x="155139" y="0"/>
                  </a:lnTo>
                  <a:lnTo>
                    <a:pt x="157401" y="3106"/>
                  </a:lnTo>
                  <a:lnTo>
                    <a:pt x="161329" y="29471"/>
                  </a:lnTo>
                  <a:lnTo>
                    <a:pt x="161925" y="75817"/>
                  </a:lnTo>
                  <a:lnTo>
                    <a:pt x="161925" y="6646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0" name="SMARTInkShape-443">
              <a:extLst>
                <a:ext uri="{FF2B5EF4-FFF2-40B4-BE49-F238E27FC236}">
                  <a16:creationId xmlns:a16="http://schemas.microsoft.com/office/drawing/2014/main" id="{9E88809F-A92C-5356-F1B2-0E3E50AEA76E}"/>
                </a:ext>
              </a:extLst>
            </p:cNvPr>
            <p:cNvSpPr/>
            <p:nvPr>
              <p:custDataLst>
                <p:tags r:id="rId124"/>
              </p:custDataLst>
            </p:nvPr>
          </p:nvSpPr>
          <p:spPr>
            <a:xfrm>
              <a:off x="3038475" y="5000625"/>
              <a:ext cx="103456" cy="638176"/>
            </a:xfrm>
            <a:custGeom>
              <a:avLst/>
              <a:gdLst/>
              <a:ahLst/>
              <a:cxnLst/>
              <a:rect l="0" t="0" r="0" b="0"/>
              <a:pathLst>
                <a:path w="103456" h="638176">
                  <a:moveTo>
                    <a:pt x="0" y="0"/>
                  </a:moveTo>
                  <a:lnTo>
                    <a:pt x="0" y="0"/>
                  </a:lnTo>
                  <a:lnTo>
                    <a:pt x="0" y="5056"/>
                  </a:lnTo>
                  <a:lnTo>
                    <a:pt x="1058" y="6545"/>
                  </a:lnTo>
                  <a:lnTo>
                    <a:pt x="2822" y="7539"/>
                  </a:lnTo>
                  <a:lnTo>
                    <a:pt x="8200" y="9133"/>
                  </a:lnTo>
                  <a:lnTo>
                    <a:pt x="8936" y="12173"/>
                  </a:lnTo>
                  <a:lnTo>
                    <a:pt x="9133" y="14465"/>
                  </a:lnTo>
                  <a:lnTo>
                    <a:pt x="12173" y="19833"/>
                  </a:lnTo>
                  <a:lnTo>
                    <a:pt x="15994" y="25748"/>
                  </a:lnTo>
                  <a:lnTo>
                    <a:pt x="35217" y="71289"/>
                  </a:lnTo>
                  <a:lnTo>
                    <a:pt x="54001" y="117684"/>
                  </a:lnTo>
                  <a:lnTo>
                    <a:pt x="69853" y="162371"/>
                  </a:lnTo>
                  <a:lnTo>
                    <a:pt x="85726" y="209609"/>
                  </a:lnTo>
                  <a:lnTo>
                    <a:pt x="93369" y="237549"/>
                  </a:lnTo>
                  <a:lnTo>
                    <a:pt x="95177" y="284427"/>
                  </a:lnTo>
                  <a:lnTo>
                    <a:pt x="96299" y="309056"/>
                  </a:lnTo>
                  <a:lnTo>
                    <a:pt x="103450" y="344924"/>
                  </a:lnTo>
                  <a:lnTo>
                    <a:pt x="103455" y="386887"/>
                  </a:lnTo>
                  <a:lnTo>
                    <a:pt x="96539" y="429609"/>
                  </a:lnTo>
                  <a:lnTo>
                    <a:pt x="87162" y="475749"/>
                  </a:lnTo>
                  <a:lnTo>
                    <a:pt x="84751" y="510077"/>
                  </a:lnTo>
                  <a:lnTo>
                    <a:pt x="78203" y="523658"/>
                  </a:lnTo>
                  <a:lnTo>
                    <a:pt x="75405" y="539722"/>
                  </a:lnTo>
                  <a:lnTo>
                    <a:pt x="59740" y="561973"/>
                  </a:lnTo>
                  <a:lnTo>
                    <a:pt x="55374" y="585454"/>
                  </a:lnTo>
                  <a:lnTo>
                    <a:pt x="42139" y="607025"/>
                  </a:lnTo>
                  <a:lnTo>
                    <a:pt x="40793" y="611058"/>
                  </a:lnTo>
                  <a:lnTo>
                    <a:pt x="38837" y="613747"/>
                  </a:lnTo>
                  <a:lnTo>
                    <a:pt x="9530" y="638170"/>
                  </a:lnTo>
                  <a:lnTo>
                    <a:pt x="9525" y="638175"/>
                  </a:lnTo>
                  <a:lnTo>
                    <a:pt x="9525" y="6286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08" name="SMARTInkShape-Group55">
            <a:extLst>
              <a:ext uri="{FF2B5EF4-FFF2-40B4-BE49-F238E27FC236}">
                <a16:creationId xmlns:a16="http://schemas.microsoft.com/office/drawing/2014/main" id="{F6DC3B00-7055-2130-D74E-FFBD3BAD15DB}"/>
              </a:ext>
            </a:extLst>
          </p:cNvPr>
          <p:cNvGrpSpPr/>
          <p:nvPr/>
        </p:nvGrpSpPr>
        <p:grpSpPr>
          <a:xfrm>
            <a:off x="219075" y="5095885"/>
            <a:ext cx="1504882" cy="466576"/>
            <a:chOff x="219075" y="5095885"/>
            <a:chExt cx="1504882" cy="466576"/>
          </a:xfrm>
        </p:grpSpPr>
        <p:sp>
          <p:nvSpPr>
            <p:cNvPr id="1102" name="SMARTInkShape-444">
              <a:extLst>
                <a:ext uri="{FF2B5EF4-FFF2-40B4-BE49-F238E27FC236}">
                  <a16:creationId xmlns:a16="http://schemas.microsoft.com/office/drawing/2014/main" id="{A3F463DB-9569-63B3-133C-CBCA96032D6C}"/>
                </a:ext>
              </a:extLst>
            </p:cNvPr>
            <p:cNvSpPr/>
            <p:nvPr>
              <p:custDataLst>
                <p:tags r:id="rId112"/>
              </p:custDataLst>
            </p:nvPr>
          </p:nvSpPr>
          <p:spPr>
            <a:xfrm>
              <a:off x="257338" y="5248275"/>
              <a:ext cx="257013" cy="199584"/>
            </a:xfrm>
            <a:custGeom>
              <a:avLst/>
              <a:gdLst/>
              <a:ahLst/>
              <a:cxnLst/>
              <a:rect l="0" t="0" r="0" b="0"/>
              <a:pathLst>
                <a:path w="257013" h="199584">
                  <a:moveTo>
                    <a:pt x="9362" y="19050"/>
                  </a:moveTo>
                  <a:lnTo>
                    <a:pt x="9362" y="19050"/>
                  </a:lnTo>
                  <a:lnTo>
                    <a:pt x="9362" y="10849"/>
                  </a:lnTo>
                  <a:lnTo>
                    <a:pt x="10420" y="10408"/>
                  </a:lnTo>
                  <a:lnTo>
                    <a:pt x="18495" y="9559"/>
                  </a:lnTo>
                  <a:lnTo>
                    <a:pt x="28010" y="393"/>
                  </a:lnTo>
                  <a:lnTo>
                    <a:pt x="65178" y="0"/>
                  </a:lnTo>
                  <a:lnTo>
                    <a:pt x="65623" y="1058"/>
                  </a:lnTo>
                  <a:lnTo>
                    <a:pt x="66117" y="5056"/>
                  </a:lnTo>
                  <a:lnTo>
                    <a:pt x="67307" y="6545"/>
                  </a:lnTo>
                  <a:lnTo>
                    <a:pt x="79735" y="14189"/>
                  </a:lnTo>
                  <a:lnTo>
                    <a:pt x="82972" y="19712"/>
                  </a:lnTo>
                  <a:lnTo>
                    <a:pt x="83835" y="22666"/>
                  </a:lnTo>
                  <a:lnTo>
                    <a:pt x="85469" y="24636"/>
                  </a:lnTo>
                  <a:lnTo>
                    <a:pt x="90107" y="26824"/>
                  </a:lnTo>
                  <a:lnTo>
                    <a:pt x="91767" y="29524"/>
                  </a:lnTo>
                  <a:lnTo>
                    <a:pt x="94431" y="49067"/>
                  </a:lnTo>
                  <a:lnTo>
                    <a:pt x="94957" y="68253"/>
                  </a:lnTo>
                  <a:lnTo>
                    <a:pt x="84709" y="95875"/>
                  </a:lnTo>
                  <a:lnTo>
                    <a:pt x="72694" y="120774"/>
                  </a:lnTo>
                  <a:lnTo>
                    <a:pt x="63615" y="130583"/>
                  </a:lnTo>
                  <a:lnTo>
                    <a:pt x="40540" y="150559"/>
                  </a:lnTo>
                  <a:lnTo>
                    <a:pt x="33802" y="159696"/>
                  </a:lnTo>
                  <a:lnTo>
                    <a:pt x="27187" y="170790"/>
                  </a:lnTo>
                  <a:lnTo>
                    <a:pt x="15470" y="184020"/>
                  </a:lnTo>
                  <a:lnTo>
                    <a:pt x="9254" y="187620"/>
                  </a:lnTo>
                  <a:lnTo>
                    <a:pt x="6115" y="188580"/>
                  </a:lnTo>
                  <a:lnTo>
                    <a:pt x="4023" y="190278"/>
                  </a:lnTo>
                  <a:lnTo>
                    <a:pt x="0" y="199583"/>
                  </a:lnTo>
                  <a:lnTo>
                    <a:pt x="35071" y="159298"/>
                  </a:lnTo>
                  <a:lnTo>
                    <a:pt x="75157" y="128951"/>
                  </a:lnTo>
                  <a:lnTo>
                    <a:pt x="93638" y="117636"/>
                  </a:lnTo>
                  <a:lnTo>
                    <a:pt x="115942" y="96591"/>
                  </a:lnTo>
                  <a:lnTo>
                    <a:pt x="153938" y="71986"/>
                  </a:lnTo>
                  <a:lnTo>
                    <a:pt x="201132" y="27275"/>
                  </a:lnTo>
                  <a:lnTo>
                    <a:pt x="206777" y="22706"/>
                  </a:lnTo>
                  <a:lnTo>
                    <a:pt x="212813" y="20676"/>
                  </a:lnTo>
                  <a:lnTo>
                    <a:pt x="214846" y="19076"/>
                  </a:lnTo>
                  <a:lnTo>
                    <a:pt x="218765" y="12825"/>
                  </a:lnTo>
                  <a:lnTo>
                    <a:pt x="226954" y="9959"/>
                  </a:lnTo>
                  <a:lnTo>
                    <a:pt x="227778" y="6896"/>
                  </a:lnTo>
                  <a:lnTo>
                    <a:pt x="228307" y="1362"/>
                  </a:lnTo>
                  <a:lnTo>
                    <a:pt x="228411" y="5757"/>
                  </a:lnTo>
                  <a:lnTo>
                    <a:pt x="228426" y="3264"/>
                  </a:lnTo>
                  <a:lnTo>
                    <a:pt x="227371" y="3234"/>
                  </a:lnTo>
                  <a:lnTo>
                    <a:pt x="184588" y="30676"/>
                  </a:lnTo>
                  <a:lnTo>
                    <a:pt x="140883" y="69019"/>
                  </a:lnTo>
                  <a:lnTo>
                    <a:pt x="115569" y="96708"/>
                  </a:lnTo>
                  <a:lnTo>
                    <a:pt x="111916" y="102572"/>
                  </a:lnTo>
                  <a:lnTo>
                    <a:pt x="106776" y="125994"/>
                  </a:lnTo>
                  <a:lnTo>
                    <a:pt x="108396" y="138195"/>
                  </a:lnTo>
                  <a:lnTo>
                    <a:pt x="113702" y="148203"/>
                  </a:lnTo>
                  <a:lnTo>
                    <a:pt x="123116" y="159707"/>
                  </a:lnTo>
                  <a:lnTo>
                    <a:pt x="134355" y="166231"/>
                  </a:lnTo>
                  <a:lnTo>
                    <a:pt x="158818" y="170419"/>
                  </a:lnTo>
                  <a:lnTo>
                    <a:pt x="196066" y="163642"/>
                  </a:lnTo>
                  <a:lnTo>
                    <a:pt x="219730" y="154934"/>
                  </a:lnTo>
                  <a:lnTo>
                    <a:pt x="257012" y="1428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3" name="SMARTInkShape-445">
              <a:extLst>
                <a:ext uri="{FF2B5EF4-FFF2-40B4-BE49-F238E27FC236}">
                  <a16:creationId xmlns:a16="http://schemas.microsoft.com/office/drawing/2014/main" id="{75A793AE-5B59-7995-A26C-C36D1A6A379E}"/>
                </a:ext>
              </a:extLst>
            </p:cNvPr>
            <p:cNvSpPr/>
            <p:nvPr>
              <p:custDataLst>
                <p:tags r:id="rId113"/>
              </p:custDataLst>
            </p:nvPr>
          </p:nvSpPr>
          <p:spPr>
            <a:xfrm>
              <a:off x="219075" y="5124450"/>
              <a:ext cx="361951" cy="9526"/>
            </a:xfrm>
            <a:custGeom>
              <a:avLst/>
              <a:gdLst/>
              <a:ahLst/>
              <a:cxnLst/>
              <a:rect l="0" t="0" r="0" b="0"/>
              <a:pathLst>
                <a:path w="361951" h="9526">
                  <a:moveTo>
                    <a:pt x="0" y="9525"/>
                  </a:moveTo>
                  <a:lnTo>
                    <a:pt x="0" y="9525"/>
                  </a:lnTo>
                  <a:lnTo>
                    <a:pt x="34173" y="8467"/>
                  </a:lnTo>
                  <a:lnTo>
                    <a:pt x="74183" y="883"/>
                  </a:lnTo>
                  <a:lnTo>
                    <a:pt x="116410" y="175"/>
                  </a:lnTo>
                  <a:lnTo>
                    <a:pt x="153025" y="52"/>
                  </a:lnTo>
                  <a:lnTo>
                    <a:pt x="193507" y="17"/>
                  </a:lnTo>
                  <a:lnTo>
                    <a:pt x="239425" y="3"/>
                  </a:lnTo>
                  <a:lnTo>
                    <a:pt x="275423" y="1059"/>
                  </a:lnTo>
                  <a:lnTo>
                    <a:pt x="320795" y="8937"/>
                  </a:lnTo>
                  <a:lnTo>
                    <a:pt x="335946" y="9409"/>
                  </a:lnTo>
                  <a:lnTo>
                    <a:pt x="342632" y="6651"/>
                  </a:lnTo>
                  <a:lnTo>
                    <a:pt x="351852" y="390"/>
                  </a:lnTo>
                  <a:lnTo>
                    <a:pt x="357799" y="78"/>
                  </a:lnTo>
                  <a:lnTo>
                    <a:pt x="353342" y="10"/>
                  </a:lnTo>
                  <a:lnTo>
                    <a:pt x="3619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4" name="SMARTInkShape-446">
              <a:extLst>
                <a:ext uri="{FF2B5EF4-FFF2-40B4-BE49-F238E27FC236}">
                  <a16:creationId xmlns:a16="http://schemas.microsoft.com/office/drawing/2014/main" id="{ED1B01BF-6A5B-5431-4473-6E9A52874ECC}"/>
                </a:ext>
              </a:extLst>
            </p:cNvPr>
            <p:cNvSpPr/>
            <p:nvPr>
              <p:custDataLst>
                <p:tags r:id="rId114"/>
              </p:custDataLst>
            </p:nvPr>
          </p:nvSpPr>
          <p:spPr>
            <a:xfrm>
              <a:off x="800100" y="5257800"/>
              <a:ext cx="238126" cy="85285"/>
            </a:xfrm>
            <a:custGeom>
              <a:avLst/>
              <a:gdLst/>
              <a:ahLst/>
              <a:cxnLst/>
              <a:rect l="0" t="0" r="0" b="0"/>
              <a:pathLst>
                <a:path w="238126" h="85285">
                  <a:moveTo>
                    <a:pt x="0" y="76200"/>
                  </a:moveTo>
                  <a:lnTo>
                    <a:pt x="0" y="76200"/>
                  </a:lnTo>
                  <a:lnTo>
                    <a:pt x="5057" y="71144"/>
                  </a:lnTo>
                  <a:lnTo>
                    <a:pt x="7539" y="65839"/>
                  </a:lnTo>
                  <a:lnTo>
                    <a:pt x="9409" y="52602"/>
                  </a:lnTo>
                  <a:lnTo>
                    <a:pt x="10506" y="50944"/>
                  </a:lnTo>
                  <a:lnTo>
                    <a:pt x="12296" y="49837"/>
                  </a:lnTo>
                  <a:lnTo>
                    <a:pt x="19871" y="48280"/>
                  </a:lnTo>
                  <a:lnTo>
                    <a:pt x="22772" y="48062"/>
                  </a:lnTo>
                  <a:lnTo>
                    <a:pt x="24706" y="46858"/>
                  </a:lnTo>
                  <a:lnTo>
                    <a:pt x="25996" y="44997"/>
                  </a:lnTo>
                  <a:lnTo>
                    <a:pt x="26855" y="42698"/>
                  </a:lnTo>
                  <a:lnTo>
                    <a:pt x="28487" y="41165"/>
                  </a:lnTo>
                  <a:lnTo>
                    <a:pt x="56152" y="28480"/>
                  </a:lnTo>
                  <a:lnTo>
                    <a:pt x="64145" y="22315"/>
                  </a:lnTo>
                  <a:lnTo>
                    <a:pt x="73216" y="20017"/>
                  </a:lnTo>
                  <a:lnTo>
                    <a:pt x="98432" y="19088"/>
                  </a:lnTo>
                  <a:lnTo>
                    <a:pt x="100547" y="20133"/>
                  </a:lnTo>
                  <a:lnTo>
                    <a:pt x="101956" y="21889"/>
                  </a:lnTo>
                  <a:lnTo>
                    <a:pt x="102896" y="24118"/>
                  </a:lnTo>
                  <a:lnTo>
                    <a:pt x="104581" y="25603"/>
                  </a:lnTo>
                  <a:lnTo>
                    <a:pt x="109275" y="27254"/>
                  </a:lnTo>
                  <a:lnTo>
                    <a:pt x="110950" y="28753"/>
                  </a:lnTo>
                  <a:lnTo>
                    <a:pt x="112811" y="33240"/>
                  </a:lnTo>
                  <a:lnTo>
                    <a:pt x="115064" y="44745"/>
                  </a:lnTo>
                  <a:lnTo>
                    <a:pt x="130758" y="66692"/>
                  </a:lnTo>
                  <a:lnTo>
                    <a:pt x="131622" y="69861"/>
                  </a:lnTo>
                  <a:lnTo>
                    <a:pt x="133256" y="71974"/>
                  </a:lnTo>
                  <a:lnTo>
                    <a:pt x="151878" y="85284"/>
                  </a:lnTo>
                  <a:lnTo>
                    <a:pt x="157302" y="80538"/>
                  </a:lnTo>
                  <a:lnTo>
                    <a:pt x="181708" y="74940"/>
                  </a:lnTo>
                  <a:lnTo>
                    <a:pt x="191179" y="66468"/>
                  </a:lnTo>
                  <a:lnTo>
                    <a:pt x="196093" y="58469"/>
                  </a:lnTo>
                  <a:lnTo>
                    <a:pt x="197404" y="54854"/>
                  </a:lnTo>
                  <a:lnTo>
                    <a:pt x="225335" y="19673"/>
                  </a:lnTo>
                  <a:lnTo>
                    <a:pt x="228207" y="12976"/>
                  </a:lnTo>
                  <a:lnTo>
                    <a:pt x="2381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5" name="SMARTInkShape-447">
              <a:extLst>
                <a:ext uri="{FF2B5EF4-FFF2-40B4-BE49-F238E27FC236}">
                  <a16:creationId xmlns:a16="http://schemas.microsoft.com/office/drawing/2014/main" id="{93604B26-FE69-31BA-3E84-50736E090F19}"/>
                </a:ext>
              </a:extLst>
            </p:cNvPr>
            <p:cNvSpPr/>
            <p:nvPr>
              <p:custDataLst>
                <p:tags r:id="rId115"/>
              </p:custDataLst>
            </p:nvPr>
          </p:nvSpPr>
          <p:spPr>
            <a:xfrm>
              <a:off x="1232769" y="5238750"/>
              <a:ext cx="24522" cy="165552"/>
            </a:xfrm>
            <a:custGeom>
              <a:avLst/>
              <a:gdLst/>
              <a:ahLst/>
              <a:cxnLst/>
              <a:rect l="0" t="0" r="0" b="0"/>
              <a:pathLst>
                <a:path w="24522" h="165552">
                  <a:moveTo>
                    <a:pt x="15006" y="0"/>
                  </a:moveTo>
                  <a:lnTo>
                    <a:pt x="15006" y="0"/>
                  </a:lnTo>
                  <a:lnTo>
                    <a:pt x="24521" y="0"/>
                  </a:lnTo>
                  <a:lnTo>
                    <a:pt x="19471" y="5056"/>
                  </a:lnTo>
                  <a:lnTo>
                    <a:pt x="16991" y="13183"/>
                  </a:lnTo>
                  <a:lnTo>
                    <a:pt x="12772" y="29659"/>
                  </a:lnTo>
                  <a:lnTo>
                    <a:pt x="8721" y="42816"/>
                  </a:lnTo>
                  <a:lnTo>
                    <a:pt x="6121" y="79953"/>
                  </a:lnTo>
                  <a:lnTo>
                    <a:pt x="5537" y="127290"/>
                  </a:lnTo>
                  <a:lnTo>
                    <a:pt x="4448" y="142298"/>
                  </a:lnTo>
                  <a:lnTo>
                    <a:pt x="0" y="156697"/>
                  </a:lnTo>
                  <a:lnTo>
                    <a:pt x="2340" y="164187"/>
                  </a:lnTo>
                  <a:lnTo>
                    <a:pt x="3387" y="165551"/>
                  </a:lnTo>
                  <a:lnTo>
                    <a:pt x="5481" y="1619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6" name="SMARTInkShape-448">
              <a:extLst>
                <a:ext uri="{FF2B5EF4-FFF2-40B4-BE49-F238E27FC236}">
                  <a16:creationId xmlns:a16="http://schemas.microsoft.com/office/drawing/2014/main" id="{86991D20-ECF5-7A51-D3E2-5100C1BC7B7F}"/>
                </a:ext>
              </a:extLst>
            </p:cNvPr>
            <p:cNvSpPr/>
            <p:nvPr>
              <p:custDataLst>
                <p:tags r:id="rId116"/>
              </p:custDataLst>
            </p:nvPr>
          </p:nvSpPr>
          <p:spPr>
            <a:xfrm>
              <a:off x="1247775" y="5200660"/>
              <a:ext cx="180976" cy="190486"/>
            </a:xfrm>
            <a:custGeom>
              <a:avLst/>
              <a:gdLst/>
              <a:ahLst/>
              <a:cxnLst/>
              <a:rect l="0" t="0" r="0" b="0"/>
              <a:pathLst>
                <a:path w="180976" h="190486">
                  <a:moveTo>
                    <a:pt x="0" y="38090"/>
                  </a:moveTo>
                  <a:lnTo>
                    <a:pt x="0" y="38090"/>
                  </a:lnTo>
                  <a:lnTo>
                    <a:pt x="0" y="33034"/>
                  </a:lnTo>
                  <a:lnTo>
                    <a:pt x="1058" y="31545"/>
                  </a:lnTo>
                  <a:lnTo>
                    <a:pt x="2822" y="30551"/>
                  </a:lnTo>
                  <a:lnTo>
                    <a:pt x="9515" y="28568"/>
                  </a:lnTo>
                  <a:lnTo>
                    <a:pt x="18185" y="36170"/>
                  </a:lnTo>
                  <a:lnTo>
                    <a:pt x="33375" y="46929"/>
                  </a:lnTo>
                  <a:lnTo>
                    <a:pt x="63447" y="88412"/>
                  </a:lnTo>
                  <a:lnTo>
                    <a:pt x="102136" y="135208"/>
                  </a:lnTo>
                  <a:lnTo>
                    <a:pt x="116954" y="146409"/>
                  </a:lnTo>
                  <a:lnTo>
                    <a:pt x="120771" y="152554"/>
                  </a:lnTo>
                  <a:lnTo>
                    <a:pt x="123526" y="158813"/>
                  </a:lnTo>
                  <a:lnTo>
                    <a:pt x="146162" y="184143"/>
                  </a:lnTo>
                  <a:lnTo>
                    <a:pt x="152450" y="187670"/>
                  </a:lnTo>
                  <a:lnTo>
                    <a:pt x="161370" y="190325"/>
                  </a:lnTo>
                  <a:lnTo>
                    <a:pt x="171043" y="190485"/>
                  </a:lnTo>
                  <a:lnTo>
                    <a:pt x="171445" y="145837"/>
                  </a:lnTo>
                  <a:lnTo>
                    <a:pt x="171449" y="100296"/>
                  </a:lnTo>
                  <a:lnTo>
                    <a:pt x="171450" y="54807"/>
                  </a:lnTo>
                  <a:lnTo>
                    <a:pt x="171450" y="15913"/>
                  </a:lnTo>
                  <a:lnTo>
                    <a:pt x="172508" y="13780"/>
                  </a:lnTo>
                  <a:lnTo>
                    <a:pt x="174272" y="12358"/>
                  </a:lnTo>
                  <a:lnTo>
                    <a:pt x="179651" y="10077"/>
                  </a:lnTo>
                  <a:lnTo>
                    <a:pt x="180386" y="6943"/>
                  </a:lnTo>
                  <a:lnTo>
                    <a:pt x="180975" y="0"/>
                  </a:lnTo>
                  <a:lnTo>
                    <a:pt x="180975" y="951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7" name="SMARTInkShape-449">
              <a:extLst>
                <a:ext uri="{FF2B5EF4-FFF2-40B4-BE49-F238E27FC236}">
                  <a16:creationId xmlns:a16="http://schemas.microsoft.com/office/drawing/2014/main" id="{69305DF0-99FB-384C-3169-01C9B032CB15}"/>
                </a:ext>
              </a:extLst>
            </p:cNvPr>
            <p:cNvSpPr/>
            <p:nvPr>
              <p:custDataLst>
                <p:tags r:id="rId117"/>
              </p:custDataLst>
            </p:nvPr>
          </p:nvSpPr>
          <p:spPr>
            <a:xfrm>
              <a:off x="1591962" y="5095885"/>
              <a:ext cx="131995" cy="466576"/>
            </a:xfrm>
            <a:custGeom>
              <a:avLst/>
              <a:gdLst/>
              <a:ahLst/>
              <a:cxnLst/>
              <a:rect l="0" t="0" r="0" b="0"/>
              <a:pathLst>
                <a:path w="131995" h="466576">
                  <a:moveTo>
                    <a:pt x="113013" y="9515"/>
                  </a:moveTo>
                  <a:lnTo>
                    <a:pt x="113013" y="9515"/>
                  </a:lnTo>
                  <a:lnTo>
                    <a:pt x="131994" y="24"/>
                  </a:lnTo>
                  <a:lnTo>
                    <a:pt x="126986" y="0"/>
                  </a:lnTo>
                  <a:lnTo>
                    <a:pt x="90305" y="26996"/>
                  </a:lnTo>
                  <a:lnTo>
                    <a:pt x="58974" y="72769"/>
                  </a:lnTo>
                  <a:lnTo>
                    <a:pt x="39970" y="113864"/>
                  </a:lnTo>
                  <a:lnTo>
                    <a:pt x="25989" y="149443"/>
                  </a:lnTo>
                  <a:lnTo>
                    <a:pt x="15144" y="195261"/>
                  </a:lnTo>
                  <a:lnTo>
                    <a:pt x="5228" y="233884"/>
                  </a:lnTo>
                  <a:lnTo>
                    <a:pt x="0" y="272009"/>
                  </a:lnTo>
                  <a:lnTo>
                    <a:pt x="152" y="314479"/>
                  </a:lnTo>
                  <a:lnTo>
                    <a:pt x="9149" y="355583"/>
                  </a:lnTo>
                  <a:lnTo>
                    <a:pt x="21118" y="398785"/>
                  </a:lnTo>
                  <a:lnTo>
                    <a:pt x="44376" y="441855"/>
                  </a:lnTo>
                  <a:lnTo>
                    <a:pt x="51816" y="450374"/>
                  </a:lnTo>
                  <a:lnTo>
                    <a:pt x="60896" y="456229"/>
                  </a:lnTo>
                  <a:lnTo>
                    <a:pt x="65115" y="463138"/>
                  </a:lnTo>
                  <a:lnTo>
                    <a:pt x="74469" y="466575"/>
                  </a:lnTo>
                  <a:lnTo>
                    <a:pt x="74913" y="45719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21" name="SMARTInkShape-Group56">
            <a:extLst>
              <a:ext uri="{FF2B5EF4-FFF2-40B4-BE49-F238E27FC236}">
                <a16:creationId xmlns:a16="http://schemas.microsoft.com/office/drawing/2014/main" id="{D5D015EA-A650-6A01-11CE-E01D32A55B1C}"/>
              </a:ext>
            </a:extLst>
          </p:cNvPr>
          <p:cNvGrpSpPr/>
          <p:nvPr/>
        </p:nvGrpSpPr>
        <p:grpSpPr>
          <a:xfrm>
            <a:off x="200025" y="4595087"/>
            <a:ext cx="1971674" cy="342092"/>
            <a:chOff x="200025" y="4595087"/>
            <a:chExt cx="1971674" cy="342092"/>
          </a:xfrm>
        </p:grpSpPr>
        <p:sp>
          <p:nvSpPr>
            <p:cNvPr id="1109" name="SMARTInkShape-450">
              <a:extLst>
                <a:ext uri="{FF2B5EF4-FFF2-40B4-BE49-F238E27FC236}">
                  <a16:creationId xmlns:a16="http://schemas.microsoft.com/office/drawing/2014/main" id="{353F7999-DCE6-6B49-3097-C53732DCF644}"/>
                </a:ext>
              </a:extLst>
            </p:cNvPr>
            <p:cNvSpPr/>
            <p:nvPr>
              <p:custDataLst>
                <p:tags r:id="rId100"/>
              </p:custDataLst>
            </p:nvPr>
          </p:nvSpPr>
          <p:spPr>
            <a:xfrm>
              <a:off x="200025" y="4648200"/>
              <a:ext cx="28566" cy="257176"/>
            </a:xfrm>
            <a:custGeom>
              <a:avLst/>
              <a:gdLst/>
              <a:ahLst/>
              <a:cxnLst/>
              <a:rect l="0" t="0" r="0" b="0"/>
              <a:pathLst>
                <a:path w="28566" h="257176">
                  <a:moveTo>
                    <a:pt x="19050" y="0"/>
                  </a:moveTo>
                  <a:lnTo>
                    <a:pt x="19050" y="0"/>
                  </a:lnTo>
                  <a:lnTo>
                    <a:pt x="28565" y="0"/>
                  </a:lnTo>
                  <a:lnTo>
                    <a:pt x="23516" y="5057"/>
                  </a:lnTo>
                  <a:lnTo>
                    <a:pt x="21035" y="10361"/>
                  </a:lnTo>
                  <a:lnTo>
                    <a:pt x="12765" y="48323"/>
                  </a:lnTo>
                  <a:lnTo>
                    <a:pt x="9427" y="84756"/>
                  </a:lnTo>
                  <a:lnTo>
                    <a:pt x="3263" y="125419"/>
                  </a:lnTo>
                  <a:lnTo>
                    <a:pt x="645" y="165376"/>
                  </a:lnTo>
                  <a:lnTo>
                    <a:pt x="127" y="208350"/>
                  </a:lnTo>
                  <a:lnTo>
                    <a:pt x="2" y="255419"/>
                  </a:lnTo>
                  <a:lnTo>
                    <a:pt x="0" y="2571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0" name="SMARTInkShape-451">
              <a:extLst>
                <a:ext uri="{FF2B5EF4-FFF2-40B4-BE49-F238E27FC236}">
                  <a16:creationId xmlns:a16="http://schemas.microsoft.com/office/drawing/2014/main" id="{6C2B2A27-805D-E5F5-9647-4521ADEC4636}"/>
                </a:ext>
              </a:extLst>
            </p:cNvPr>
            <p:cNvSpPr/>
            <p:nvPr>
              <p:custDataLst>
                <p:tags r:id="rId101"/>
              </p:custDataLst>
            </p:nvPr>
          </p:nvSpPr>
          <p:spPr>
            <a:xfrm>
              <a:off x="353329" y="4639183"/>
              <a:ext cx="16823" cy="266193"/>
            </a:xfrm>
            <a:custGeom>
              <a:avLst/>
              <a:gdLst/>
              <a:ahLst/>
              <a:cxnLst/>
              <a:rect l="0" t="0" r="0" b="0"/>
              <a:pathLst>
                <a:path w="16823" h="266193">
                  <a:moveTo>
                    <a:pt x="8621" y="18542"/>
                  </a:moveTo>
                  <a:lnTo>
                    <a:pt x="8621" y="18542"/>
                  </a:lnTo>
                  <a:lnTo>
                    <a:pt x="8621" y="5285"/>
                  </a:lnTo>
                  <a:lnTo>
                    <a:pt x="9679" y="3354"/>
                  </a:lnTo>
                  <a:lnTo>
                    <a:pt x="11443" y="2067"/>
                  </a:lnTo>
                  <a:lnTo>
                    <a:pt x="16822" y="0"/>
                  </a:lnTo>
                  <a:lnTo>
                    <a:pt x="9829" y="39309"/>
                  </a:lnTo>
                  <a:lnTo>
                    <a:pt x="8979" y="76788"/>
                  </a:lnTo>
                  <a:lnTo>
                    <a:pt x="3671" y="121408"/>
                  </a:lnTo>
                  <a:lnTo>
                    <a:pt x="0" y="163196"/>
                  </a:lnTo>
                  <a:lnTo>
                    <a:pt x="2097" y="207199"/>
                  </a:lnTo>
                  <a:lnTo>
                    <a:pt x="8048" y="252846"/>
                  </a:lnTo>
                  <a:lnTo>
                    <a:pt x="8239" y="257295"/>
                  </a:lnTo>
                  <a:lnTo>
                    <a:pt x="9425" y="260261"/>
                  </a:lnTo>
                  <a:lnTo>
                    <a:pt x="11274" y="262238"/>
                  </a:lnTo>
                  <a:lnTo>
                    <a:pt x="13564" y="263555"/>
                  </a:lnTo>
                  <a:lnTo>
                    <a:pt x="14033" y="264434"/>
                  </a:lnTo>
                  <a:lnTo>
                    <a:pt x="8621" y="26619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1" name="SMARTInkShape-452">
              <a:extLst>
                <a:ext uri="{FF2B5EF4-FFF2-40B4-BE49-F238E27FC236}">
                  <a16:creationId xmlns:a16="http://schemas.microsoft.com/office/drawing/2014/main" id="{DD1F3AAB-2EC8-F2F0-EEFF-1EBDDA919B83}"/>
                </a:ext>
              </a:extLst>
            </p:cNvPr>
            <p:cNvSpPr/>
            <p:nvPr>
              <p:custDataLst>
                <p:tags r:id="rId102"/>
              </p:custDataLst>
            </p:nvPr>
          </p:nvSpPr>
          <p:spPr>
            <a:xfrm>
              <a:off x="228600" y="4781550"/>
              <a:ext cx="152401" cy="9526"/>
            </a:xfrm>
            <a:custGeom>
              <a:avLst/>
              <a:gdLst/>
              <a:ahLst/>
              <a:cxnLst/>
              <a:rect l="0" t="0" r="0" b="0"/>
              <a:pathLst>
                <a:path w="152401" h="9526">
                  <a:moveTo>
                    <a:pt x="0" y="9525"/>
                  </a:moveTo>
                  <a:lnTo>
                    <a:pt x="0" y="9525"/>
                  </a:lnTo>
                  <a:lnTo>
                    <a:pt x="44125" y="9525"/>
                  </a:lnTo>
                  <a:lnTo>
                    <a:pt x="83936" y="2979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2" name="SMARTInkShape-453">
              <a:extLst>
                <a:ext uri="{FF2B5EF4-FFF2-40B4-BE49-F238E27FC236}">
                  <a16:creationId xmlns:a16="http://schemas.microsoft.com/office/drawing/2014/main" id="{A50FC950-EADF-B050-E1EA-C7197FEC92A4}"/>
                </a:ext>
              </a:extLst>
            </p:cNvPr>
            <p:cNvSpPr/>
            <p:nvPr>
              <p:custDataLst>
                <p:tags r:id="rId103"/>
              </p:custDataLst>
            </p:nvPr>
          </p:nvSpPr>
          <p:spPr>
            <a:xfrm>
              <a:off x="448383" y="4838710"/>
              <a:ext cx="151693" cy="98469"/>
            </a:xfrm>
            <a:custGeom>
              <a:avLst/>
              <a:gdLst/>
              <a:ahLst/>
              <a:cxnLst/>
              <a:rect l="0" t="0" r="0" b="0"/>
              <a:pathLst>
                <a:path w="151693" h="98469">
                  <a:moveTo>
                    <a:pt x="75492" y="9515"/>
                  </a:moveTo>
                  <a:lnTo>
                    <a:pt x="75492" y="9515"/>
                  </a:lnTo>
                  <a:lnTo>
                    <a:pt x="84625" y="9515"/>
                  </a:lnTo>
                  <a:lnTo>
                    <a:pt x="75874" y="9515"/>
                  </a:lnTo>
                  <a:lnTo>
                    <a:pt x="75495" y="107"/>
                  </a:lnTo>
                  <a:lnTo>
                    <a:pt x="62235" y="0"/>
                  </a:lnTo>
                  <a:lnTo>
                    <a:pt x="56194" y="2817"/>
                  </a:lnTo>
                  <a:lnTo>
                    <a:pt x="27009" y="24933"/>
                  </a:lnTo>
                  <a:lnTo>
                    <a:pt x="4667" y="58778"/>
                  </a:lnTo>
                  <a:lnTo>
                    <a:pt x="884" y="72677"/>
                  </a:lnTo>
                  <a:lnTo>
                    <a:pt x="0" y="83801"/>
                  </a:lnTo>
                  <a:lnTo>
                    <a:pt x="2429" y="92978"/>
                  </a:lnTo>
                  <a:lnTo>
                    <a:pt x="4558" y="96907"/>
                  </a:lnTo>
                  <a:lnTo>
                    <a:pt x="7036" y="98468"/>
                  </a:lnTo>
                  <a:lnTo>
                    <a:pt x="9746" y="98451"/>
                  </a:lnTo>
                  <a:lnTo>
                    <a:pt x="49442" y="79119"/>
                  </a:lnTo>
                  <a:lnTo>
                    <a:pt x="57917" y="72905"/>
                  </a:lnTo>
                  <a:lnTo>
                    <a:pt x="84848" y="38290"/>
                  </a:lnTo>
                  <a:lnTo>
                    <a:pt x="85017" y="83456"/>
                  </a:lnTo>
                  <a:lnTo>
                    <a:pt x="94150" y="94789"/>
                  </a:lnTo>
                  <a:lnTo>
                    <a:pt x="116922" y="95229"/>
                  </a:lnTo>
                  <a:lnTo>
                    <a:pt x="131395" y="90180"/>
                  </a:lnTo>
                  <a:lnTo>
                    <a:pt x="151692" y="7619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3" name="SMARTInkShape-454">
              <a:extLst>
                <a:ext uri="{FF2B5EF4-FFF2-40B4-BE49-F238E27FC236}">
                  <a16:creationId xmlns:a16="http://schemas.microsoft.com/office/drawing/2014/main" id="{66B85B69-88E9-217B-66B3-4D0F6ABC3FBF}"/>
                </a:ext>
              </a:extLst>
            </p:cNvPr>
            <p:cNvSpPr/>
            <p:nvPr>
              <p:custDataLst>
                <p:tags r:id="rId104"/>
              </p:custDataLst>
            </p:nvPr>
          </p:nvSpPr>
          <p:spPr>
            <a:xfrm>
              <a:off x="723900" y="4724792"/>
              <a:ext cx="9526" cy="9134"/>
            </a:xfrm>
            <a:custGeom>
              <a:avLst/>
              <a:gdLst/>
              <a:ahLst/>
              <a:cxnLst/>
              <a:rect l="0" t="0" r="0" b="0"/>
              <a:pathLst>
                <a:path w="9526" h="9134">
                  <a:moveTo>
                    <a:pt x="0" y="9133"/>
                  </a:moveTo>
                  <a:lnTo>
                    <a:pt x="0" y="9133"/>
                  </a:lnTo>
                  <a:lnTo>
                    <a:pt x="0" y="4076"/>
                  </a:lnTo>
                  <a:lnTo>
                    <a:pt x="1058" y="2587"/>
                  </a:lnTo>
                  <a:lnTo>
                    <a:pt x="2822" y="1594"/>
                  </a:lnTo>
                  <a:lnTo>
                    <a:pt x="8201" y="0"/>
                  </a:lnTo>
                  <a:lnTo>
                    <a:pt x="8642" y="928"/>
                  </a:lnTo>
                  <a:lnTo>
                    <a:pt x="9525" y="913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4" name="SMARTInkShape-455">
              <a:extLst>
                <a:ext uri="{FF2B5EF4-FFF2-40B4-BE49-F238E27FC236}">
                  <a16:creationId xmlns:a16="http://schemas.microsoft.com/office/drawing/2014/main" id="{D34AC4E9-60F0-533C-1643-A626FC4EDEB2}"/>
                </a:ext>
              </a:extLst>
            </p:cNvPr>
            <p:cNvSpPr/>
            <p:nvPr>
              <p:custDataLst>
                <p:tags r:id="rId105"/>
              </p:custDataLst>
            </p:nvPr>
          </p:nvSpPr>
          <p:spPr>
            <a:xfrm>
              <a:off x="723900" y="4829175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5" name="SMARTInkShape-456">
              <a:extLst>
                <a:ext uri="{FF2B5EF4-FFF2-40B4-BE49-F238E27FC236}">
                  <a16:creationId xmlns:a16="http://schemas.microsoft.com/office/drawing/2014/main" id="{5BA3F8A6-7BA2-AB0D-A8EF-98C74AF1EDAE}"/>
                </a:ext>
              </a:extLst>
            </p:cNvPr>
            <p:cNvSpPr/>
            <p:nvPr>
              <p:custDataLst>
                <p:tags r:id="rId106"/>
              </p:custDataLst>
            </p:nvPr>
          </p:nvSpPr>
          <p:spPr>
            <a:xfrm>
              <a:off x="924041" y="4695876"/>
              <a:ext cx="342785" cy="228158"/>
            </a:xfrm>
            <a:custGeom>
              <a:avLst/>
              <a:gdLst/>
              <a:ahLst/>
              <a:cxnLst/>
              <a:rect l="0" t="0" r="0" b="0"/>
              <a:pathLst>
                <a:path w="342785" h="228158">
                  <a:moveTo>
                    <a:pt x="9409" y="219024"/>
                  </a:moveTo>
                  <a:lnTo>
                    <a:pt x="9409" y="219024"/>
                  </a:lnTo>
                  <a:lnTo>
                    <a:pt x="276" y="228157"/>
                  </a:lnTo>
                  <a:lnTo>
                    <a:pt x="0" y="218320"/>
                  </a:lnTo>
                  <a:lnTo>
                    <a:pt x="2758" y="210597"/>
                  </a:lnTo>
                  <a:lnTo>
                    <a:pt x="36740" y="163579"/>
                  </a:lnTo>
                  <a:lnTo>
                    <a:pt x="63991" y="140644"/>
                  </a:lnTo>
                  <a:lnTo>
                    <a:pt x="106826" y="93156"/>
                  </a:lnTo>
                  <a:lnTo>
                    <a:pt x="125430" y="69396"/>
                  </a:lnTo>
                  <a:lnTo>
                    <a:pt x="149024" y="24287"/>
                  </a:lnTo>
                  <a:lnTo>
                    <a:pt x="157551" y="13275"/>
                  </a:lnTo>
                  <a:lnTo>
                    <a:pt x="161795" y="0"/>
                  </a:lnTo>
                  <a:lnTo>
                    <a:pt x="153607" y="34669"/>
                  </a:lnTo>
                  <a:lnTo>
                    <a:pt x="152458" y="79780"/>
                  </a:lnTo>
                  <a:lnTo>
                    <a:pt x="153420" y="99988"/>
                  </a:lnTo>
                  <a:lnTo>
                    <a:pt x="165552" y="130546"/>
                  </a:lnTo>
                  <a:lnTo>
                    <a:pt x="174677" y="144242"/>
                  </a:lnTo>
                  <a:lnTo>
                    <a:pt x="186578" y="148746"/>
                  </a:lnTo>
                  <a:lnTo>
                    <a:pt x="200334" y="149689"/>
                  </a:lnTo>
                  <a:lnTo>
                    <a:pt x="209976" y="146581"/>
                  </a:lnTo>
                  <a:lnTo>
                    <a:pt x="226410" y="133824"/>
                  </a:lnTo>
                  <a:lnTo>
                    <a:pt x="239629" y="111582"/>
                  </a:lnTo>
                  <a:lnTo>
                    <a:pt x="256854" y="69095"/>
                  </a:lnTo>
                  <a:lnTo>
                    <a:pt x="263701" y="48306"/>
                  </a:lnTo>
                  <a:lnTo>
                    <a:pt x="266415" y="21481"/>
                  </a:lnTo>
                  <a:lnTo>
                    <a:pt x="266509" y="22924"/>
                  </a:lnTo>
                  <a:lnTo>
                    <a:pt x="265516" y="37508"/>
                  </a:lnTo>
                  <a:lnTo>
                    <a:pt x="258382" y="77332"/>
                  </a:lnTo>
                  <a:lnTo>
                    <a:pt x="264772" y="121107"/>
                  </a:lnTo>
                  <a:lnTo>
                    <a:pt x="266837" y="134231"/>
                  </a:lnTo>
                  <a:lnTo>
                    <a:pt x="271283" y="143591"/>
                  </a:lnTo>
                  <a:lnTo>
                    <a:pt x="273950" y="145452"/>
                  </a:lnTo>
                  <a:lnTo>
                    <a:pt x="276786" y="145634"/>
                  </a:lnTo>
                  <a:lnTo>
                    <a:pt x="288657" y="143657"/>
                  </a:lnTo>
                  <a:lnTo>
                    <a:pt x="311236" y="141876"/>
                  </a:lnTo>
                  <a:lnTo>
                    <a:pt x="337593" y="133133"/>
                  </a:lnTo>
                  <a:lnTo>
                    <a:pt x="339323" y="131071"/>
                  </a:lnTo>
                  <a:lnTo>
                    <a:pt x="340477" y="128639"/>
                  </a:lnTo>
                  <a:lnTo>
                    <a:pt x="341246" y="128075"/>
                  </a:lnTo>
                  <a:lnTo>
                    <a:pt x="342784" y="13329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6" name="SMARTInkShape-457">
              <a:extLst>
                <a:ext uri="{FF2B5EF4-FFF2-40B4-BE49-F238E27FC236}">
                  <a16:creationId xmlns:a16="http://schemas.microsoft.com/office/drawing/2014/main" id="{26BF1751-3A59-21DE-DD57-363EBDB62AD6}"/>
                </a:ext>
              </a:extLst>
            </p:cNvPr>
            <p:cNvSpPr/>
            <p:nvPr>
              <p:custDataLst>
                <p:tags r:id="rId107"/>
              </p:custDataLst>
            </p:nvPr>
          </p:nvSpPr>
          <p:spPr>
            <a:xfrm>
              <a:off x="1428750" y="4697149"/>
              <a:ext cx="152401" cy="8202"/>
            </a:xfrm>
            <a:custGeom>
              <a:avLst/>
              <a:gdLst/>
              <a:ahLst/>
              <a:cxnLst/>
              <a:rect l="0" t="0" r="0" b="0"/>
              <a:pathLst>
                <a:path w="152401" h="8202">
                  <a:moveTo>
                    <a:pt x="0" y="8201"/>
                  </a:moveTo>
                  <a:lnTo>
                    <a:pt x="0" y="8201"/>
                  </a:lnTo>
                  <a:lnTo>
                    <a:pt x="46708" y="8201"/>
                  </a:lnTo>
                  <a:lnTo>
                    <a:pt x="87917" y="8201"/>
                  </a:lnTo>
                  <a:lnTo>
                    <a:pt x="128766" y="5379"/>
                  </a:lnTo>
                  <a:lnTo>
                    <a:pt x="147731" y="0"/>
                  </a:lnTo>
                  <a:lnTo>
                    <a:pt x="149287" y="617"/>
                  </a:lnTo>
                  <a:lnTo>
                    <a:pt x="152400" y="820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7" name="SMARTInkShape-458">
              <a:extLst>
                <a:ext uri="{FF2B5EF4-FFF2-40B4-BE49-F238E27FC236}">
                  <a16:creationId xmlns:a16="http://schemas.microsoft.com/office/drawing/2014/main" id="{67CD781E-586B-59CE-3AE0-89557F938C99}"/>
                </a:ext>
              </a:extLst>
            </p:cNvPr>
            <p:cNvSpPr/>
            <p:nvPr>
              <p:custDataLst>
                <p:tags r:id="rId108"/>
              </p:custDataLst>
            </p:nvPr>
          </p:nvSpPr>
          <p:spPr>
            <a:xfrm>
              <a:off x="1428750" y="4752975"/>
              <a:ext cx="161926" cy="9526"/>
            </a:xfrm>
            <a:custGeom>
              <a:avLst/>
              <a:gdLst/>
              <a:ahLst/>
              <a:cxnLst/>
              <a:rect l="0" t="0" r="0" b="0"/>
              <a:pathLst>
                <a:path w="161926" h="9526">
                  <a:moveTo>
                    <a:pt x="0" y="9525"/>
                  </a:moveTo>
                  <a:lnTo>
                    <a:pt x="0" y="9525"/>
                  </a:lnTo>
                  <a:lnTo>
                    <a:pt x="42842" y="9525"/>
                  </a:lnTo>
                  <a:lnTo>
                    <a:pt x="88074" y="8467"/>
                  </a:lnTo>
                  <a:lnTo>
                    <a:pt x="133659" y="1324"/>
                  </a:lnTo>
                  <a:lnTo>
                    <a:pt x="1619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8" name="SMARTInkShape-459">
              <a:extLst>
                <a:ext uri="{FF2B5EF4-FFF2-40B4-BE49-F238E27FC236}">
                  <a16:creationId xmlns:a16="http://schemas.microsoft.com/office/drawing/2014/main" id="{3F8F1849-5EE9-20F6-DDAA-A7C7C203F6E7}"/>
                </a:ext>
              </a:extLst>
            </p:cNvPr>
            <p:cNvSpPr/>
            <p:nvPr>
              <p:custDataLst>
                <p:tags r:id="rId109"/>
              </p:custDataLst>
            </p:nvPr>
          </p:nvSpPr>
          <p:spPr>
            <a:xfrm>
              <a:off x="1447849" y="4595087"/>
              <a:ext cx="114252" cy="262002"/>
            </a:xfrm>
            <a:custGeom>
              <a:avLst/>
              <a:gdLst/>
              <a:ahLst/>
              <a:cxnLst/>
              <a:rect l="0" t="0" r="0" b="0"/>
              <a:pathLst>
                <a:path w="114252" h="262002">
                  <a:moveTo>
                    <a:pt x="114251" y="5488"/>
                  </a:moveTo>
                  <a:lnTo>
                    <a:pt x="114251" y="5488"/>
                  </a:lnTo>
                  <a:lnTo>
                    <a:pt x="114251" y="431"/>
                  </a:lnTo>
                  <a:lnTo>
                    <a:pt x="113193" y="0"/>
                  </a:lnTo>
                  <a:lnTo>
                    <a:pt x="109194" y="2344"/>
                  </a:lnTo>
                  <a:lnTo>
                    <a:pt x="100994" y="9613"/>
                  </a:lnTo>
                  <a:lnTo>
                    <a:pt x="78064" y="52924"/>
                  </a:lnTo>
                  <a:lnTo>
                    <a:pt x="64371" y="78809"/>
                  </a:lnTo>
                  <a:lnTo>
                    <a:pt x="49730" y="102708"/>
                  </a:lnTo>
                  <a:lnTo>
                    <a:pt x="31984" y="147563"/>
                  </a:lnTo>
                  <a:lnTo>
                    <a:pt x="15863" y="192878"/>
                  </a:lnTo>
                  <a:lnTo>
                    <a:pt x="2778" y="237559"/>
                  </a:lnTo>
                  <a:lnTo>
                    <a:pt x="0" y="262001"/>
                  </a:lnTo>
                  <a:lnTo>
                    <a:pt x="9476" y="25313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9" name="SMARTInkShape-460">
              <a:extLst>
                <a:ext uri="{FF2B5EF4-FFF2-40B4-BE49-F238E27FC236}">
                  <a16:creationId xmlns:a16="http://schemas.microsoft.com/office/drawing/2014/main" id="{78E85648-98BB-C752-8875-46A5DC3FEC55}"/>
                </a:ext>
              </a:extLst>
            </p:cNvPr>
            <p:cNvSpPr/>
            <p:nvPr>
              <p:custDataLst>
                <p:tags r:id="rId110"/>
              </p:custDataLst>
            </p:nvPr>
          </p:nvSpPr>
          <p:spPr>
            <a:xfrm>
              <a:off x="1704975" y="4648381"/>
              <a:ext cx="314326" cy="237945"/>
            </a:xfrm>
            <a:custGeom>
              <a:avLst/>
              <a:gdLst/>
              <a:ahLst/>
              <a:cxnLst/>
              <a:rect l="0" t="0" r="0" b="0"/>
              <a:pathLst>
                <a:path w="314326" h="237945">
                  <a:moveTo>
                    <a:pt x="0" y="237944"/>
                  </a:moveTo>
                  <a:lnTo>
                    <a:pt x="0" y="237944"/>
                  </a:lnTo>
                  <a:lnTo>
                    <a:pt x="0" y="232888"/>
                  </a:lnTo>
                  <a:lnTo>
                    <a:pt x="5644" y="227583"/>
                  </a:lnTo>
                  <a:lnTo>
                    <a:pt x="49962" y="187798"/>
                  </a:lnTo>
                  <a:lnTo>
                    <a:pt x="85765" y="145617"/>
                  </a:lnTo>
                  <a:lnTo>
                    <a:pt x="99730" y="127450"/>
                  </a:lnTo>
                  <a:lnTo>
                    <a:pt x="122285" y="84791"/>
                  </a:lnTo>
                  <a:lnTo>
                    <a:pt x="151045" y="41618"/>
                  </a:lnTo>
                  <a:lnTo>
                    <a:pt x="159462" y="21168"/>
                  </a:lnTo>
                  <a:lnTo>
                    <a:pt x="161781" y="1836"/>
                  </a:lnTo>
                  <a:lnTo>
                    <a:pt x="161882" y="5473"/>
                  </a:lnTo>
                  <a:lnTo>
                    <a:pt x="159084" y="10446"/>
                  </a:lnTo>
                  <a:lnTo>
                    <a:pt x="156856" y="13253"/>
                  </a:lnTo>
                  <a:lnTo>
                    <a:pt x="154380" y="22018"/>
                  </a:lnTo>
                  <a:lnTo>
                    <a:pt x="153720" y="27318"/>
                  </a:lnTo>
                  <a:lnTo>
                    <a:pt x="134673" y="70429"/>
                  </a:lnTo>
                  <a:lnTo>
                    <a:pt x="125968" y="102901"/>
                  </a:lnTo>
                  <a:lnTo>
                    <a:pt x="129516" y="125965"/>
                  </a:lnTo>
                  <a:lnTo>
                    <a:pt x="146271" y="167741"/>
                  </a:lnTo>
                  <a:lnTo>
                    <a:pt x="150431" y="171033"/>
                  </a:lnTo>
                  <a:lnTo>
                    <a:pt x="155320" y="172170"/>
                  </a:lnTo>
                  <a:lnTo>
                    <a:pt x="160697" y="171870"/>
                  </a:lnTo>
                  <a:lnTo>
                    <a:pt x="172315" y="165891"/>
                  </a:lnTo>
                  <a:lnTo>
                    <a:pt x="197021" y="144807"/>
                  </a:lnTo>
                  <a:lnTo>
                    <a:pt x="221225" y="99563"/>
                  </a:lnTo>
                  <a:lnTo>
                    <a:pt x="240747" y="53092"/>
                  </a:lnTo>
                  <a:lnTo>
                    <a:pt x="246741" y="22017"/>
                  </a:lnTo>
                  <a:lnTo>
                    <a:pt x="247645" y="0"/>
                  </a:lnTo>
                  <a:lnTo>
                    <a:pt x="247649" y="4929"/>
                  </a:lnTo>
                  <a:lnTo>
                    <a:pt x="244827" y="10204"/>
                  </a:lnTo>
                  <a:lnTo>
                    <a:pt x="240046" y="18193"/>
                  </a:lnTo>
                  <a:lnTo>
                    <a:pt x="231174" y="46370"/>
                  </a:lnTo>
                  <a:lnTo>
                    <a:pt x="229108" y="82745"/>
                  </a:lnTo>
                  <a:lnTo>
                    <a:pt x="229759" y="129637"/>
                  </a:lnTo>
                  <a:lnTo>
                    <a:pt x="236234" y="158581"/>
                  </a:lnTo>
                  <a:lnTo>
                    <a:pt x="245938" y="182716"/>
                  </a:lnTo>
                  <a:lnTo>
                    <a:pt x="248625" y="185251"/>
                  </a:lnTo>
                  <a:lnTo>
                    <a:pt x="257255" y="188066"/>
                  </a:lnTo>
                  <a:lnTo>
                    <a:pt x="268147" y="186496"/>
                  </a:lnTo>
                  <a:lnTo>
                    <a:pt x="278985" y="182269"/>
                  </a:lnTo>
                  <a:lnTo>
                    <a:pt x="292094" y="174999"/>
                  </a:lnTo>
                  <a:lnTo>
                    <a:pt x="314325" y="17126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0" name="SMARTInkShape-461">
              <a:extLst>
                <a:ext uri="{FF2B5EF4-FFF2-40B4-BE49-F238E27FC236}">
                  <a16:creationId xmlns:a16="http://schemas.microsoft.com/office/drawing/2014/main" id="{D39D243E-4C26-1FC1-104D-128CC62AE790}"/>
                </a:ext>
              </a:extLst>
            </p:cNvPr>
            <p:cNvSpPr/>
            <p:nvPr>
              <p:custDataLst>
                <p:tags r:id="rId111"/>
              </p:custDataLst>
            </p:nvPr>
          </p:nvSpPr>
          <p:spPr>
            <a:xfrm>
              <a:off x="2081739" y="4829175"/>
              <a:ext cx="89960" cy="93333"/>
            </a:xfrm>
            <a:custGeom>
              <a:avLst/>
              <a:gdLst/>
              <a:ahLst/>
              <a:cxnLst/>
              <a:rect l="0" t="0" r="0" b="0"/>
              <a:pathLst>
                <a:path w="89960" h="93333">
                  <a:moveTo>
                    <a:pt x="51861" y="19050"/>
                  </a:moveTo>
                  <a:lnTo>
                    <a:pt x="51861" y="19050"/>
                  </a:lnTo>
                  <a:lnTo>
                    <a:pt x="51861" y="9917"/>
                  </a:lnTo>
                  <a:lnTo>
                    <a:pt x="46804" y="9642"/>
                  </a:lnTo>
                  <a:lnTo>
                    <a:pt x="41500" y="12399"/>
                  </a:lnTo>
                  <a:lnTo>
                    <a:pt x="35614" y="16094"/>
                  </a:lnTo>
                  <a:lnTo>
                    <a:pt x="29471" y="17737"/>
                  </a:lnTo>
                  <a:lnTo>
                    <a:pt x="23213" y="24111"/>
                  </a:lnTo>
                  <a:lnTo>
                    <a:pt x="1057" y="55595"/>
                  </a:lnTo>
                  <a:lnTo>
                    <a:pt x="0" y="60348"/>
                  </a:lnTo>
                  <a:lnTo>
                    <a:pt x="354" y="64573"/>
                  </a:lnTo>
                  <a:lnTo>
                    <a:pt x="3569" y="72091"/>
                  </a:lnTo>
                  <a:lnTo>
                    <a:pt x="10271" y="82274"/>
                  </a:lnTo>
                  <a:lnTo>
                    <a:pt x="12210" y="88777"/>
                  </a:lnTo>
                  <a:lnTo>
                    <a:pt x="15902" y="90935"/>
                  </a:lnTo>
                  <a:lnTo>
                    <a:pt x="28471" y="93332"/>
                  </a:lnTo>
                  <a:lnTo>
                    <a:pt x="33093" y="92913"/>
                  </a:lnTo>
                  <a:lnTo>
                    <a:pt x="36174" y="91575"/>
                  </a:lnTo>
                  <a:lnTo>
                    <a:pt x="38228" y="89626"/>
                  </a:lnTo>
                  <a:lnTo>
                    <a:pt x="43332" y="87457"/>
                  </a:lnTo>
                  <a:lnTo>
                    <a:pt x="54978" y="83416"/>
                  </a:lnTo>
                  <a:lnTo>
                    <a:pt x="69012" y="78338"/>
                  </a:lnTo>
                  <a:lnTo>
                    <a:pt x="76417" y="76092"/>
                  </a:lnTo>
                  <a:lnTo>
                    <a:pt x="83236" y="71566"/>
                  </a:lnTo>
                  <a:lnTo>
                    <a:pt x="86972" y="66026"/>
                  </a:lnTo>
                  <a:lnTo>
                    <a:pt x="88633" y="58978"/>
                  </a:lnTo>
                  <a:lnTo>
                    <a:pt x="89959" y="12188"/>
                  </a:lnTo>
                  <a:lnTo>
                    <a:pt x="89959" y="11300"/>
                  </a:lnTo>
                  <a:lnTo>
                    <a:pt x="88902" y="10708"/>
                  </a:lnTo>
                  <a:lnTo>
                    <a:pt x="84904" y="10051"/>
                  </a:lnTo>
                  <a:lnTo>
                    <a:pt x="83415" y="8818"/>
                  </a:lnTo>
                  <a:lnTo>
                    <a:pt x="80552" y="406"/>
                  </a:lnTo>
                  <a:lnTo>
                    <a:pt x="53305" y="0"/>
                  </a:lnTo>
                  <a:lnTo>
                    <a:pt x="42336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27" name="SMARTInkShape-Group57">
            <a:extLst>
              <a:ext uri="{FF2B5EF4-FFF2-40B4-BE49-F238E27FC236}">
                <a16:creationId xmlns:a16="http://schemas.microsoft.com/office/drawing/2014/main" id="{4473402D-7523-CACC-BE38-9D2CB94B235F}"/>
              </a:ext>
            </a:extLst>
          </p:cNvPr>
          <p:cNvGrpSpPr/>
          <p:nvPr/>
        </p:nvGrpSpPr>
        <p:grpSpPr>
          <a:xfrm>
            <a:off x="866775" y="4029926"/>
            <a:ext cx="1200113" cy="284507"/>
            <a:chOff x="866775" y="4029926"/>
            <a:chExt cx="1200113" cy="284507"/>
          </a:xfrm>
        </p:grpSpPr>
        <p:sp>
          <p:nvSpPr>
            <p:cNvPr id="1122" name="SMARTInkShape-462">
              <a:extLst>
                <a:ext uri="{FF2B5EF4-FFF2-40B4-BE49-F238E27FC236}">
                  <a16:creationId xmlns:a16="http://schemas.microsoft.com/office/drawing/2014/main" id="{EE3ECA4F-E3B9-1995-6293-3C095FF46701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>
              <a:off x="866775" y="4068707"/>
              <a:ext cx="314326" cy="245726"/>
            </a:xfrm>
            <a:custGeom>
              <a:avLst/>
              <a:gdLst/>
              <a:ahLst/>
              <a:cxnLst/>
              <a:rect l="0" t="0" r="0" b="0"/>
              <a:pathLst>
                <a:path w="314326" h="245726">
                  <a:moveTo>
                    <a:pt x="0" y="236593"/>
                  </a:moveTo>
                  <a:lnTo>
                    <a:pt x="0" y="236593"/>
                  </a:lnTo>
                  <a:lnTo>
                    <a:pt x="0" y="245725"/>
                  </a:lnTo>
                  <a:lnTo>
                    <a:pt x="1058" y="230832"/>
                  </a:lnTo>
                  <a:lnTo>
                    <a:pt x="17305" y="187487"/>
                  </a:lnTo>
                  <a:lnTo>
                    <a:pt x="45056" y="141148"/>
                  </a:lnTo>
                  <a:lnTo>
                    <a:pt x="68741" y="101231"/>
                  </a:lnTo>
                  <a:lnTo>
                    <a:pt x="96580" y="57470"/>
                  </a:lnTo>
                  <a:lnTo>
                    <a:pt x="111834" y="19984"/>
                  </a:lnTo>
                  <a:lnTo>
                    <a:pt x="114257" y="0"/>
                  </a:lnTo>
                  <a:lnTo>
                    <a:pt x="114288" y="3979"/>
                  </a:lnTo>
                  <a:lnTo>
                    <a:pt x="98052" y="49972"/>
                  </a:lnTo>
                  <a:lnTo>
                    <a:pt x="90906" y="88282"/>
                  </a:lnTo>
                  <a:lnTo>
                    <a:pt x="96900" y="130744"/>
                  </a:lnTo>
                  <a:lnTo>
                    <a:pt x="103392" y="149332"/>
                  </a:lnTo>
                  <a:lnTo>
                    <a:pt x="125773" y="180116"/>
                  </a:lnTo>
                  <a:lnTo>
                    <a:pt x="130415" y="182008"/>
                  </a:lnTo>
                  <a:lnTo>
                    <a:pt x="141218" y="181289"/>
                  </a:lnTo>
                  <a:lnTo>
                    <a:pt x="164256" y="174934"/>
                  </a:lnTo>
                  <a:lnTo>
                    <a:pt x="170888" y="170087"/>
                  </a:lnTo>
                  <a:lnTo>
                    <a:pt x="197821" y="130586"/>
                  </a:lnTo>
                  <a:lnTo>
                    <a:pt x="213779" y="89046"/>
                  </a:lnTo>
                  <a:lnTo>
                    <a:pt x="225156" y="46684"/>
                  </a:lnTo>
                  <a:lnTo>
                    <a:pt x="228466" y="19671"/>
                  </a:lnTo>
                  <a:lnTo>
                    <a:pt x="227515" y="34210"/>
                  </a:lnTo>
                  <a:lnTo>
                    <a:pt x="220396" y="75612"/>
                  </a:lnTo>
                  <a:lnTo>
                    <a:pt x="225882" y="119500"/>
                  </a:lnTo>
                  <a:lnTo>
                    <a:pt x="230885" y="157019"/>
                  </a:lnTo>
                  <a:lnTo>
                    <a:pt x="236695" y="175013"/>
                  </a:lnTo>
                  <a:lnTo>
                    <a:pt x="239288" y="176490"/>
                  </a:lnTo>
                  <a:lnTo>
                    <a:pt x="262930" y="179184"/>
                  </a:lnTo>
                  <a:lnTo>
                    <a:pt x="269611" y="179328"/>
                  </a:lnTo>
                  <a:lnTo>
                    <a:pt x="314325" y="16991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3" name="SMARTInkShape-463">
              <a:extLst>
                <a:ext uri="{FF2B5EF4-FFF2-40B4-BE49-F238E27FC236}">
                  <a16:creationId xmlns:a16="http://schemas.microsoft.com/office/drawing/2014/main" id="{27555BF6-1C5E-EB6E-D163-97D7E120C7C3}"/>
                </a:ext>
              </a:extLst>
            </p:cNvPr>
            <p:cNvSpPr/>
            <p:nvPr>
              <p:custDataLst>
                <p:tags r:id="rId96"/>
              </p:custDataLst>
            </p:nvPr>
          </p:nvSpPr>
          <p:spPr>
            <a:xfrm>
              <a:off x="1323975" y="4095750"/>
              <a:ext cx="133351" cy="9526"/>
            </a:xfrm>
            <a:custGeom>
              <a:avLst/>
              <a:gdLst/>
              <a:ahLst/>
              <a:cxnLst/>
              <a:rect l="0" t="0" r="0" b="0"/>
              <a:pathLst>
                <a:path w="133351" h="9526">
                  <a:moveTo>
                    <a:pt x="0" y="9525"/>
                  </a:moveTo>
                  <a:lnTo>
                    <a:pt x="0" y="9525"/>
                  </a:lnTo>
                  <a:lnTo>
                    <a:pt x="31018" y="8467"/>
                  </a:lnTo>
                  <a:lnTo>
                    <a:pt x="77390" y="883"/>
                  </a:lnTo>
                  <a:lnTo>
                    <a:pt x="123734" y="78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4" name="SMARTInkShape-464">
              <a:extLst>
                <a:ext uri="{FF2B5EF4-FFF2-40B4-BE49-F238E27FC236}">
                  <a16:creationId xmlns:a16="http://schemas.microsoft.com/office/drawing/2014/main" id="{EA9EC357-10E9-DE16-75B1-6FC9439E6296}"/>
                </a:ext>
              </a:extLst>
            </p:cNvPr>
            <p:cNvSpPr/>
            <p:nvPr>
              <p:custDataLst>
                <p:tags r:id="rId97"/>
              </p:custDataLst>
            </p:nvPr>
          </p:nvSpPr>
          <p:spPr>
            <a:xfrm>
              <a:off x="1337537" y="4152900"/>
              <a:ext cx="138839" cy="19051"/>
            </a:xfrm>
            <a:custGeom>
              <a:avLst/>
              <a:gdLst/>
              <a:ahLst/>
              <a:cxnLst/>
              <a:rect l="0" t="0" r="0" b="0"/>
              <a:pathLst>
                <a:path w="138839" h="19051">
                  <a:moveTo>
                    <a:pt x="5488" y="0"/>
                  </a:moveTo>
                  <a:lnTo>
                    <a:pt x="5488" y="0"/>
                  </a:lnTo>
                  <a:lnTo>
                    <a:pt x="431" y="5057"/>
                  </a:lnTo>
                  <a:lnTo>
                    <a:pt x="0" y="6546"/>
                  </a:lnTo>
                  <a:lnTo>
                    <a:pt x="771" y="7539"/>
                  </a:lnTo>
                  <a:lnTo>
                    <a:pt x="2344" y="8201"/>
                  </a:lnTo>
                  <a:lnTo>
                    <a:pt x="19726" y="9132"/>
                  </a:lnTo>
                  <a:lnTo>
                    <a:pt x="30513" y="6528"/>
                  </a:lnTo>
                  <a:lnTo>
                    <a:pt x="39893" y="2901"/>
                  </a:lnTo>
                  <a:lnTo>
                    <a:pt x="69338" y="383"/>
                  </a:lnTo>
                  <a:lnTo>
                    <a:pt x="112263" y="11774"/>
                  </a:lnTo>
                  <a:lnTo>
                    <a:pt x="138838" y="190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5" name="SMARTInkShape-465">
              <a:extLst>
                <a:ext uri="{FF2B5EF4-FFF2-40B4-BE49-F238E27FC236}">
                  <a16:creationId xmlns:a16="http://schemas.microsoft.com/office/drawing/2014/main" id="{3E761A45-9562-ACC7-80A1-849AA44484AD}"/>
                </a:ext>
              </a:extLst>
            </p:cNvPr>
            <p:cNvSpPr/>
            <p:nvPr>
              <p:custDataLst>
                <p:tags r:id="rId98"/>
              </p:custDataLst>
            </p:nvPr>
          </p:nvSpPr>
          <p:spPr>
            <a:xfrm>
              <a:off x="1581150" y="4029926"/>
              <a:ext cx="361951" cy="218225"/>
            </a:xfrm>
            <a:custGeom>
              <a:avLst/>
              <a:gdLst/>
              <a:ahLst/>
              <a:cxnLst/>
              <a:rect l="0" t="0" r="0" b="0"/>
              <a:pathLst>
                <a:path w="361951" h="218225">
                  <a:moveTo>
                    <a:pt x="0" y="218224"/>
                  </a:moveTo>
                  <a:lnTo>
                    <a:pt x="0" y="218224"/>
                  </a:lnTo>
                  <a:lnTo>
                    <a:pt x="0" y="213167"/>
                  </a:lnTo>
                  <a:lnTo>
                    <a:pt x="1058" y="211678"/>
                  </a:lnTo>
                  <a:lnTo>
                    <a:pt x="2822" y="210685"/>
                  </a:lnTo>
                  <a:lnTo>
                    <a:pt x="5057" y="210023"/>
                  </a:lnTo>
                  <a:lnTo>
                    <a:pt x="50698" y="167502"/>
                  </a:lnTo>
                  <a:lnTo>
                    <a:pt x="93562" y="124662"/>
                  </a:lnTo>
                  <a:lnTo>
                    <a:pt x="116482" y="104564"/>
                  </a:lnTo>
                  <a:lnTo>
                    <a:pt x="122104" y="101176"/>
                  </a:lnTo>
                  <a:lnTo>
                    <a:pt x="131174" y="88944"/>
                  </a:lnTo>
                  <a:lnTo>
                    <a:pt x="150391" y="58976"/>
                  </a:lnTo>
                  <a:lnTo>
                    <a:pt x="156861" y="52036"/>
                  </a:lnTo>
                  <a:lnTo>
                    <a:pt x="159675" y="43468"/>
                  </a:lnTo>
                  <a:lnTo>
                    <a:pt x="161793" y="20445"/>
                  </a:lnTo>
                  <a:lnTo>
                    <a:pt x="162896" y="19696"/>
                  </a:lnTo>
                  <a:lnTo>
                    <a:pt x="166942" y="18864"/>
                  </a:lnTo>
                  <a:lnTo>
                    <a:pt x="168445" y="17585"/>
                  </a:lnTo>
                  <a:lnTo>
                    <a:pt x="171435" y="8728"/>
                  </a:lnTo>
                  <a:lnTo>
                    <a:pt x="171447" y="8685"/>
                  </a:lnTo>
                  <a:lnTo>
                    <a:pt x="163911" y="26576"/>
                  </a:lnTo>
                  <a:lnTo>
                    <a:pt x="161128" y="43448"/>
                  </a:lnTo>
                  <a:lnTo>
                    <a:pt x="155457" y="54137"/>
                  </a:lnTo>
                  <a:lnTo>
                    <a:pt x="152479" y="100662"/>
                  </a:lnTo>
                  <a:lnTo>
                    <a:pt x="152407" y="142491"/>
                  </a:lnTo>
                  <a:lnTo>
                    <a:pt x="153460" y="162388"/>
                  </a:lnTo>
                  <a:lnTo>
                    <a:pt x="157458" y="171536"/>
                  </a:lnTo>
                  <a:lnTo>
                    <a:pt x="165658" y="182636"/>
                  </a:lnTo>
                  <a:lnTo>
                    <a:pt x="171698" y="186532"/>
                  </a:lnTo>
                  <a:lnTo>
                    <a:pt x="181048" y="188725"/>
                  </a:lnTo>
                  <a:lnTo>
                    <a:pt x="184199" y="189033"/>
                  </a:lnTo>
                  <a:lnTo>
                    <a:pt x="190522" y="186553"/>
                  </a:lnTo>
                  <a:lnTo>
                    <a:pt x="220927" y="159042"/>
                  </a:lnTo>
                  <a:lnTo>
                    <a:pt x="235747" y="122612"/>
                  </a:lnTo>
                  <a:lnTo>
                    <a:pt x="250943" y="85943"/>
                  </a:lnTo>
                  <a:lnTo>
                    <a:pt x="262619" y="45209"/>
                  </a:lnTo>
                  <a:lnTo>
                    <a:pt x="275632" y="2022"/>
                  </a:lnTo>
                  <a:lnTo>
                    <a:pt x="274771" y="1065"/>
                  </a:lnTo>
                  <a:lnTo>
                    <a:pt x="270993" y="0"/>
                  </a:lnTo>
                  <a:lnTo>
                    <a:pt x="269562" y="1833"/>
                  </a:lnTo>
                  <a:lnTo>
                    <a:pt x="260405" y="40355"/>
                  </a:lnTo>
                  <a:lnTo>
                    <a:pt x="257813" y="80470"/>
                  </a:lnTo>
                  <a:lnTo>
                    <a:pt x="257301" y="119517"/>
                  </a:lnTo>
                  <a:lnTo>
                    <a:pt x="257212" y="145468"/>
                  </a:lnTo>
                  <a:lnTo>
                    <a:pt x="262836" y="159783"/>
                  </a:lnTo>
                  <a:lnTo>
                    <a:pt x="271332" y="171083"/>
                  </a:lnTo>
                  <a:lnTo>
                    <a:pt x="278636" y="176106"/>
                  </a:lnTo>
                  <a:lnTo>
                    <a:pt x="288699" y="178933"/>
                  </a:lnTo>
                  <a:lnTo>
                    <a:pt x="308496" y="174715"/>
                  </a:lnTo>
                  <a:lnTo>
                    <a:pt x="335760" y="162760"/>
                  </a:lnTo>
                  <a:lnTo>
                    <a:pt x="361950" y="16107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6" name="SMARTInkShape-466">
              <a:extLst>
                <a:ext uri="{FF2B5EF4-FFF2-40B4-BE49-F238E27FC236}">
                  <a16:creationId xmlns:a16="http://schemas.microsoft.com/office/drawing/2014/main" id="{3A353ADD-A379-E4D4-16B6-E5E506D02EDF}"/>
                </a:ext>
              </a:extLst>
            </p:cNvPr>
            <p:cNvSpPr/>
            <p:nvPr>
              <p:custDataLst>
                <p:tags r:id="rId99"/>
              </p:custDataLst>
            </p:nvPr>
          </p:nvSpPr>
          <p:spPr>
            <a:xfrm>
              <a:off x="1991175" y="4181475"/>
              <a:ext cx="75713" cy="85558"/>
            </a:xfrm>
            <a:custGeom>
              <a:avLst/>
              <a:gdLst/>
              <a:ahLst/>
              <a:cxnLst/>
              <a:rect l="0" t="0" r="0" b="0"/>
              <a:pathLst>
                <a:path w="75713" h="85558">
                  <a:moveTo>
                    <a:pt x="47175" y="19050"/>
                  </a:moveTo>
                  <a:lnTo>
                    <a:pt x="47175" y="19050"/>
                  </a:lnTo>
                  <a:lnTo>
                    <a:pt x="28861" y="19050"/>
                  </a:lnTo>
                  <a:lnTo>
                    <a:pt x="20338" y="21872"/>
                  </a:lnTo>
                  <a:lnTo>
                    <a:pt x="16584" y="24107"/>
                  </a:lnTo>
                  <a:lnTo>
                    <a:pt x="14081" y="26655"/>
                  </a:lnTo>
                  <a:lnTo>
                    <a:pt x="2968" y="51106"/>
                  </a:lnTo>
                  <a:lnTo>
                    <a:pt x="0" y="69472"/>
                  </a:lnTo>
                  <a:lnTo>
                    <a:pt x="2572" y="76032"/>
                  </a:lnTo>
                  <a:lnTo>
                    <a:pt x="4740" y="79263"/>
                  </a:lnTo>
                  <a:lnTo>
                    <a:pt x="7243" y="81417"/>
                  </a:lnTo>
                  <a:lnTo>
                    <a:pt x="12847" y="83810"/>
                  </a:lnTo>
                  <a:lnTo>
                    <a:pt x="36409" y="85557"/>
                  </a:lnTo>
                  <a:lnTo>
                    <a:pt x="45212" y="82828"/>
                  </a:lnTo>
                  <a:lnTo>
                    <a:pt x="58514" y="73959"/>
                  </a:lnTo>
                  <a:lnTo>
                    <a:pt x="61084" y="71531"/>
                  </a:lnTo>
                  <a:lnTo>
                    <a:pt x="63940" y="66011"/>
                  </a:lnTo>
                  <a:lnTo>
                    <a:pt x="64702" y="63058"/>
                  </a:lnTo>
                  <a:lnTo>
                    <a:pt x="66268" y="61089"/>
                  </a:lnTo>
                  <a:lnTo>
                    <a:pt x="70830" y="58901"/>
                  </a:lnTo>
                  <a:lnTo>
                    <a:pt x="72470" y="57259"/>
                  </a:lnTo>
                  <a:lnTo>
                    <a:pt x="74292" y="52612"/>
                  </a:lnTo>
                  <a:lnTo>
                    <a:pt x="75712" y="30421"/>
                  </a:lnTo>
                  <a:lnTo>
                    <a:pt x="66616" y="19490"/>
                  </a:lnTo>
                  <a:lnTo>
                    <a:pt x="66235" y="9929"/>
                  </a:lnTo>
                  <a:lnTo>
                    <a:pt x="56735" y="35"/>
                  </a:lnTo>
                  <a:lnTo>
                    <a:pt x="39367" y="0"/>
                  </a:lnTo>
                  <a:lnTo>
                    <a:pt x="30385" y="6546"/>
                  </a:lnTo>
                  <a:lnTo>
                    <a:pt x="24544" y="8201"/>
                  </a:lnTo>
                  <a:lnTo>
                    <a:pt x="22562" y="9701"/>
                  </a:lnTo>
                  <a:lnTo>
                    <a:pt x="9075" y="381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34" name="SMARTInkShape-Group58">
            <a:extLst>
              <a:ext uri="{FF2B5EF4-FFF2-40B4-BE49-F238E27FC236}">
                <a16:creationId xmlns:a16="http://schemas.microsoft.com/office/drawing/2014/main" id="{CA71538A-E584-0822-B0B6-9366808531D9}"/>
              </a:ext>
            </a:extLst>
          </p:cNvPr>
          <p:cNvGrpSpPr/>
          <p:nvPr/>
        </p:nvGrpSpPr>
        <p:grpSpPr>
          <a:xfrm>
            <a:off x="180975" y="4038600"/>
            <a:ext cx="457201" cy="266701"/>
            <a:chOff x="180975" y="4038600"/>
            <a:chExt cx="457201" cy="266701"/>
          </a:xfrm>
        </p:grpSpPr>
        <p:sp>
          <p:nvSpPr>
            <p:cNvPr id="1128" name="SMARTInkShape-467">
              <a:extLst>
                <a:ext uri="{FF2B5EF4-FFF2-40B4-BE49-F238E27FC236}">
                  <a16:creationId xmlns:a16="http://schemas.microsoft.com/office/drawing/2014/main" id="{34CD650D-A02F-5B20-BAD4-22A40BE69CC8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180975" y="4038600"/>
              <a:ext cx="9526" cy="266701"/>
            </a:xfrm>
            <a:custGeom>
              <a:avLst/>
              <a:gdLst/>
              <a:ahLst/>
              <a:cxnLst/>
              <a:rect l="0" t="0" r="0" b="0"/>
              <a:pathLst>
                <a:path w="9526" h="266701">
                  <a:moveTo>
                    <a:pt x="9525" y="0"/>
                  </a:moveTo>
                  <a:lnTo>
                    <a:pt x="9525" y="0"/>
                  </a:lnTo>
                  <a:lnTo>
                    <a:pt x="9525" y="5057"/>
                  </a:lnTo>
                  <a:lnTo>
                    <a:pt x="6703" y="10361"/>
                  </a:lnTo>
                  <a:lnTo>
                    <a:pt x="4469" y="13257"/>
                  </a:lnTo>
                  <a:lnTo>
                    <a:pt x="4808" y="24942"/>
                  </a:lnTo>
                  <a:lnTo>
                    <a:pt x="9111" y="72000"/>
                  </a:lnTo>
                  <a:lnTo>
                    <a:pt x="9443" y="118527"/>
                  </a:lnTo>
                  <a:lnTo>
                    <a:pt x="9501" y="155886"/>
                  </a:lnTo>
                  <a:lnTo>
                    <a:pt x="6700" y="201216"/>
                  </a:lnTo>
                  <a:lnTo>
                    <a:pt x="882" y="245690"/>
                  </a:lnTo>
                  <a:lnTo>
                    <a:pt x="0" y="2667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9" name="SMARTInkShape-468">
              <a:extLst>
                <a:ext uri="{FF2B5EF4-FFF2-40B4-BE49-F238E27FC236}">
                  <a16:creationId xmlns:a16="http://schemas.microsoft.com/office/drawing/2014/main" id="{1021A041-2A8E-31D6-A226-39CF99E224DF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295275" y="4058193"/>
              <a:ext cx="9526" cy="234432"/>
            </a:xfrm>
            <a:custGeom>
              <a:avLst/>
              <a:gdLst/>
              <a:ahLst/>
              <a:cxnLst/>
              <a:rect l="0" t="0" r="0" b="0"/>
              <a:pathLst>
                <a:path w="9526" h="234432">
                  <a:moveTo>
                    <a:pt x="0" y="28032"/>
                  </a:moveTo>
                  <a:lnTo>
                    <a:pt x="0" y="28032"/>
                  </a:lnTo>
                  <a:lnTo>
                    <a:pt x="0" y="0"/>
                  </a:lnTo>
                  <a:lnTo>
                    <a:pt x="0" y="47191"/>
                  </a:lnTo>
                  <a:lnTo>
                    <a:pt x="0" y="92533"/>
                  </a:lnTo>
                  <a:lnTo>
                    <a:pt x="0" y="137434"/>
                  </a:lnTo>
                  <a:lnTo>
                    <a:pt x="0" y="174512"/>
                  </a:lnTo>
                  <a:lnTo>
                    <a:pt x="7539" y="221633"/>
                  </a:lnTo>
                  <a:lnTo>
                    <a:pt x="9133" y="234431"/>
                  </a:lnTo>
                  <a:lnTo>
                    <a:pt x="9263" y="234424"/>
                  </a:lnTo>
                  <a:lnTo>
                    <a:pt x="9525" y="22805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0" name="SMARTInkShape-469">
              <a:extLst>
                <a:ext uri="{FF2B5EF4-FFF2-40B4-BE49-F238E27FC236}">
                  <a16:creationId xmlns:a16="http://schemas.microsoft.com/office/drawing/2014/main" id="{D3F38FF9-D97E-6632-D171-F3318845FAD7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200025" y="4171950"/>
              <a:ext cx="85726" cy="9526"/>
            </a:xfrm>
            <a:custGeom>
              <a:avLst/>
              <a:gdLst/>
              <a:ahLst/>
              <a:cxnLst/>
              <a:rect l="0" t="0" r="0" b="0"/>
              <a:pathLst>
                <a:path w="85726" h="9526">
                  <a:moveTo>
                    <a:pt x="0" y="9525"/>
                  </a:moveTo>
                  <a:lnTo>
                    <a:pt x="0" y="9525"/>
                  </a:lnTo>
                  <a:lnTo>
                    <a:pt x="31435" y="8467"/>
                  </a:lnTo>
                  <a:lnTo>
                    <a:pt x="49758" y="1986"/>
                  </a:lnTo>
                  <a:lnTo>
                    <a:pt x="857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1" name="SMARTInkShape-470">
              <a:extLst>
                <a:ext uri="{FF2B5EF4-FFF2-40B4-BE49-F238E27FC236}">
                  <a16:creationId xmlns:a16="http://schemas.microsoft.com/office/drawing/2014/main" id="{20B8E42C-BE00-EE37-D658-76B2FD440BB6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371918" y="4210182"/>
              <a:ext cx="94643" cy="94985"/>
            </a:xfrm>
            <a:custGeom>
              <a:avLst/>
              <a:gdLst/>
              <a:ahLst/>
              <a:cxnLst/>
              <a:rect l="0" t="0" r="0" b="0"/>
              <a:pathLst>
                <a:path w="94643" h="94985">
                  <a:moveTo>
                    <a:pt x="56707" y="18918"/>
                  </a:moveTo>
                  <a:lnTo>
                    <a:pt x="56707" y="18918"/>
                  </a:lnTo>
                  <a:lnTo>
                    <a:pt x="51651" y="23975"/>
                  </a:lnTo>
                  <a:lnTo>
                    <a:pt x="50161" y="24406"/>
                  </a:lnTo>
                  <a:lnTo>
                    <a:pt x="49168" y="23635"/>
                  </a:lnTo>
                  <a:lnTo>
                    <a:pt x="47298" y="19194"/>
                  </a:lnTo>
                  <a:lnTo>
                    <a:pt x="15662" y="18925"/>
                  </a:lnTo>
                  <a:lnTo>
                    <a:pt x="13469" y="19981"/>
                  </a:lnTo>
                  <a:lnTo>
                    <a:pt x="12007" y="21743"/>
                  </a:lnTo>
                  <a:lnTo>
                    <a:pt x="11032" y="23977"/>
                  </a:lnTo>
                  <a:lnTo>
                    <a:pt x="9323" y="25466"/>
                  </a:lnTo>
                  <a:lnTo>
                    <a:pt x="4603" y="27120"/>
                  </a:lnTo>
                  <a:lnTo>
                    <a:pt x="2921" y="28619"/>
                  </a:lnTo>
                  <a:lnTo>
                    <a:pt x="1052" y="33107"/>
                  </a:lnTo>
                  <a:lnTo>
                    <a:pt x="0" y="41584"/>
                  </a:lnTo>
                  <a:lnTo>
                    <a:pt x="2576" y="47689"/>
                  </a:lnTo>
                  <a:lnTo>
                    <a:pt x="4745" y="50799"/>
                  </a:lnTo>
                  <a:lnTo>
                    <a:pt x="11333" y="74099"/>
                  </a:lnTo>
                  <a:lnTo>
                    <a:pt x="13758" y="77930"/>
                  </a:lnTo>
                  <a:lnTo>
                    <a:pt x="19274" y="82187"/>
                  </a:lnTo>
                  <a:lnTo>
                    <a:pt x="49072" y="93594"/>
                  </a:lnTo>
                  <a:lnTo>
                    <a:pt x="69294" y="94984"/>
                  </a:lnTo>
                  <a:lnTo>
                    <a:pt x="75707" y="92236"/>
                  </a:lnTo>
                  <a:lnTo>
                    <a:pt x="78899" y="90022"/>
                  </a:lnTo>
                  <a:lnTo>
                    <a:pt x="88447" y="76792"/>
                  </a:lnTo>
                  <a:lnTo>
                    <a:pt x="92923" y="59467"/>
                  </a:lnTo>
                  <a:lnTo>
                    <a:pt x="94642" y="27085"/>
                  </a:lnTo>
                  <a:lnTo>
                    <a:pt x="91911" y="19726"/>
                  </a:lnTo>
                  <a:lnTo>
                    <a:pt x="80614" y="4941"/>
                  </a:lnTo>
                  <a:lnTo>
                    <a:pt x="75093" y="2123"/>
                  </a:lnTo>
                  <a:lnTo>
                    <a:pt x="56649" y="66"/>
                  </a:lnTo>
                  <a:lnTo>
                    <a:pt x="53493" y="0"/>
                  </a:lnTo>
                  <a:lnTo>
                    <a:pt x="51390" y="1014"/>
                  </a:lnTo>
                  <a:lnTo>
                    <a:pt x="49987" y="2749"/>
                  </a:lnTo>
                  <a:lnTo>
                    <a:pt x="48429" y="7499"/>
                  </a:lnTo>
                  <a:lnTo>
                    <a:pt x="47182" y="1891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2" name="SMARTInkShape-471">
              <a:extLst>
                <a:ext uri="{FF2B5EF4-FFF2-40B4-BE49-F238E27FC236}">
                  <a16:creationId xmlns:a16="http://schemas.microsoft.com/office/drawing/2014/main" id="{09E8F000-24BB-4E0B-A6FB-A951E6DA08A4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628650" y="41338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3" name="SMARTInkShape-472">
              <a:extLst>
                <a:ext uri="{FF2B5EF4-FFF2-40B4-BE49-F238E27FC236}">
                  <a16:creationId xmlns:a16="http://schemas.microsoft.com/office/drawing/2014/main" id="{0468A517-0585-BC73-86DD-F2122AA23F4F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628650" y="4219575"/>
              <a:ext cx="1" cy="9526"/>
            </a:xfrm>
            <a:custGeom>
              <a:avLst/>
              <a:gdLst/>
              <a:ahLst/>
              <a:cxnLst/>
              <a:rect l="0" t="0" r="0" b="0"/>
              <a:pathLst>
                <a:path w="1" h="9526">
                  <a:moveTo>
                    <a:pt x="0" y="0"/>
                  </a:moveTo>
                  <a:lnTo>
                    <a:pt x="0" y="0"/>
                  </a:lnTo>
                  <a:lnTo>
                    <a:pt x="0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53" name="SMARTInkShape-Group59">
            <a:extLst>
              <a:ext uri="{FF2B5EF4-FFF2-40B4-BE49-F238E27FC236}">
                <a16:creationId xmlns:a16="http://schemas.microsoft.com/office/drawing/2014/main" id="{45908036-9918-0CD5-B0A1-D9AA3EEEDA53}"/>
              </a:ext>
            </a:extLst>
          </p:cNvPr>
          <p:cNvGrpSpPr/>
          <p:nvPr/>
        </p:nvGrpSpPr>
        <p:grpSpPr>
          <a:xfrm>
            <a:off x="209550" y="3305178"/>
            <a:ext cx="2486026" cy="452080"/>
            <a:chOff x="209550" y="3305178"/>
            <a:chExt cx="2486026" cy="452080"/>
          </a:xfrm>
        </p:grpSpPr>
        <p:sp>
          <p:nvSpPr>
            <p:cNvPr id="1135" name="SMARTInkShape-473">
              <a:extLst>
                <a:ext uri="{FF2B5EF4-FFF2-40B4-BE49-F238E27FC236}">
                  <a16:creationId xmlns:a16="http://schemas.microsoft.com/office/drawing/2014/main" id="{F29C3534-C446-54D8-28E3-8167047DEAD6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219075" y="3519228"/>
              <a:ext cx="9525" cy="238030"/>
            </a:xfrm>
            <a:custGeom>
              <a:avLst/>
              <a:gdLst/>
              <a:ahLst/>
              <a:cxnLst/>
              <a:rect l="0" t="0" r="0" b="0"/>
              <a:pathLst>
                <a:path w="9525" h="238030">
                  <a:moveTo>
                    <a:pt x="0" y="14547"/>
                  </a:moveTo>
                  <a:lnTo>
                    <a:pt x="0" y="14547"/>
                  </a:lnTo>
                  <a:lnTo>
                    <a:pt x="9409" y="5139"/>
                  </a:lnTo>
                  <a:lnTo>
                    <a:pt x="9491" y="0"/>
                  </a:lnTo>
                  <a:lnTo>
                    <a:pt x="9524" y="47452"/>
                  </a:lnTo>
                  <a:lnTo>
                    <a:pt x="9524" y="85327"/>
                  </a:lnTo>
                  <a:lnTo>
                    <a:pt x="6702" y="127241"/>
                  </a:lnTo>
                  <a:lnTo>
                    <a:pt x="883" y="171439"/>
                  </a:lnTo>
                  <a:lnTo>
                    <a:pt x="116" y="215164"/>
                  </a:lnTo>
                  <a:lnTo>
                    <a:pt x="7" y="238029"/>
                  </a:lnTo>
                  <a:lnTo>
                    <a:pt x="0" y="23362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6" name="SMARTInkShape-474">
              <a:extLst>
                <a:ext uri="{FF2B5EF4-FFF2-40B4-BE49-F238E27FC236}">
                  <a16:creationId xmlns:a16="http://schemas.microsoft.com/office/drawing/2014/main" id="{E5CE88ED-F848-FBD7-7362-DB76E7812664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209550" y="3495690"/>
              <a:ext cx="99675" cy="85707"/>
            </a:xfrm>
            <a:custGeom>
              <a:avLst/>
              <a:gdLst/>
              <a:ahLst/>
              <a:cxnLst/>
              <a:rect l="0" t="0" r="0" b="0"/>
              <a:pathLst>
                <a:path w="99675" h="85707">
                  <a:moveTo>
                    <a:pt x="9525" y="57135"/>
                  </a:moveTo>
                  <a:lnTo>
                    <a:pt x="9525" y="57135"/>
                  </a:lnTo>
                  <a:lnTo>
                    <a:pt x="21284" y="19964"/>
                  </a:lnTo>
                  <a:lnTo>
                    <a:pt x="36349" y="1921"/>
                  </a:lnTo>
                  <a:lnTo>
                    <a:pt x="40144" y="845"/>
                  </a:lnTo>
                  <a:lnTo>
                    <a:pt x="61684" y="0"/>
                  </a:lnTo>
                  <a:lnTo>
                    <a:pt x="75309" y="15159"/>
                  </a:lnTo>
                  <a:lnTo>
                    <a:pt x="98712" y="55658"/>
                  </a:lnTo>
                  <a:lnTo>
                    <a:pt x="99674" y="60384"/>
                  </a:lnTo>
                  <a:lnTo>
                    <a:pt x="99258" y="64592"/>
                  </a:lnTo>
                  <a:lnTo>
                    <a:pt x="96042" y="78952"/>
                  </a:lnTo>
                  <a:lnTo>
                    <a:pt x="93661" y="81204"/>
                  </a:lnTo>
                  <a:lnTo>
                    <a:pt x="85372" y="83708"/>
                  </a:lnTo>
                  <a:lnTo>
                    <a:pt x="39415" y="85694"/>
                  </a:lnTo>
                  <a:lnTo>
                    <a:pt x="26730" y="85706"/>
                  </a:lnTo>
                  <a:lnTo>
                    <a:pt x="19641" y="82886"/>
                  </a:lnTo>
                  <a:lnTo>
                    <a:pt x="0" y="6666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7" name="SMARTInkShape-475">
              <a:extLst>
                <a:ext uri="{FF2B5EF4-FFF2-40B4-BE49-F238E27FC236}">
                  <a16:creationId xmlns:a16="http://schemas.microsoft.com/office/drawing/2014/main" id="{D829B438-45DD-F484-A54D-40507006B7E1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412779" y="3514759"/>
              <a:ext cx="109318" cy="97681"/>
            </a:xfrm>
            <a:custGeom>
              <a:avLst/>
              <a:gdLst/>
              <a:ahLst/>
              <a:cxnLst/>
              <a:rect l="0" t="0" r="0" b="0"/>
              <a:pathLst>
                <a:path w="109318" h="97681">
                  <a:moveTo>
                    <a:pt x="53946" y="9491"/>
                  </a:moveTo>
                  <a:lnTo>
                    <a:pt x="53946" y="9491"/>
                  </a:lnTo>
                  <a:lnTo>
                    <a:pt x="59002" y="9491"/>
                  </a:lnTo>
                  <a:lnTo>
                    <a:pt x="60492" y="8433"/>
                  </a:lnTo>
                  <a:lnTo>
                    <a:pt x="61485" y="6669"/>
                  </a:lnTo>
                  <a:lnTo>
                    <a:pt x="62147" y="4434"/>
                  </a:lnTo>
                  <a:lnTo>
                    <a:pt x="61530" y="2945"/>
                  </a:lnTo>
                  <a:lnTo>
                    <a:pt x="60060" y="1952"/>
                  </a:lnTo>
                  <a:lnTo>
                    <a:pt x="52935" y="555"/>
                  </a:lnTo>
                  <a:lnTo>
                    <a:pt x="31662" y="0"/>
                  </a:lnTo>
                  <a:lnTo>
                    <a:pt x="25345" y="2803"/>
                  </a:lnTo>
                  <a:lnTo>
                    <a:pt x="7609" y="18283"/>
                  </a:lnTo>
                  <a:lnTo>
                    <a:pt x="1602" y="29626"/>
                  </a:lnTo>
                  <a:lnTo>
                    <a:pt x="0" y="35615"/>
                  </a:lnTo>
                  <a:lnTo>
                    <a:pt x="1042" y="47912"/>
                  </a:lnTo>
                  <a:lnTo>
                    <a:pt x="10401" y="69558"/>
                  </a:lnTo>
                  <a:lnTo>
                    <a:pt x="15391" y="78111"/>
                  </a:lnTo>
                  <a:lnTo>
                    <a:pt x="29402" y="90436"/>
                  </a:lnTo>
                  <a:lnTo>
                    <a:pt x="37583" y="95204"/>
                  </a:lnTo>
                  <a:lnTo>
                    <a:pt x="52318" y="97680"/>
                  </a:lnTo>
                  <a:lnTo>
                    <a:pt x="96389" y="87159"/>
                  </a:lnTo>
                  <a:lnTo>
                    <a:pt x="102090" y="80699"/>
                  </a:lnTo>
                  <a:lnTo>
                    <a:pt x="105092" y="76013"/>
                  </a:lnTo>
                  <a:lnTo>
                    <a:pt x="109317" y="54248"/>
                  </a:lnTo>
                  <a:lnTo>
                    <a:pt x="107793" y="47796"/>
                  </a:lnTo>
                  <a:lnTo>
                    <a:pt x="96594" y="33658"/>
                  </a:lnTo>
                  <a:lnTo>
                    <a:pt x="76292" y="13895"/>
                  </a:lnTo>
                  <a:lnTo>
                    <a:pt x="69875" y="11448"/>
                  </a:lnTo>
                  <a:lnTo>
                    <a:pt x="44421" y="949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8" name="SMARTInkShape-476">
              <a:extLst>
                <a:ext uri="{FF2B5EF4-FFF2-40B4-BE49-F238E27FC236}">
                  <a16:creationId xmlns:a16="http://schemas.microsoft.com/office/drawing/2014/main" id="{43F19F15-9586-C62E-5666-2677B9D739CE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571500" y="3510120"/>
              <a:ext cx="18095" cy="214156"/>
            </a:xfrm>
            <a:custGeom>
              <a:avLst/>
              <a:gdLst/>
              <a:ahLst/>
              <a:cxnLst/>
              <a:rect l="0" t="0" r="0" b="0"/>
              <a:pathLst>
                <a:path w="18095" h="214156">
                  <a:moveTo>
                    <a:pt x="0" y="14130"/>
                  </a:moveTo>
                  <a:lnTo>
                    <a:pt x="0" y="14130"/>
                  </a:lnTo>
                  <a:lnTo>
                    <a:pt x="0" y="9073"/>
                  </a:lnTo>
                  <a:lnTo>
                    <a:pt x="2822" y="3769"/>
                  </a:lnTo>
                  <a:lnTo>
                    <a:pt x="5488" y="0"/>
                  </a:lnTo>
                  <a:lnTo>
                    <a:pt x="3145" y="1853"/>
                  </a:lnTo>
                  <a:lnTo>
                    <a:pt x="932" y="18959"/>
                  </a:lnTo>
                  <a:lnTo>
                    <a:pt x="6730" y="58671"/>
                  </a:lnTo>
                  <a:lnTo>
                    <a:pt x="14213" y="105969"/>
                  </a:lnTo>
                  <a:lnTo>
                    <a:pt x="18094" y="153352"/>
                  </a:lnTo>
                  <a:lnTo>
                    <a:pt x="17709" y="183439"/>
                  </a:lnTo>
                  <a:lnTo>
                    <a:pt x="9525" y="21415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9" name="SMARTInkShape-477">
              <a:extLst>
                <a:ext uri="{FF2B5EF4-FFF2-40B4-BE49-F238E27FC236}">
                  <a16:creationId xmlns:a16="http://schemas.microsoft.com/office/drawing/2014/main" id="{5119E695-48BF-0566-3069-066FB3C33622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571500" y="3467657"/>
              <a:ext cx="83845" cy="94694"/>
            </a:xfrm>
            <a:custGeom>
              <a:avLst/>
              <a:gdLst/>
              <a:ahLst/>
              <a:cxnLst/>
              <a:rect l="0" t="0" r="0" b="0"/>
              <a:pathLst>
                <a:path w="83845" h="94694">
                  <a:moveTo>
                    <a:pt x="0" y="56593"/>
                  </a:moveTo>
                  <a:lnTo>
                    <a:pt x="0" y="56593"/>
                  </a:lnTo>
                  <a:lnTo>
                    <a:pt x="0" y="51536"/>
                  </a:lnTo>
                  <a:lnTo>
                    <a:pt x="2822" y="46232"/>
                  </a:lnTo>
                  <a:lnTo>
                    <a:pt x="6546" y="40346"/>
                  </a:lnTo>
                  <a:lnTo>
                    <a:pt x="9701" y="31083"/>
                  </a:lnTo>
                  <a:lnTo>
                    <a:pt x="31881" y="5789"/>
                  </a:lnTo>
                  <a:lnTo>
                    <a:pt x="38158" y="2263"/>
                  </a:lnTo>
                  <a:lnTo>
                    <a:pt x="50811" y="0"/>
                  </a:lnTo>
                  <a:lnTo>
                    <a:pt x="57155" y="2513"/>
                  </a:lnTo>
                  <a:lnTo>
                    <a:pt x="60328" y="4664"/>
                  </a:lnTo>
                  <a:lnTo>
                    <a:pt x="73026" y="23327"/>
                  </a:lnTo>
                  <a:lnTo>
                    <a:pt x="81492" y="41210"/>
                  </a:lnTo>
                  <a:lnTo>
                    <a:pt x="83844" y="53637"/>
                  </a:lnTo>
                  <a:lnTo>
                    <a:pt x="82067" y="63393"/>
                  </a:lnTo>
                  <a:lnTo>
                    <a:pt x="75116" y="74836"/>
                  </a:lnTo>
                  <a:lnTo>
                    <a:pt x="72302" y="78280"/>
                  </a:lnTo>
                  <a:lnTo>
                    <a:pt x="63532" y="82107"/>
                  </a:lnTo>
                  <a:lnTo>
                    <a:pt x="0" y="9469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0" name="SMARTInkShape-478">
              <a:extLst>
                <a:ext uri="{FF2B5EF4-FFF2-40B4-BE49-F238E27FC236}">
                  <a16:creationId xmlns:a16="http://schemas.microsoft.com/office/drawing/2014/main" id="{01445ED3-07B1-6238-FEFC-48674BF5208F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714375" y="3562350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0" y="0"/>
                  </a:moveTo>
                  <a:lnTo>
                    <a:pt x="0" y="0"/>
                  </a:lnTo>
                  <a:lnTo>
                    <a:pt x="5057" y="0"/>
                  </a:lnTo>
                  <a:lnTo>
                    <a:pt x="6546" y="1058"/>
                  </a:lnTo>
                  <a:lnTo>
                    <a:pt x="9525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1" name="SMARTInkShape-479">
              <a:extLst>
                <a:ext uri="{FF2B5EF4-FFF2-40B4-BE49-F238E27FC236}">
                  <a16:creationId xmlns:a16="http://schemas.microsoft.com/office/drawing/2014/main" id="{2BA17606-43FF-E0F9-9D4E-ADE725EB8C3C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923925" y="3457692"/>
              <a:ext cx="130408" cy="104642"/>
            </a:xfrm>
            <a:custGeom>
              <a:avLst/>
              <a:gdLst/>
              <a:ahLst/>
              <a:cxnLst/>
              <a:rect l="0" t="0" r="0" b="0"/>
              <a:pathLst>
                <a:path w="130408" h="104642">
                  <a:moveTo>
                    <a:pt x="85725" y="9408"/>
                  </a:moveTo>
                  <a:lnTo>
                    <a:pt x="85725" y="9408"/>
                  </a:lnTo>
                  <a:lnTo>
                    <a:pt x="85725" y="1207"/>
                  </a:lnTo>
                  <a:lnTo>
                    <a:pt x="84667" y="766"/>
                  </a:lnTo>
                  <a:lnTo>
                    <a:pt x="67411" y="0"/>
                  </a:lnTo>
                  <a:lnTo>
                    <a:pt x="28391" y="8094"/>
                  </a:lnTo>
                  <a:lnTo>
                    <a:pt x="25278" y="9590"/>
                  </a:lnTo>
                  <a:lnTo>
                    <a:pt x="23202" y="11646"/>
                  </a:lnTo>
                  <a:lnTo>
                    <a:pt x="14814" y="22550"/>
                  </a:lnTo>
                  <a:lnTo>
                    <a:pt x="14109" y="25578"/>
                  </a:lnTo>
                  <a:lnTo>
                    <a:pt x="14698" y="28654"/>
                  </a:lnTo>
                  <a:lnTo>
                    <a:pt x="16148" y="31764"/>
                  </a:lnTo>
                  <a:lnTo>
                    <a:pt x="18174" y="33837"/>
                  </a:lnTo>
                  <a:lnTo>
                    <a:pt x="61815" y="61706"/>
                  </a:lnTo>
                  <a:lnTo>
                    <a:pt x="96171" y="71244"/>
                  </a:lnTo>
                  <a:lnTo>
                    <a:pt x="130407" y="92968"/>
                  </a:lnTo>
                  <a:lnTo>
                    <a:pt x="129272" y="94748"/>
                  </a:lnTo>
                  <a:lnTo>
                    <a:pt x="122365" y="99548"/>
                  </a:lnTo>
                  <a:lnTo>
                    <a:pt x="106577" y="103144"/>
                  </a:lnTo>
                  <a:lnTo>
                    <a:pt x="59193" y="104641"/>
                  </a:lnTo>
                  <a:lnTo>
                    <a:pt x="22129" y="103599"/>
                  </a:lnTo>
                  <a:lnTo>
                    <a:pt x="0" y="9513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2" name="SMARTInkShape-480">
              <a:extLst>
                <a:ext uri="{FF2B5EF4-FFF2-40B4-BE49-F238E27FC236}">
                  <a16:creationId xmlns:a16="http://schemas.microsoft.com/office/drawing/2014/main" id="{1F3157BD-A1BE-B1D0-BE7B-0BC5A0B7321C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1114932" y="3373174"/>
              <a:ext cx="113794" cy="186535"/>
            </a:xfrm>
            <a:custGeom>
              <a:avLst/>
              <a:gdLst/>
              <a:ahLst/>
              <a:cxnLst/>
              <a:rect l="0" t="0" r="0" b="0"/>
              <a:pathLst>
                <a:path w="113794" h="186535">
                  <a:moveTo>
                    <a:pt x="9018" y="8201"/>
                  </a:moveTo>
                  <a:lnTo>
                    <a:pt x="9018" y="8201"/>
                  </a:lnTo>
                  <a:lnTo>
                    <a:pt x="9018" y="3144"/>
                  </a:lnTo>
                  <a:lnTo>
                    <a:pt x="10076" y="1655"/>
                  </a:lnTo>
                  <a:lnTo>
                    <a:pt x="11840" y="662"/>
                  </a:lnTo>
                  <a:lnTo>
                    <a:pt x="14075" y="0"/>
                  </a:lnTo>
                  <a:lnTo>
                    <a:pt x="15564" y="1675"/>
                  </a:lnTo>
                  <a:lnTo>
                    <a:pt x="17219" y="9182"/>
                  </a:lnTo>
                  <a:lnTo>
                    <a:pt x="18281" y="51943"/>
                  </a:lnTo>
                  <a:lnTo>
                    <a:pt x="15669" y="95981"/>
                  </a:lnTo>
                  <a:lnTo>
                    <a:pt x="5275" y="140076"/>
                  </a:lnTo>
                  <a:lnTo>
                    <a:pt x="0" y="180258"/>
                  </a:lnTo>
                  <a:lnTo>
                    <a:pt x="890" y="183230"/>
                  </a:lnTo>
                  <a:lnTo>
                    <a:pt x="2540" y="185212"/>
                  </a:lnTo>
                  <a:lnTo>
                    <a:pt x="4700" y="186534"/>
                  </a:lnTo>
                  <a:lnTo>
                    <a:pt x="7197" y="186356"/>
                  </a:lnTo>
                  <a:lnTo>
                    <a:pt x="18811" y="181289"/>
                  </a:lnTo>
                  <a:lnTo>
                    <a:pt x="65025" y="172155"/>
                  </a:lnTo>
                  <a:lnTo>
                    <a:pt x="77302" y="169969"/>
                  </a:lnTo>
                  <a:lnTo>
                    <a:pt x="113793" y="15107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3" name="SMARTInkShape-481">
              <a:extLst>
                <a:ext uri="{FF2B5EF4-FFF2-40B4-BE49-F238E27FC236}">
                  <a16:creationId xmlns:a16="http://schemas.microsoft.com/office/drawing/2014/main" id="{F8D892DD-57FE-1F0F-79BD-9D7AE52DCF18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1114425" y="3457575"/>
              <a:ext cx="95251" cy="9526"/>
            </a:xfrm>
            <a:custGeom>
              <a:avLst/>
              <a:gdLst/>
              <a:ahLst/>
              <a:cxnLst/>
              <a:rect l="0" t="0" r="0" b="0"/>
              <a:pathLst>
                <a:path w="95251" h="9526">
                  <a:moveTo>
                    <a:pt x="0" y="9525"/>
                  </a:moveTo>
                  <a:lnTo>
                    <a:pt x="0" y="9525"/>
                  </a:lnTo>
                  <a:lnTo>
                    <a:pt x="16267" y="8467"/>
                  </a:lnTo>
                  <a:lnTo>
                    <a:pt x="58038" y="1324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4" name="SMARTInkShape-482">
              <a:extLst>
                <a:ext uri="{FF2B5EF4-FFF2-40B4-BE49-F238E27FC236}">
                  <a16:creationId xmlns:a16="http://schemas.microsoft.com/office/drawing/2014/main" id="{0B39870B-E1DD-4B9D-C6A1-9D6B0466A1AE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1238418" y="3363958"/>
              <a:ext cx="76033" cy="191903"/>
            </a:xfrm>
            <a:custGeom>
              <a:avLst/>
              <a:gdLst/>
              <a:ahLst/>
              <a:cxnLst/>
              <a:rect l="0" t="0" r="0" b="0"/>
              <a:pathLst>
                <a:path w="76033" h="191903">
                  <a:moveTo>
                    <a:pt x="76032" y="122192"/>
                  </a:moveTo>
                  <a:lnTo>
                    <a:pt x="76032" y="122192"/>
                  </a:lnTo>
                  <a:lnTo>
                    <a:pt x="76032" y="117135"/>
                  </a:lnTo>
                  <a:lnTo>
                    <a:pt x="74974" y="115646"/>
                  </a:lnTo>
                  <a:lnTo>
                    <a:pt x="73210" y="114653"/>
                  </a:lnTo>
                  <a:lnTo>
                    <a:pt x="62774" y="113060"/>
                  </a:lnTo>
                  <a:lnTo>
                    <a:pt x="39176" y="112701"/>
                  </a:lnTo>
                  <a:lnTo>
                    <a:pt x="30371" y="115504"/>
                  </a:lnTo>
                  <a:lnTo>
                    <a:pt x="9529" y="129144"/>
                  </a:lnTo>
                  <a:lnTo>
                    <a:pt x="6297" y="130002"/>
                  </a:lnTo>
                  <a:lnTo>
                    <a:pt x="4142" y="132690"/>
                  </a:lnTo>
                  <a:lnTo>
                    <a:pt x="1748" y="141321"/>
                  </a:lnTo>
                  <a:lnTo>
                    <a:pt x="0" y="176453"/>
                  </a:lnTo>
                  <a:lnTo>
                    <a:pt x="2061" y="181649"/>
                  </a:lnTo>
                  <a:lnTo>
                    <a:pt x="9995" y="190245"/>
                  </a:lnTo>
                  <a:lnTo>
                    <a:pt x="16132" y="191902"/>
                  </a:lnTo>
                  <a:lnTo>
                    <a:pt x="31418" y="190922"/>
                  </a:lnTo>
                  <a:lnTo>
                    <a:pt x="43151" y="186958"/>
                  </a:lnTo>
                  <a:lnTo>
                    <a:pt x="59307" y="175790"/>
                  </a:lnTo>
                  <a:lnTo>
                    <a:pt x="63307" y="169650"/>
                  </a:lnTo>
                  <a:lnTo>
                    <a:pt x="72631" y="136595"/>
                  </a:lnTo>
                  <a:lnTo>
                    <a:pt x="73966" y="99884"/>
                  </a:lnTo>
                  <a:lnTo>
                    <a:pt x="70246" y="73131"/>
                  </a:lnTo>
                  <a:lnTo>
                    <a:pt x="72789" y="47683"/>
                  </a:lnTo>
                  <a:lnTo>
                    <a:pt x="66140" y="15810"/>
                  </a:lnTo>
                  <a:lnTo>
                    <a:pt x="64146" y="13171"/>
                  </a:lnTo>
                  <a:lnTo>
                    <a:pt x="61758" y="11411"/>
                  </a:lnTo>
                  <a:lnTo>
                    <a:pt x="60166" y="9180"/>
                  </a:lnTo>
                  <a:lnTo>
                    <a:pt x="57401" y="0"/>
                  </a:lnTo>
                  <a:lnTo>
                    <a:pt x="59990" y="1915"/>
                  </a:lnTo>
                  <a:lnTo>
                    <a:pt x="66507" y="789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5" name="SMARTInkShape-483">
              <a:extLst>
                <a:ext uri="{FF2B5EF4-FFF2-40B4-BE49-F238E27FC236}">
                  <a16:creationId xmlns:a16="http://schemas.microsoft.com/office/drawing/2014/main" id="{D63343BE-87A4-2ABF-2C75-4F9644DBE2BE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1381125" y="3533775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6" name="SMARTInkShape-484">
              <a:extLst>
                <a:ext uri="{FF2B5EF4-FFF2-40B4-BE49-F238E27FC236}">
                  <a16:creationId xmlns:a16="http://schemas.microsoft.com/office/drawing/2014/main" id="{BD0DF711-70F9-0DEF-2449-146468DCAE04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1556102" y="3310844"/>
              <a:ext cx="101249" cy="248889"/>
            </a:xfrm>
            <a:custGeom>
              <a:avLst/>
              <a:gdLst/>
              <a:ahLst/>
              <a:cxnLst/>
              <a:rect l="0" t="0" r="0" b="0"/>
              <a:pathLst>
                <a:path w="101249" h="248889">
                  <a:moveTo>
                    <a:pt x="82198" y="175306"/>
                  </a:moveTo>
                  <a:lnTo>
                    <a:pt x="82198" y="175306"/>
                  </a:lnTo>
                  <a:lnTo>
                    <a:pt x="82198" y="162049"/>
                  </a:lnTo>
                  <a:lnTo>
                    <a:pt x="79376" y="156008"/>
                  </a:lnTo>
                  <a:lnTo>
                    <a:pt x="67010" y="140348"/>
                  </a:lnTo>
                  <a:lnTo>
                    <a:pt x="64864" y="134017"/>
                  </a:lnTo>
                  <a:lnTo>
                    <a:pt x="63234" y="131904"/>
                  </a:lnTo>
                  <a:lnTo>
                    <a:pt x="58600" y="129558"/>
                  </a:lnTo>
                  <a:lnTo>
                    <a:pt x="44985" y="128237"/>
                  </a:lnTo>
                  <a:lnTo>
                    <a:pt x="27545" y="132902"/>
                  </a:lnTo>
                  <a:lnTo>
                    <a:pt x="8972" y="146044"/>
                  </a:lnTo>
                  <a:lnTo>
                    <a:pt x="2028" y="163006"/>
                  </a:lnTo>
                  <a:lnTo>
                    <a:pt x="0" y="183598"/>
                  </a:lnTo>
                  <a:lnTo>
                    <a:pt x="7322" y="219865"/>
                  </a:lnTo>
                  <a:lnTo>
                    <a:pt x="10056" y="227237"/>
                  </a:lnTo>
                  <a:lnTo>
                    <a:pt x="18738" y="238251"/>
                  </a:lnTo>
                  <a:lnTo>
                    <a:pt x="29651" y="245615"/>
                  </a:lnTo>
                  <a:lnTo>
                    <a:pt x="41558" y="248888"/>
                  </a:lnTo>
                  <a:lnTo>
                    <a:pt x="46638" y="247644"/>
                  </a:lnTo>
                  <a:lnTo>
                    <a:pt x="55105" y="240618"/>
                  </a:lnTo>
                  <a:lnTo>
                    <a:pt x="69164" y="217801"/>
                  </a:lnTo>
                  <a:lnTo>
                    <a:pt x="79310" y="186640"/>
                  </a:lnTo>
                  <a:lnTo>
                    <a:pt x="81627" y="144619"/>
                  </a:lnTo>
                  <a:lnTo>
                    <a:pt x="81945" y="112984"/>
                  </a:lnTo>
                  <a:lnTo>
                    <a:pt x="82085" y="79874"/>
                  </a:lnTo>
                  <a:lnTo>
                    <a:pt x="82176" y="32591"/>
                  </a:lnTo>
                  <a:lnTo>
                    <a:pt x="82197" y="1248"/>
                  </a:lnTo>
                  <a:lnTo>
                    <a:pt x="84314" y="0"/>
                  </a:lnTo>
                  <a:lnTo>
                    <a:pt x="101248" y="385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7" name="SMARTInkShape-485">
              <a:extLst>
                <a:ext uri="{FF2B5EF4-FFF2-40B4-BE49-F238E27FC236}">
                  <a16:creationId xmlns:a16="http://schemas.microsoft.com/office/drawing/2014/main" id="{112B826F-E2E1-5C3B-9C0D-B6F2A5469697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1704975" y="3425049"/>
              <a:ext cx="104776" cy="114876"/>
            </a:xfrm>
            <a:custGeom>
              <a:avLst/>
              <a:gdLst/>
              <a:ahLst/>
              <a:cxnLst/>
              <a:rect l="0" t="0" r="0" b="0"/>
              <a:pathLst>
                <a:path w="104776" h="114876">
                  <a:moveTo>
                    <a:pt x="0" y="42051"/>
                  </a:moveTo>
                  <a:lnTo>
                    <a:pt x="0" y="42051"/>
                  </a:lnTo>
                  <a:lnTo>
                    <a:pt x="0" y="52164"/>
                  </a:lnTo>
                  <a:lnTo>
                    <a:pt x="2822" y="59951"/>
                  </a:lnTo>
                  <a:lnTo>
                    <a:pt x="14189" y="75058"/>
                  </a:lnTo>
                  <a:lnTo>
                    <a:pt x="18984" y="75697"/>
                  </a:lnTo>
                  <a:lnTo>
                    <a:pt x="66392" y="68193"/>
                  </a:lnTo>
                  <a:lnTo>
                    <a:pt x="79249" y="62136"/>
                  </a:lnTo>
                  <a:lnTo>
                    <a:pt x="96271" y="47885"/>
                  </a:lnTo>
                  <a:lnTo>
                    <a:pt x="100996" y="40058"/>
                  </a:lnTo>
                  <a:lnTo>
                    <a:pt x="103655" y="24645"/>
                  </a:lnTo>
                  <a:lnTo>
                    <a:pt x="101455" y="15618"/>
                  </a:lnTo>
                  <a:lnTo>
                    <a:pt x="99387" y="11729"/>
                  </a:lnTo>
                  <a:lnTo>
                    <a:pt x="86363" y="1199"/>
                  </a:lnTo>
                  <a:lnTo>
                    <a:pt x="80859" y="0"/>
                  </a:lnTo>
                  <a:lnTo>
                    <a:pt x="61940" y="3368"/>
                  </a:lnTo>
                  <a:lnTo>
                    <a:pt x="39872" y="11069"/>
                  </a:lnTo>
                  <a:lnTo>
                    <a:pt x="33596" y="16992"/>
                  </a:lnTo>
                  <a:lnTo>
                    <a:pt x="7557" y="57189"/>
                  </a:lnTo>
                  <a:lnTo>
                    <a:pt x="2239" y="76758"/>
                  </a:lnTo>
                  <a:lnTo>
                    <a:pt x="3817" y="86757"/>
                  </a:lnTo>
                  <a:lnTo>
                    <a:pt x="13454" y="106856"/>
                  </a:lnTo>
                  <a:lnTo>
                    <a:pt x="17436" y="110654"/>
                  </a:lnTo>
                  <a:lnTo>
                    <a:pt x="27505" y="114875"/>
                  </a:lnTo>
                  <a:lnTo>
                    <a:pt x="39036" y="113928"/>
                  </a:lnTo>
                  <a:lnTo>
                    <a:pt x="82605" y="95773"/>
                  </a:lnTo>
                  <a:lnTo>
                    <a:pt x="104775" y="8015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8" name="SMARTInkShape-486">
              <a:extLst>
                <a:ext uri="{FF2B5EF4-FFF2-40B4-BE49-F238E27FC236}">
                  <a16:creationId xmlns:a16="http://schemas.microsoft.com/office/drawing/2014/main" id="{29820035-2104-E16D-2E69-0A32051C5A52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1838325" y="3419475"/>
              <a:ext cx="114301" cy="121740"/>
            </a:xfrm>
            <a:custGeom>
              <a:avLst/>
              <a:gdLst/>
              <a:ahLst/>
              <a:cxnLst/>
              <a:rect l="0" t="0" r="0" b="0"/>
              <a:pathLst>
                <a:path w="114301" h="121740">
                  <a:moveTo>
                    <a:pt x="0" y="28575"/>
                  </a:moveTo>
                  <a:lnTo>
                    <a:pt x="0" y="28575"/>
                  </a:lnTo>
                  <a:lnTo>
                    <a:pt x="8201" y="20374"/>
                  </a:lnTo>
                  <a:lnTo>
                    <a:pt x="14189" y="19443"/>
                  </a:lnTo>
                  <a:lnTo>
                    <a:pt x="15809" y="20370"/>
                  </a:lnTo>
                  <a:lnTo>
                    <a:pt x="16890" y="22047"/>
                  </a:lnTo>
                  <a:lnTo>
                    <a:pt x="18090" y="28849"/>
                  </a:lnTo>
                  <a:lnTo>
                    <a:pt x="18966" y="76002"/>
                  </a:lnTo>
                  <a:lnTo>
                    <a:pt x="20083" y="96367"/>
                  </a:lnTo>
                  <a:lnTo>
                    <a:pt x="24096" y="105624"/>
                  </a:lnTo>
                  <a:lnTo>
                    <a:pt x="32304" y="116786"/>
                  </a:lnTo>
                  <a:lnTo>
                    <a:pt x="38346" y="120697"/>
                  </a:lnTo>
                  <a:lnTo>
                    <a:pt x="41439" y="121739"/>
                  </a:lnTo>
                  <a:lnTo>
                    <a:pt x="45618" y="120318"/>
                  </a:lnTo>
                  <a:lnTo>
                    <a:pt x="68540" y="102184"/>
                  </a:lnTo>
                  <a:lnTo>
                    <a:pt x="72796" y="92687"/>
                  </a:lnTo>
                  <a:lnTo>
                    <a:pt x="75745" y="82469"/>
                  </a:lnTo>
                  <a:lnTo>
                    <a:pt x="82298" y="69709"/>
                  </a:lnTo>
                  <a:lnTo>
                    <a:pt x="93064" y="23664"/>
                  </a:lnTo>
                  <a:lnTo>
                    <a:pt x="95337" y="14751"/>
                  </a:lnTo>
                  <a:lnTo>
                    <a:pt x="104345" y="638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9" name="SMARTInkShape-487">
              <a:extLst>
                <a:ext uri="{FF2B5EF4-FFF2-40B4-BE49-F238E27FC236}">
                  <a16:creationId xmlns:a16="http://schemas.microsoft.com/office/drawing/2014/main" id="{D183BA38-BCDC-09D8-4C67-D82C682B9F59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1971675" y="3533775"/>
              <a:ext cx="28576" cy="9526"/>
            </a:xfrm>
            <a:custGeom>
              <a:avLst/>
              <a:gdLst/>
              <a:ahLst/>
              <a:cxnLst/>
              <a:rect l="0" t="0" r="0" b="0"/>
              <a:pathLst>
                <a:path w="28576" h="9526">
                  <a:moveTo>
                    <a:pt x="0" y="9525"/>
                  </a:moveTo>
                  <a:lnTo>
                    <a:pt x="0" y="9525"/>
                  </a:lnTo>
                  <a:lnTo>
                    <a:pt x="5057" y="4468"/>
                  </a:lnTo>
                  <a:lnTo>
                    <a:pt x="10361" y="1986"/>
                  </a:lnTo>
                  <a:lnTo>
                    <a:pt x="285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0" name="SMARTInkShape-488">
              <a:extLst>
                <a:ext uri="{FF2B5EF4-FFF2-40B4-BE49-F238E27FC236}">
                  <a16:creationId xmlns:a16="http://schemas.microsoft.com/office/drawing/2014/main" id="{0096256E-8E2E-9B41-A642-DDA11E5240B4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2209800" y="3381768"/>
              <a:ext cx="9526" cy="9133"/>
            </a:xfrm>
            <a:custGeom>
              <a:avLst/>
              <a:gdLst/>
              <a:ahLst/>
              <a:cxnLst/>
              <a:rect l="0" t="0" r="0" b="0"/>
              <a:pathLst>
                <a:path w="9526" h="9133">
                  <a:moveTo>
                    <a:pt x="0" y="9132"/>
                  </a:moveTo>
                  <a:lnTo>
                    <a:pt x="0" y="9132"/>
                  </a:lnTo>
                  <a:lnTo>
                    <a:pt x="0" y="4075"/>
                  </a:lnTo>
                  <a:lnTo>
                    <a:pt x="1058" y="2586"/>
                  </a:lnTo>
                  <a:lnTo>
                    <a:pt x="2822" y="1593"/>
                  </a:lnTo>
                  <a:lnTo>
                    <a:pt x="8201" y="0"/>
                  </a:lnTo>
                  <a:lnTo>
                    <a:pt x="8642" y="927"/>
                  </a:lnTo>
                  <a:lnTo>
                    <a:pt x="9525" y="913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1" name="SMARTInkShape-489">
              <a:extLst>
                <a:ext uri="{FF2B5EF4-FFF2-40B4-BE49-F238E27FC236}">
                  <a16:creationId xmlns:a16="http://schemas.microsoft.com/office/drawing/2014/main" id="{B6476B45-08DD-0408-D054-D1ABE7ED5511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2228850" y="3476625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2" name="SMARTInkShape-490">
              <a:extLst>
                <a:ext uri="{FF2B5EF4-FFF2-40B4-BE49-F238E27FC236}">
                  <a16:creationId xmlns:a16="http://schemas.microsoft.com/office/drawing/2014/main" id="{F0A7E780-E93D-F490-31C3-4406B4033D42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2371854" y="3305178"/>
              <a:ext cx="323722" cy="217220"/>
            </a:xfrm>
            <a:custGeom>
              <a:avLst/>
              <a:gdLst/>
              <a:ahLst/>
              <a:cxnLst/>
              <a:rect l="0" t="0" r="0" b="0"/>
              <a:pathLst>
                <a:path w="323722" h="217220">
                  <a:moveTo>
                    <a:pt x="37971" y="95247"/>
                  </a:moveTo>
                  <a:lnTo>
                    <a:pt x="37971" y="95247"/>
                  </a:lnTo>
                  <a:lnTo>
                    <a:pt x="46172" y="87046"/>
                  </a:lnTo>
                  <a:lnTo>
                    <a:pt x="52160" y="86115"/>
                  </a:lnTo>
                  <a:lnTo>
                    <a:pt x="53780" y="84925"/>
                  </a:lnTo>
                  <a:lnTo>
                    <a:pt x="55581" y="80782"/>
                  </a:lnTo>
                  <a:lnTo>
                    <a:pt x="58178" y="79253"/>
                  </a:lnTo>
                  <a:lnTo>
                    <a:pt x="77554" y="76801"/>
                  </a:lnTo>
                  <a:lnTo>
                    <a:pt x="120608" y="76232"/>
                  </a:lnTo>
                  <a:lnTo>
                    <a:pt x="134540" y="76207"/>
                  </a:lnTo>
                  <a:lnTo>
                    <a:pt x="141921" y="79024"/>
                  </a:lnTo>
                  <a:lnTo>
                    <a:pt x="145371" y="81257"/>
                  </a:lnTo>
                  <a:lnTo>
                    <a:pt x="147671" y="83803"/>
                  </a:lnTo>
                  <a:lnTo>
                    <a:pt x="151665" y="93530"/>
                  </a:lnTo>
                  <a:lnTo>
                    <a:pt x="152261" y="138012"/>
                  </a:lnTo>
                  <a:lnTo>
                    <a:pt x="151210" y="150839"/>
                  </a:lnTo>
                  <a:lnTo>
                    <a:pt x="144666" y="171691"/>
                  </a:lnTo>
                  <a:lnTo>
                    <a:pt x="139013" y="181433"/>
                  </a:lnTo>
                  <a:lnTo>
                    <a:pt x="132973" y="186469"/>
                  </a:lnTo>
                  <a:lnTo>
                    <a:pt x="126761" y="189765"/>
                  </a:lnTo>
                  <a:lnTo>
                    <a:pt x="99149" y="206586"/>
                  </a:lnTo>
                  <a:lnTo>
                    <a:pt x="66410" y="217219"/>
                  </a:lnTo>
                  <a:lnTo>
                    <a:pt x="62222" y="216778"/>
                  </a:lnTo>
                  <a:lnTo>
                    <a:pt x="22150" y="201447"/>
                  </a:lnTo>
                  <a:lnTo>
                    <a:pt x="4816" y="185870"/>
                  </a:lnTo>
                  <a:lnTo>
                    <a:pt x="2069" y="180327"/>
                  </a:lnTo>
                  <a:lnTo>
                    <a:pt x="160" y="157408"/>
                  </a:lnTo>
                  <a:lnTo>
                    <a:pt x="0" y="145452"/>
                  </a:lnTo>
                  <a:lnTo>
                    <a:pt x="17788" y="103857"/>
                  </a:lnTo>
                  <a:lnTo>
                    <a:pt x="26884" y="86374"/>
                  </a:lnTo>
                  <a:lnTo>
                    <a:pt x="70224" y="45841"/>
                  </a:lnTo>
                  <a:lnTo>
                    <a:pt x="110927" y="22623"/>
                  </a:lnTo>
                  <a:lnTo>
                    <a:pt x="135082" y="13874"/>
                  </a:lnTo>
                  <a:lnTo>
                    <a:pt x="177333" y="7560"/>
                  </a:lnTo>
                  <a:lnTo>
                    <a:pt x="215083" y="2238"/>
                  </a:lnTo>
                  <a:lnTo>
                    <a:pt x="258458" y="292"/>
                  </a:lnTo>
                  <a:lnTo>
                    <a:pt x="303536" y="0"/>
                  </a:lnTo>
                  <a:lnTo>
                    <a:pt x="312051" y="6543"/>
                  </a:lnTo>
                  <a:lnTo>
                    <a:pt x="323721" y="952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56" name="SMARTInkShape-Group60">
            <a:extLst>
              <a:ext uri="{FF2B5EF4-FFF2-40B4-BE49-F238E27FC236}">
                <a16:creationId xmlns:a16="http://schemas.microsoft.com/office/drawing/2014/main" id="{C41B13D1-1A5F-BAEE-F96E-4819EAEA1002}"/>
              </a:ext>
            </a:extLst>
          </p:cNvPr>
          <p:cNvGrpSpPr/>
          <p:nvPr/>
        </p:nvGrpSpPr>
        <p:grpSpPr>
          <a:xfrm>
            <a:off x="1238643" y="2876977"/>
            <a:ext cx="323458" cy="266003"/>
            <a:chOff x="1238643" y="2876977"/>
            <a:chExt cx="323458" cy="266003"/>
          </a:xfrm>
        </p:grpSpPr>
        <p:sp>
          <p:nvSpPr>
            <p:cNvPr id="1154" name="SMARTInkShape-491">
              <a:extLst>
                <a:ext uri="{FF2B5EF4-FFF2-40B4-BE49-F238E27FC236}">
                  <a16:creationId xmlns:a16="http://schemas.microsoft.com/office/drawing/2014/main" id="{BBE3350F-3872-6A57-06E5-7E2B0929F420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1304925" y="2995172"/>
              <a:ext cx="228601" cy="147808"/>
            </a:xfrm>
            <a:custGeom>
              <a:avLst/>
              <a:gdLst/>
              <a:ahLst/>
              <a:cxnLst/>
              <a:rect l="0" t="0" r="0" b="0"/>
              <a:pathLst>
                <a:path w="228601" h="147808">
                  <a:moveTo>
                    <a:pt x="0" y="43303"/>
                  </a:moveTo>
                  <a:lnTo>
                    <a:pt x="0" y="43303"/>
                  </a:lnTo>
                  <a:lnTo>
                    <a:pt x="0" y="38247"/>
                  </a:lnTo>
                  <a:lnTo>
                    <a:pt x="2822" y="32942"/>
                  </a:lnTo>
                  <a:lnTo>
                    <a:pt x="8201" y="25969"/>
                  </a:lnTo>
                  <a:lnTo>
                    <a:pt x="11759" y="25016"/>
                  </a:lnTo>
                  <a:lnTo>
                    <a:pt x="14189" y="24761"/>
                  </a:lnTo>
                  <a:lnTo>
                    <a:pt x="15809" y="23534"/>
                  </a:lnTo>
                  <a:lnTo>
                    <a:pt x="17610" y="19347"/>
                  </a:lnTo>
                  <a:lnTo>
                    <a:pt x="20207" y="17807"/>
                  </a:lnTo>
                  <a:lnTo>
                    <a:pt x="62441" y="5107"/>
                  </a:lnTo>
                  <a:lnTo>
                    <a:pt x="69379" y="574"/>
                  </a:lnTo>
                  <a:lnTo>
                    <a:pt x="72711" y="0"/>
                  </a:lnTo>
                  <a:lnTo>
                    <a:pt x="75991" y="677"/>
                  </a:lnTo>
                  <a:lnTo>
                    <a:pt x="85663" y="6684"/>
                  </a:lnTo>
                  <a:lnTo>
                    <a:pt x="88859" y="9365"/>
                  </a:lnTo>
                  <a:lnTo>
                    <a:pt x="92409" y="20811"/>
                  </a:lnTo>
                  <a:lnTo>
                    <a:pt x="94689" y="48973"/>
                  </a:lnTo>
                  <a:lnTo>
                    <a:pt x="90027" y="68501"/>
                  </a:lnTo>
                  <a:lnTo>
                    <a:pt x="67789" y="111842"/>
                  </a:lnTo>
                  <a:lnTo>
                    <a:pt x="59056" y="121390"/>
                  </a:lnTo>
                  <a:lnTo>
                    <a:pt x="55246" y="123936"/>
                  </a:lnTo>
                  <a:lnTo>
                    <a:pt x="38267" y="143436"/>
                  </a:lnTo>
                  <a:lnTo>
                    <a:pt x="30490" y="147161"/>
                  </a:lnTo>
                  <a:lnTo>
                    <a:pt x="24086" y="147807"/>
                  </a:lnTo>
                  <a:lnTo>
                    <a:pt x="22407" y="146839"/>
                  </a:lnTo>
                  <a:lnTo>
                    <a:pt x="21288" y="145135"/>
                  </a:lnTo>
                  <a:lnTo>
                    <a:pt x="20542" y="142941"/>
                  </a:lnTo>
                  <a:lnTo>
                    <a:pt x="21103" y="140420"/>
                  </a:lnTo>
                  <a:lnTo>
                    <a:pt x="24549" y="134797"/>
                  </a:lnTo>
                  <a:lnTo>
                    <a:pt x="71591" y="88230"/>
                  </a:lnTo>
                  <a:lnTo>
                    <a:pt x="113076" y="62447"/>
                  </a:lnTo>
                  <a:lnTo>
                    <a:pt x="159445" y="34311"/>
                  </a:lnTo>
                  <a:lnTo>
                    <a:pt x="176683" y="19693"/>
                  </a:lnTo>
                  <a:lnTo>
                    <a:pt x="188472" y="15382"/>
                  </a:lnTo>
                  <a:lnTo>
                    <a:pt x="188089" y="15164"/>
                  </a:lnTo>
                  <a:lnTo>
                    <a:pt x="177064" y="14785"/>
                  </a:lnTo>
                  <a:lnTo>
                    <a:pt x="171123" y="17575"/>
                  </a:lnTo>
                  <a:lnTo>
                    <a:pt x="162838" y="22344"/>
                  </a:lnTo>
                  <a:lnTo>
                    <a:pt x="142440" y="32036"/>
                  </a:lnTo>
                  <a:lnTo>
                    <a:pt x="111449" y="66991"/>
                  </a:lnTo>
                  <a:lnTo>
                    <a:pt x="98763" y="95725"/>
                  </a:lnTo>
                  <a:lnTo>
                    <a:pt x="95944" y="117275"/>
                  </a:lnTo>
                  <a:lnTo>
                    <a:pt x="98381" y="126627"/>
                  </a:lnTo>
                  <a:lnTo>
                    <a:pt x="100512" y="130602"/>
                  </a:lnTo>
                  <a:lnTo>
                    <a:pt x="102991" y="133253"/>
                  </a:lnTo>
                  <a:lnTo>
                    <a:pt x="120772" y="144634"/>
                  </a:lnTo>
                  <a:lnTo>
                    <a:pt x="127055" y="146547"/>
                  </a:lnTo>
                  <a:lnTo>
                    <a:pt x="172570" y="134686"/>
                  </a:lnTo>
                  <a:lnTo>
                    <a:pt x="207240" y="124468"/>
                  </a:lnTo>
                  <a:lnTo>
                    <a:pt x="228600" y="10997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5" name="SMARTInkShape-492">
              <a:extLst>
                <a:ext uri="{FF2B5EF4-FFF2-40B4-BE49-F238E27FC236}">
                  <a16:creationId xmlns:a16="http://schemas.microsoft.com/office/drawing/2014/main" id="{E0AABA7C-00DF-28A0-161F-DA90EF22293E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1238643" y="2876977"/>
              <a:ext cx="323458" cy="28149"/>
            </a:xfrm>
            <a:custGeom>
              <a:avLst/>
              <a:gdLst/>
              <a:ahLst/>
              <a:cxnLst/>
              <a:rect l="0" t="0" r="0" b="0"/>
              <a:pathLst>
                <a:path w="323458" h="28149">
                  <a:moveTo>
                    <a:pt x="9132" y="28148"/>
                  </a:moveTo>
                  <a:lnTo>
                    <a:pt x="9132" y="28148"/>
                  </a:lnTo>
                  <a:lnTo>
                    <a:pt x="0" y="28148"/>
                  </a:lnTo>
                  <a:lnTo>
                    <a:pt x="30742" y="25326"/>
                  </a:lnTo>
                  <a:lnTo>
                    <a:pt x="76900" y="19947"/>
                  </a:lnTo>
                  <a:lnTo>
                    <a:pt x="121522" y="19015"/>
                  </a:lnTo>
                  <a:lnTo>
                    <a:pt x="158144" y="18739"/>
                  </a:lnTo>
                  <a:lnTo>
                    <a:pt x="199216" y="18658"/>
                  </a:lnTo>
                  <a:lnTo>
                    <a:pt x="239843" y="13577"/>
                  </a:lnTo>
                  <a:lnTo>
                    <a:pt x="283544" y="6866"/>
                  </a:lnTo>
                  <a:lnTo>
                    <a:pt x="305398" y="213"/>
                  </a:lnTo>
                  <a:lnTo>
                    <a:pt x="308243" y="0"/>
                  </a:lnTo>
                  <a:lnTo>
                    <a:pt x="310139" y="916"/>
                  </a:lnTo>
                  <a:lnTo>
                    <a:pt x="311403" y="2585"/>
                  </a:lnTo>
                  <a:lnTo>
                    <a:pt x="312246" y="4756"/>
                  </a:lnTo>
                  <a:lnTo>
                    <a:pt x="313866" y="6203"/>
                  </a:lnTo>
                  <a:lnTo>
                    <a:pt x="323457" y="909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57" name="SMARTInkShape-493">
            <a:extLst>
              <a:ext uri="{FF2B5EF4-FFF2-40B4-BE49-F238E27FC236}">
                <a16:creationId xmlns:a16="http://schemas.microsoft.com/office/drawing/2014/main" id="{34E68B72-7569-AD69-22FE-DAA1187BA81C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1047750" y="3029066"/>
            <a:ext cx="1" cy="9410"/>
          </a:xfrm>
          <a:custGeom>
            <a:avLst/>
            <a:gdLst/>
            <a:ahLst/>
            <a:cxnLst/>
            <a:rect l="0" t="0" r="0" b="0"/>
            <a:pathLst>
              <a:path w="1" h="9410">
                <a:moveTo>
                  <a:pt x="0" y="9409"/>
                </a:moveTo>
                <a:lnTo>
                  <a:pt x="0" y="9409"/>
                </a:lnTo>
                <a:lnTo>
                  <a:pt x="0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62" name="SMARTInkShape-Group62">
            <a:extLst>
              <a:ext uri="{FF2B5EF4-FFF2-40B4-BE49-F238E27FC236}">
                <a16:creationId xmlns:a16="http://schemas.microsoft.com/office/drawing/2014/main" id="{57960ADE-EEE8-8AFC-D6E7-FA25A9E82B6F}"/>
              </a:ext>
            </a:extLst>
          </p:cNvPr>
          <p:cNvGrpSpPr/>
          <p:nvPr/>
        </p:nvGrpSpPr>
        <p:grpSpPr>
          <a:xfrm>
            <a:off x="95250" y="3048035"/>
            <a:ext cx="933451" cy="123791"/>
            <a:chOff x="95250" y="3048035"/>
            <a:chExt cx="933451" cy="123791"/>
          </a:xfrm>
        </p:grpSpPr>
        <p:sp>
          <p:nvSpPr>
            <p:cNvPr id="1158" name="SMARTInkShape-494">
              <a:extLst>
                <a:ext uri="{FF2B5EF4-FFF2-40B4-BE49-F238E27FC236}">
                  <a16:creationId xmlns:a16="http://schemas.microsoft.com/office/drawing/2014/main" id="{0AAE9B95-AAD9-6FE9-6BA3-EF33C13C569A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95250" y="3048035"/>
              <a:ext cx="256980" cy="123791"/>
            </a:xfrm>
            <a:custGeom>
              <a:avLst/>
              <a:gdLst/>
              <a:ahLst/>
              <a:cxnLst/>
              <a:rect l="0" t="0" r="0" b="0"/>
              <a:pathLst>
                <a:path w="256980" h="123791">
                  <a:moveTo>
                    <a:pt x="0" y="19015"/>
                  </a:moveTo>
                  <a:lnTo>
                    <a:pt x="0" y="19015"/>
                  </a:lnTo>
                  <a:lnTo>
                    <a:pt x="0" y="9882"/>
                  </a:lnTo>
                  <a:lnTo>
                    <a:pt x="5056" y="9606"/>
                  </a:lnTo>
                  <a:lnTo>
                    <a:pt x="10361" y="6720"/>
                  </a:lnTo>
                  <a:lnTo>
                    <a:pt x="17334" y="1299"/>
                  </a:lnTo>
                  <a:lnTo>
                    <a:pt x="26315" y="229"/>
                  </a:lnTo>
                  <a:lnTo>
                    <a:pt x="36339" y="0"/>
                  </a:lnTo>
                  <a:lnTo>
                    <a:pt x="42635" y="5032"/>
                  </a:lnTo>
                  <a:lnTo>
                    <a:pt x="45407" y="10331"/>
                  </a:lnTo>
                  <a:lnTo>
                    <a:pt x="47187" y="32469"/>
                  </a:lnTo>
                  <a:lnTo>
                    <a:pt x="46480" y="65300"/>
                  </a:lnTo>
                  <a:lnTo>
                    <a:pt x="37917" y="96853"/>
                  </a:lnTo>
                  <a:lnTo>
                    <a:pt x="35861" y="99482"/>
                  </a:lnTo>
                  <a:lnTo>
                    <a:pt x="30014" y="103701"/>
                  </a:lnTo>
                  <a:lnTo>
                    <a:pt x="29535" y="102989"/>
                  </a:lnTo>
                  <a:lnTo>
                    <a:pt x="29002" y="99375"/>
                  </a:lnTo>
                  <a:lnTo>
                    <a:pt x="31587" y="94242"/>
                  </a:lnTo>
                  <a:lnTo>
                    <a:pt x="36263" y="86316"/>
                  </a:lnTo>
                  <a:lnTo>
                    <a:pt x="45905" y="66120"/>
                  </a:lnTo>
                  <a:lnTo>
                    <a:pt x="90941" y="23224"/>
                  </a:lnTo>
                  <a:lnTo>
                    <a:pt x="101264" y="14030"/>
                  </a:lnTo>
                  <a:lnTo>
                    <a:pt x="107801" y="11508"/>
                  </a:lnTo>
                  <a:lnTo>
                    <a:pt x="111025" y="11894"/>
                  </a:lnTo>
                  <a:lnTo>
                    <a:pt x="121930" y="17868"/>
                  </a:lnTo>
                  <a:lnTo>
                    <a:pt x="128320" y="23732"/>
                  </a:lnTo>
                  <a:lnTo>
                    <a:pt x="131115" y="29225"/>
                  </a:lnTo>
                  <a:lnTo>
                    <a:pt x="142228" y="73608"/>
                  </a:lnTo>
                  <a:lnTo>
                    <a:pt x="142872" y="95037"/>
                  </a:lnTo>
                  <a:lnTo>
                    <a:pt x="147930" y="90106"/>
                  </a:lnTo>
                  <a:lnTo>
                    <a:pt x="150413" y="84830"/>
                  </a:lnTo>
                  <a:lnTo>
                    <a:pt x="151076" y="81942"/>
                  </a:lnTo>
                  <a:lnTo>
                    <a:pt x="174468" y="46731"/>
                  </a:lnTo>
                  <a:lnTo>
                    <a:pt x="184433" y="36625"/>
                  </a:lnTo>
                  <a:lnTo>
                    <a:pt x="228585" y="2755"/>
                  </a:lnTo>
                  <a:lnTo>
                    <a:pt x="245768" y="128"/>
                  </a:lnTo>
                  <a:lnTo>
                    <a:pt x="252149" y="5070"/>
                  </a:lnTo>
                  <a:lnTo>
                    <a:pt x="254941" y="10348"/>
                  </a:lnTo>
                  <a:lnTo>
                    <a:pt x="256979" y="28615"/>
                  </a:lnTo>
                  <a:lnTo>
                    <a:pt x="256091" y="58575"/>
                  </a:lnTo>
                  <a:lnTo>
                    <a:pt x="247824" y="104462"/>
                  </a:lnTo>
                  <a:lnTo>
                    <a:pt x="247650" y="12379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9" name="SMARTInkShape-495">
              <a:extLst>
                <a:ext uri="{FF2B5EF4-FFF2-40B4-BE49-F238E27FC236}">
                  <a16:creationId xmlns:a16="http://schemas.microsoft.com/office/drawing/2014/main" id="{8E783517-6413-F2C0-AE9E-32D1129D0405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428625" y="3048278"/>
              <a:ext cx="95251" cy="122870"/>
            </a:xfrm>
            <a:custGeom>
              <a:avLst/>
              <a:gdLst/>
              <a:ahLst/>
              <a:cxnLst/>
              <a:rect l="0" t="0" r="0" b="0"/>
              <a:pathLst>
                <a:path w="95251" h="122870">
                  <a:moveTo>
                    <a:pt x="0" y="66397"/>
                  </a:moveTo>
                  <a:lnTo>
                    <a:pt x="0" y="66397"/>
                  </a:lnTo>
                  <a:lnTo>
                    <a:pt x="18314" y="66397"/>
                  </a:lnTo>
                  <a:lnTo>
                    <a:pt x="26837" y="63575"/>
                  </a:lnTo>
                  <a:lnTo>
                    <a:pt x="34152" y="59851"/>
                  </a:lnTo>
                  <a:lnTo>
                    <a:pt x="50698" y="57264"/>
                  </a:lnTo>
                  <a:lnTo>
                    <a:pt x="60295" y="56988"/>
                  </a:lnTo>
                  <a:lnTo>
                    <a:pt x="66662" y="54102"/>
                  </a:lnTo>
                  <a:lnTo>
                    <a:pt x="73019" y="50349"/>
                  </a:lnTo>
                  <a:lnTo>
                    <a:pt x="83843" y="47743"/>
                  </a:lnTo>
                  <a:lnTo>
                    <a:pt x="93761" y="39181"/>
                  </a:lnTo>
                  <a:lnTo>
                    <a:pt x="94588" y="35604"/>
                  </a:lnTo>
                  <a:lnTo>
                    <a:pt x="95211" y="10411"/>
                  </a:lnTo>
                  <a:lnTo>
                    <a:pt x="93108" y="6848"/>
                  </a:lnTo>
                  <a:lnTo>
                    <a:pt x="89588" y="4473"/>
                  </a:lnTo>
                  <a:lnTo>
                    <a:pt x="74522" y="1129"/>
                  </a:lnTo>
                  <a:lnTo>
                    <a:pt x="55525" y="0"/>
                  </a:lnTo>
                  <a:lnTo>
                    <a:pt x="52892" y="966"/>
                  </a:lnTo>
                  <a:lnTo>
                    <a:pt x="51136" y="2668"/>
                  </a:lnTo>
                  <a:lnTo>
                    <a:pt x="49966" y="4861"/>
                  </a:lnTo>
                  <a:lnTo>
                    <a:pt x="48127" y="6323"/>
                  </a:lnTo>
                  <a:lnTo>
                    <a:pt x="37572" y="11492"/>
                  </a:lnTo>
                  <a:lnTo>
                    <a:pt x="25296" y="22390"/>
                  </a:lnTo>
                  <a:lnTo>
                    <a:pt x="4227" y="68029"/>
                  </a:lnTo>
                  <a:lnTo>
                    <a:pt x="557" y="88001"/>
                  </a:lnTo>
                  <a:lnTo>
                    <a:pt x="5221" y="103020"/>
                  </a:lnTo>
                  <a:lnTo>
                    <a:pt x="13306" y="115819"/>
                  </a:lnTo>
                  <a:lnTo>
                    <a:pt x="19319" y="120112"/>
                  </a:lnTo>
                  <a:lnTo>
                    <a:pt x="28655" y="122529"/>
                  </a:lnTo>
                  <a:lnTo>
                    <a:pt x="31803" y="122869"/>
                  </a:lnTo>
                  <a:lnTo>
                    <a:pt x="77809" y="113807"/>
                  </a:lnTo>
                  <a:lnTo>
                    <a:pt x="95250" y="10449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0" name="SMARTInkShape-496">
              <a:extLst>
                <a:ext uri="{FF2B5EF4-FFF2-40B4-BE49-F238E27FC236}">
                  <a16:creationId xmlns:a16="http://schemas.microsoft.com/office/drawing/2014/main" id="{9C2EEBF7-0833-6C03-BC1C-5602857847D4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554755" y="3048687"/>
              <a:ext cx="264396" cy="123139"/>
            </a:xfrm>
            <a:custGeom>
              <a:avLst/>
              <a:gdLst/>
              <a:ahLst/>
              <a:cxnLst/>
              <a:rect l="0" t="0" r="0" b="0"/>
              <a:pathLst>
                <a:path w="264396" h="123139">
                  <a:moveTo>
                    <a:pt x="73895" y="37413"/>
                  </a:moveTo>
                  <a:lnTo>
                    <a:pt x="73895" y="37413"/>
                  </a:lnTo>
                  <a:lnTo>
                    <a:pt x="73895" y="29212"/>
                  </a:lnTo>
                  <a:lnTo>
                    <a:pt x="74953" y="28771"/>
                  </a:lnTo>
                  <a:lnTo>
                    <a:pt x="78951" y="28280"/>
                  </a:lnTo>
                  <a:lnTo>
                    <a:pt x="80441" y="27091"/>
                  </a:lnTo>
                  <a:lnTo>
                    <a:pt x="82096" y="22948"/>
                  </a:lnTo>
                  <a:lnTo>
                    <a:pt x="81479" y="21419"/>
                  </a:lnTo>
                  <a:lnTo>
                    <a:pt x="80009" y="20401"/>
                  </a:lnTo>
                  <a:lnTo>
                    <a:pt x="77971" y="19721"/>
                  </a:lnTo>
                  <a:lnTo>
                    <a:pt x="76612" y="18210"/>
                  </a:lnTo>
                  <a:lnTo>
                    <a:pt x="75103" y="13710"/>
                  </a:lnTo>
                  <a:lnTo>
                    <a:pt x="73642" y="12085"/>
                  </a:lnTo>
                  <a:lnTo>
                    <a:pt x="69196" y="10282"/>
                  </a:lnTo>
                  <a:lnTo>
                    <a:pt x="67588" y="8742"/>
                  </a:lnTo>
                  <a:lnTo>
                    <a:pt x="65800" y="4209"/>
                  </a:lnTo>
                  <a:lnTo>
                    <a:pt x="64265" y="2577"/>
                  </a:lnTo>
                  <a:lnTo>
                    <a:pt x="59737" y="764"/>
                  </a:lnTo>
                  <a:lnTo>
                    <a:pt x="46182" y="4799"/>
                  </a:lnTo>
                  <a:lnTo>
                    <a:pt x="29184" y="16703"/>
                  </a:lnTo>
                  <a:lnTo>
                    <a:pt x="13610" y="33511"/>
                  </a:lnTo>
                  <a:lnTo>
                    <a:pt x="1152" y="61454"/>
                  </a:lnTo>
                  <a:lnTo>
                    <a:pt x="0" y="66141"/>
                  </a:lnTo>
                  <a:lnTo>
                    <a:pt x="1542" y="76992"/>
                  </a:lnTo>
                  <a:lnTo>
                    <a:pt x="3434" y="82849"/>
                  </a:lnTo>
                  <a:lnTo>
                    <a:pt x="6813" y="86754"/>
                  </a:lnTo>
                  <a:lnTo>
                    <a:pt x="23290" y="93535"/>
                  </a:lnTo>
                  <a:lnTo>
                    <a:pt x="35500" y="89202"/>
                  </a:lnTo>
                  <a:lnTo>
                    <a:pt x="54388" y="75225"/>
                  </a:lnTo>
                  <a:lnTo>
                    <a:pt x="62398" y="67813"/>
                  </a:lnTo>
                  <a:lnTo>
                    <a:pt x="63494" y="63977"/>
                  </a:lnTo>
                  <a:lnTo>
                    <a:pt x="65039" y="57686"/>
                  </a:lnTo>
                  <a:lnTo>
                    <a:pt x="74682" y="28322"/>
                  </a:lnTo>
                  <a:lnTo>
                    <a:pt x="78831" y="23495"/>
                  </a:lnTo>
                  <a:lnTo>
                    <a:pt x="79302" y="21784"/>
                  </a:lnTo>
                  <a:lnTo>
                    <a:pt x="78558" y="20644"/>
                  </a:lnTo>
                  <a:lnTo>
                    <a:pt x="77004" y="19884"/>
                  </a:lnTo>
                  <a:lnTo>
                    <a:pt x="77026" y="19377"/>
                  </a:lnTo>
                  <a:lnTo>
                    <a:pt x="79873" y="18814"/>
                  </a:lnTo>
                  <a:lnTo>
                    <a:pt x="81055" y="19722"/>
                  </a:lnTo>
                  <a:lnTo>
                    <a:pt x="82369" y="23553"/>
                  </a:lnTo>
                  <a:lnTo>
                    <a:pt x="86230" y="59309"/>
                  </a:lnTo>
                  <a:lnTo>
                    <a:pt x="93778" y="73534"/>
                  </a:lnTo>
                  <a:lnTo>
                    <a:pt x="107018" y="89421"/>
                  </a:lnTo>
                  <a:lnTo>
                    <a:pt x="108677" y="90077"/>
                  </a:lnTo>
                  <a:lnTo>
                    <a:pt x="109783" y="89456"/>
                  </a:lnTo>
                  <a:lnTo>
                    <a:pt x="110520" y="87983"/>
                  </a:lnTo>
                  <a:lnTo>
                    <a:pt x="112070" y="87001"/>
                  </a:lnTo>
                  <a:lnTo>
                    <a:pt x="120066" y="85296"/>
                  </a:lnTo>
                  <a:lnTo>
                    <a:pt x="120551" y="84152"/>
                  </a:lnTo>
                  <a:lnTo>
                    <a:pt x="121089" y="80058"/>
                  </a:lnTo>
                  <a:lnTo>
                    <a:pt x="122291" y="78543"/>
                  </a:lnTo>
                  <a:lnTo>
                    <a:pt x="126449" y="76859"/>
                  </a:lnTo>
                  <a:lnTo>
                    <a:pt x="127981" y="75352"/>
                  </a:lnTo>
                  <a:lnTo>
                    <a:pt x="153400" y="29535"/>
                  </a:lnTo>
                  <a:lnTo>
                    <a:pt x="159678" y="23329"/>
                  </a:lnTo>
                  <a:lnTo>
                    <a:pt x="168591" y="18654"/>
                  </a:lnTo>
                  <a:lnTo>
                    <a:pt x="174037" y="23506"/>
                  </a:lnTo>
                  <a:lnTo>
                    <a:pt x="176611" y="28763"/>
                  </a:lnTo>
                  <a:lnTo>
                    <a:pt x="178489" y="52659"/>
                  </a:lnTo>
                  <a:lnTo>
                    <a:pt x="178659" y="82376"/>
                  </a:lnTo>
                  <a:lnTo>
                    <a:pt x="179721" y="83264"/>
                  </a:lnTo>
                  <a:lnTo>
                    <a:pt x="183723" y="84249"/>
                  </a:lnTo>
                  <a:lnTo>
                    <a:pt x="185214" y="83454"/>
                  </a:lnTo>
                  <a:lnTo>
                    <a:pt x="186207" y="81865"/>
                  </a:lnTo>
                  <a:lnTo>
                    <a:pt x="201336" y="49370"/>
                  </a:lnTo>
                  <a:lnTo>
                    <a:pt x="224204" y="15320"/>
                  </a:lnTo>
                  <a:lnTo>
                    <a:pt x="239198" y="4526"/>
                  </a:lnTo>
                  <a:lnTo>
                    <a:pt x="252597" y="0"/>
                  </a:lnTo>
                  <a:lnTo>
                    <a:pt x="253355" y="829"/>
                  </a:lnTo>
                  <a:lnTo>
                    <a:pt x="254197" y="4573"/>
                  </a:lnTo>
                  <a:lnTo>
                    <a:pt x="254830" y="47627"/>
                  </a:lnTo>
                  <a:lnTo>
                    <a:pt x="254867" y="93482"/>
                  </a:lnTo>
                  <a:lnTo>
                    <a:pt x="254870" y="110753"/>
                  </a:lnTo>
                  <a:lnTo>
                    <a:pt x="264395" y="12313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1" name="SMARTInkShape-497">
              <a:extLst>
                <a:ext uri="{FF2B5EF4-FFF2-40B4-BE49-F238E27FC236}">
                  <a16:creationId xmlns:a16="http://schemas.microsoft.com/office/drawing/2014/main" id="{44F63F24-226F-59F0-9E83-FDE16ACBB708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1000125" y="3124200"/>
              <a:ext cx="28576" cy="9526"/>
            </a:xfrm>
            <a:custGeom>
              <a:avLst/>
              <a:gdLst/>
              <a:ahLst/>
              <a:cxnLst/>
              <a:rect l="0" t="0" r="0" b="0"/>
              <a:pathLst>
                <a:path w="28576" h="9526">
                  <a:moveTo>
                    <a:pt x="0" y="0"/>
                  </a:moveTo>
                  <a:lnTo>
                    <a:pt x="0" y="0"/>
                  </a:lnTo>
                  <a:lnTo>
                    <a:pt x="5057" y="0"/>
                  </a:lnTo>
                  <a:lnTo>
                    <a:pt x="6546" y="1058"/>
                  </a:lnTo>
                  <a:lnTo>
                    <a:pt x="7539" y="2822"/>
                  </a:lnTo>
                  <a:lnTo>
                    <a:pt x="8201" y="5056"/>
                  </a:lnTo>
                  <a:lnTo>
                    <a:pt x="9701" y="6546"/>
                  </a:lnTo>
                  <a:lnTo>
                    <a:pt x="14189" y="8201"/>
                  </a:lnTo>
                  <a:lnTo>
                    <a:pt x="28575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78" name="SMARTInkShape-Group63">
            <a:extLst>
              <a:ext uri="{FF2B5EF4-FFF2-40B4-BE49-F238E27FC236}">
                <a16:creationId xmlns:a16="http://schemas.microsoft.com/office/drawing/2014/main" id="{BF34D38D-6310-9D1C-E6BC-6C504A28C3EE}"/>
              </a:ext>
            </a:extLst>
          </p:cNvPr>
          <p:cNvGrpSpPr/>
          <p:nvPr/>
        </p:nvGrpSpPr>
        <p:grpSpPr>
          <a:xfrm>
            <a:off x="114300" y="2458774"/>
            <a:ext cx="2000251" cy="302687"/>
            <a:chOff x="114300" y="2458774"/>
            <a:chExt cx="2000251" cy="302687"/>
          </a:xfrm>
        </p:grpSpPr>
        <p:sp>
          <p:nvSpPr>
            <p:cNvPr id="1163" name="SMARTInkShape-498">
              <a:extLst>
                <a:ext uri="{FF2B5EF4-FFF2-40B4-BE49-F238E27FC236}">
                  <a16:creationId xmlns:a16="http://schemas.microsoft.com/office/drawing/2014/main" id="{5F110C15-DFAC-7517-DB5B-BCBE28C4FEE4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114300" y="2552735"/>
              <a:ext cx="161926" cy="152366"/>
            </a:xfrm>
            <a:custGeom>
              <a:avLst/>
              <a:gdLst/>
              <a:ahLst/>
              <a:cxnLst/>
              <a:rect l="0" t="0" r="0" b="0"/>
              <a:pathLst>
                <a:path w="161926" h="152366">
                  <a:moveTo>
                    <a:pt x="0" y="9490"/>
                  </a:moveTo>
                  <a:lnTo>
                    <a:pt x="0" y="9490"/>
                  </a:lnTo>
                  <a:lnTo>
                    <a:pt x="5056" y="4434"/>
                  </a:lnTo>
                  <a:lnTo>
                    <a:pt x="10361" y="1951"/>
                  </a:lnTo>
                  <a:lnTo>
                    <a:pt x="27100" y="0"/>
                  </a:lnTo>
                  <a:lnTo>
                    <a:pt x="33194" y="5032"/>
                  </a:lnTo>
                  <a:lnTo>
                    <a:pt x="41703" y="23338"/>
                  </a:lnTo>
                  <a:lnTo>
                    <a:pt x="46845" y="56848"/>
                  </a:lnTo>
                  <a:lnTo>
                    <a:pt x="47595" y="101359"/>
                  </a:lnTo>
                  <a:lnTo>
                    <a:pt x="47624" y="122791"/>
                  </a:lnTo>
                  <a:lnTo>
                    <a:pt x="47625" y="118437"/>
                  </a:lnTo>
                  <a:lnTo>
                    <a:pt x="63872" y="75470"/>
                  </a:lnTo>
                  <a:lnTo>
                    <a:pt x="70015" y="61392"/>
                  </a:lnTo>
                  <a:lnTo>
                    <a:pt x="79096" y="50902"/>
                  </a:lnTo>
                  <a:lnTo>
                    <a:pt x="119509" y="23378"/>
                  </a:lnTo>
                  <a:lnTo>
                    <a:pt x="132748" y="19185"/>
                  </a:lnTo>
                  <a:lnTo>
                    <a:pt x="138228" y="19066"/>
                  </a:lnTo>
                  <a:lnTo>
                    <a:pt x="139777" y="20107"/>
                  </a:lnTo>
                  <a:lnTo>
                    <a:pt x="140810" y="21860"/>
                  </a:lnTo>
                  <a:lnTo>
                    <a:pt x="150955" y="59720"/>
                  </a:lnTo>
                  <a:lnTo>
                    <a:pt x="152273" y="101236"/>
                  </a:lnTo>
                  <a:lnTo>
                    <a:pt x="153433" y="126900"/>
                  </a:lnTo>
                  <a:lnTo>
                    <a:pt x="161925" y="15236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4" name="SMARTInkShape-499">
              <a:extLst>
                <a:ext uri="{FF2B5EF4-FFF2-40B4-BE49-F238E27FC236}">
                  <a16:creationId xmlns:a16="http://schemas.microsoft.com/office/drawing/2014/main" id="{A5E5FA36-2F85-BE4C-A3D5-F78048348CE9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413612" y="2562225"/>
              <a:ext cx="5489" cy="1"/>
            </a:xfrm>
            <a:custGeom>
              <a:avLst/>
              <a:gdLst/>
              <a:ahLst/>
              <a:cxnLst/>
              <a:rect l="0" t="0" r="0" b="0"/>
              <a:pathLst>
                <a:path w="5489" h="1">
                  <a:moveTo>
                    <a:pt x="5488" y="0"/>
                  </a:moveTo>
                  <a:lnTo>
                    <a:pt x="5488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5" name="SMARTInkShape-500">
              <a:extLst>
                <a:ext uri="{FF2B5EF4-FFF2-40B4-BE49-F238E27FC236}">
                  <a16:creationId xmlns:a16="http://schemas.microsoft.com/office/drawing/2014/main" id="{E8E1EE9F-E16F-6284-F42E-D1C428FF6374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428625" y="26479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6" name="SMARTInkShape-501">
              <a:extLst>
                <a:ext uri="{FF2B5EF4-FFF2-40B4-BE49-F238E27FC236}">
                  <a16:creationId xmlns:a16="http://schemas.microsoft.com/office/drawing/2014/main" id="{024ABF5E-D396-3444-2A80-9D643B1431A5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647700" y="2537687"/>
              <a:ext cx="168502" cy="138697"/>
            </a:xfrm>
            <a:custGeom>
              <a:avLst/>
              <a:gdLst/>
              <a:ahLst/>
              <a:cxnLst/>
              <a:rect l="0" t="0" r="0" b="0"/>
              <a:pathLst>
                <a:path w="168502" h="138697">
                  <a:moveTo>
                    <a:pt x="161925" y="5488"/>
                  </a:moveTo>
                  <a:lnTo>
                    <a:pt x="161925" y="5488"/>
                  </a:lnTo>
                  <a:lnTo>
                    <a:pt x="166982" y="5488"/>
                  </a:lnTo>
                  <a:lnTo>
                    <a:pt x="167413" y="4430"/>
                  </a:lnTo>
                  <a:lnTo>
                    <a:pt x="165070" y="432"/>
                  </a:lnTo>
                  <a:lnTo>
                    <a:pt x="162963" y="0"/>
                  </a:lnTo>
                  <a:lnTo>
                    <a:pt x="143511" y="4090"/>
                  </a:lnTo>
                  <a:lnTo>
                    <a:pt x="117311" y="7896"/>
                  </a:lnTo>
                  <a:lnTo>
                    <a:pt x="71938" y="30998"/>
                  </a:lnTo>
                  <a:lnTo>
                    <a:pt x="63178" y="38211"/>
                  </a:lnTo>
                  <a:lnTo>
                    <a:pt x="59829" y="44021"/>
                  </a:lnTo>
                  <a:lnTo>
                    <a:pt x="57679" y="56373"/>
                  </a:lnTo>
                  <a:lnTo>
                    <a:pt x="60678" y="58462"/>
                  </a:lnTo>
                  <a:lnTo>
                    <a:pt x="107525" y="65216"/>
                  </a:lnTo>
                  <a:lnTo>
                    <a:pt x="143418" y="75847"/>
                  </a:lnTo>
                  <a:lnTo>
                    <a:pt x="156522" y="84737"/>
                  </a:lnTo>
                  <a:lnTo>
                    <a:pt x="164815" y="94685"/>
                  </a:lnTo>
                  <a:lnTo>
                    <a:pt x="168501" y="102634"/>
                  </a:lnTo>
                  <a:lnTo>
                    <a:pt x="167317" y="112517"/>
                  </a:lnTo>
                  <a:lnTo>
                    <a:pt x="165520" y="118116"/>
                  </a:lnTo>
                  <a:lnTo>
                    <a:pt x="162205" y="121848"/>
                  </a:lnTo>
                  <a:lnTo>
                    <a:pt x="130669" y="133387"/>
                  </a:lnTo>
                  <a:lnTo>
                    <a:pt x="83745" y="137761"/>
                  </a:lnTo>
                  <a:lnTo>
                    <a:pt x="40635" y="138696"/>
                  </a:lnTo>
                  <a:lnTo>
                    <a:pt x="25821" y="135953"/>
                  </a:lnTo>
                  <a:lnTo>
                    <a:pt x="0" y="12931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7" name="SMARTInkShape-502">
              <a:extLst>
                <a:ext uri="{FF2B5EF4-FFF2-40B4-BE49-F238E27FC236}">
                  <a16:creationId xmlns:a16="http://schemas.microsoft.com/office/drawing/2014/main" id="{DC7645DA-E456-A2B1-52FB-ED3D38CF6561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850134" y="2571869"/>
              <a:ext cx="345971" cy="104608"/>
            </a:xfrm>
            <a:custGeom>
              <a:avLst/>
              <a:gdLst/>
              <a:ahLst/>
              <a:cxnLst/>
              <a:rect l="0" t="0" r="0" b="0"/>
              <a:pathLst>
                <a:path w="345971" h="104608">
                  <a:moveTo>
                    <a:pt x="83316" y="28456"/>
                  </a:moveTo>
                  <a:lnTo>
                    <a:pt x="83316" y="28456"/>
                  </a:lnTo>
                  <a:lnTo>
                    <a:pt x="88373" y="28456"/>
                  </a:lnTo>
                  <a:lnTo>
                    <a:pt x="89862" y="27398"/>
                  </a:lnTo>
                  <a:lnTo>
                    <a:pt x="90855" y="25634"/>
                  </a:lnTo>
                  <a:lnTo>
                    <a:pt x="92725" y="19323"/>
                  </a:lnTo>
                  <a:lnTo>
                    <a:pt x="92840" y="4469"/>
                  </a:lnTo>
                  <a:lnTo>
                    <a:pt x="91782" y="2939"/>
                  </a:lnTo>
                  <a:lnTo>
                    <a:pt x="90018" y="1920"/>
                  </a:lnTo>
                  <a:lnTo>
                    <a:pt x="83120" y="787"/>
                  </a:lnTo>
                  <a:lnTo>
                    <a:pt x="54049" y="0"/>
                  </a:lnTo>
                  <a:lnTo>
                    <a:pt x="43497" y="5578"/>
                  </a:lnTo>
                  <a:lnTo>
                    <a:pt x="14298" y="26893"/>
                  </a:lnTo>
                  <a:lnTo>
                    <a:pt x="3012" y="47748"/>
                  </a:lnTo>
                  <a:lnTo>
                    <a:pt x="0" y="57492"/>
                  </a:lnTo>
                  <a:lnTo>
                    <a:pt x="255" y="61571"/>
                  </a:lnTo>
                  <a:lnTo>
                    <a:pt x="3361" y="68926"/>
                  </a:lnTo>
                  <a:lnTo>
                    <a:pt x="16117" y="79018"/>
                  </a:lnTo>
                  <a:lnTo>
                    <a:pt x="33301" y="83654"/>
                  </a:lnTo>
                  <a:lnTo>
                    <a:pt x="42743" y="81916"/>
                  </a:lnTo>
                  <a:lnTo>
                    <a:pt x="54008" y="74988"/>
                  </a:lnTo>
                  <a:lnTo>
                    <a:pt x="60765" y="70304"/>
                  </a:lnTo>
                  <a:lnTo>
                    <a:pt x="67296" y="68222"/>
                  </a:lnTo>
                  <a:lnTo>
                    <a:pt x="73727" y="61652"/>
                  </a:lnTo>
                  <a:lnTo>
                    <a:pt x="79054" y="52735"/>
                  </a:lnTo>
                  <a:lnTo>
                    <a:pt x="83150" y="38618"/>
                  </a:lnTo>
                  <a:lnTo>
                    <a:pt x="78210" y="43226"/>
                  </a:lnTo>
                  <a:lnTo>
                    <a:pt x="75755" y="51248"/>
                  </a:lnTo>
                  <a:lnTo>
                    <a:pt x="74179" y="68589"/>
                  </a:lnTo>
                  <a:lnTo>
                    <a:pt x="76786" y="75573"/>
                  </a:lnTo>
                  <a:lnTo>
                    <a:pt x="80414" y="82205"/>
                  </a:lnTo>
                  <a:lnTo>
                    <a:pt x="83515" y="91889"/>
                  </a:lnTo>
                  <a:lnTo>
                    <a:pt x="87990" y="98276"/>
                  </a:lnTo>
                  <a:lnTo>
                    <a:pt x="93507" y="101821"/>
                  </a:lnTo>
                  <a:lnTo>
                    <a:pt x="102258" y="104282"/>
                  </a:lnTo>
                  <a:lnTo>
                    <a:pt x="110413" y="104607"/>
                  </a:lnTo>
                  <a:lnTo>
                    <a:pt x="142444" y="74063"/>
                  </a:lnTo>
                  <a:lnTo>
                    <a:pt x="155046" y="47343"/>
                  </a:lnTo>
                  <a:lnTo>
                    <a:pt x="157529" y="37555"/>
                  </a:lnTo>
                  <a:lnTo>
                    <a:pt x="159250" y="34522"/>
                  </a:lnTo>
                  <a:lnTo>
                    <a:pt x="161455" y="32500"/>
                  </a:lnTo>
                  <a:lnTo>
                    <a:pt x="163984" y="31152"/>
                  </a:lnTo>
                  <a:lnTo>
                    <a:pt x="165670" y="29195"/>
                  </a:lnTo>
                  <a:lnTo>
                    <a:pt x="167543" y="24198"/>
                  </a:lnTo>
                  <a:lnTo>
                    <a:pt x="169100" y="22443"/>
                  </a:lnTo>
                  <a:lnTo>
                    <a:pt x="178528" y="18943"/>
                  </a:lnTo>
                  <a:lnTo>
                    <a:pt x="186763" y="27133"/>
                  </a:lnTo>
                  <a:lnTo>
                    <a:pt x="187698" y="33121"/>
                  </a:lnTo>
                  <a:lnTo>
                    <a:pt x="188090" y="78983"/>
                  </a:lnTo>
                  <a:lnTo>
                    <a:pt x="188091" y="88700"/>
                  </a:lnTo>
                  <a:lnTo>
                    <a:pt x="189149" y="90844"/>
                  </a:lnTo>
                  <a:lnTo>
                    <a:pt x="190913" y="92273"/>
                  </a:lnTo>
                  <a:lnTo>
                    <a:pt x="197224" y="94964"/>
                  </a:lnTo>
                  <a:lnTo>
                    <a:pt x="202556" y="90025"/>
                  </a:lnTo>
                  <a:lnTo>
                    <a:pt x="231513" y="43325"/>
                  </a:lnTo>
                  <a:lnTo>
                    <a:pt x="233848" y="40356"/>
                  </a:lnTo>
                  <a:lnTo>
                    <a:pt x="237708" y="39037"/>
                  </a:lnTo>
                  <a:lnTo>
                    <a:pt x="240219" y="38685"/>
                  </a:lnTo>
                  <a:lnTo>
                    <a:pt x="241893" y="37392"/>
                  </a:lnTo>
                  <a:lnTo>
                    <a:pt x="243753" y="33133"/>
                  </a:lnTo>
                  <a:lnTo>
                    <a:pt x="245307" y="31574"/>
                  </a:lnTo>
                  <a:lnTo>
                    <a:pt x="253311" y="28866"/>
                  </a:lnTo>
                  <a:lnTo>
                    <a:pt x="253796" y="29788"/>
                  </a:lnTo>
                  <a:lnTo>
                    <a:pt x="254335" y="33634"/>
                  </a:lnTo>
                  <a:lnTo>
                    <a:pt x="257397" y="38871"/>
                  </a:lnTo>
                  <a:lnTo>
                    <a:pt x="259695" y="41749"/>
                  </a:lnTo>
                  <a:lnTo>
                    <a:pt x="262248" y="50592"/>
                  </a:lnTo>
                  <a:lnTo>
                    <a:pt x="264256" y="83613"/>
                  </a:lnTo>
                  <a:lnTo>
                    <a:pt x="265326" y="84277"/>
                  </a:lnTo>
                  <a:lnTo>
                    <a:pt x="269337" y="85015"/>
                  </a:lnTo>
                  <a:lnTo>
                    <a:pt x="270830" y="83095"/>
                  </a:lnTo>
                  <a:lnTo>
                    <a:pt x="276048" y="67628"/>
                  </a:lnTo>
                  <a:lnTo>
                    <a:pt x="306907" y="28106"/>
                  </a:lnTo>
                  <a:lnTo>
                    <a:pt x="322897" y="14359"/>
                  </a:lnTo>
                  <a:lnTo>
                    <a:pt x="329634" y="4641"/>
                  </a:lnTo>
                  <a:lnTo>
                    <a:pt x="338852" y="508"/>
                  </a:lnTo>
                  <a:lnTo>
                    <a:pt x="339398" y="1357"/>
                  </a:lnTo>
                  <a:lnTo>
                    <a:pt x="345535" y="44942"/>
                  </a:lnTo>
                  <a:lnTo>
                    <a:pt x="345970" y="50030"/>
                  </a:lnTo>
                  <a:lnTo>
                    <a:pt x="340491" y="7608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8" name="SMARTInkShape-503">
              <a:extLst>
                <a:ext uri="{FF2B5EF4-FFF2-40B4-BE49-F238E27FC236}">
                  <a16:creationId xmlns:a16="http://schemas.microsoft.com/office/drawing/2014/main" id="{84A1FB2B-60B4-E767-1650-4A0893FE9BD8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1228725" y="2591584"/>
              <a:ext cx="9526" cy="169877"/>
            </a:xfrm>
            <a:custGeom>
              <a:avLst/>
              <a:gdLst/>
              <a:ahLst/>
              <a:cxnLst/>
              <a:rect l="0" t="0" r="0" b="0"/>
              <a:pathLst>
                <a:path w="9526" h="169877">
                  <a:moveTo>
                    <a:pt x="9525" y="18266"/>
                  </a:moveTo>
                  <a:lnTo>
                    <a:pt x="9525" y="18266"/>
                  </a:lnTo>
                  <a:lnTo>
                    <a:pt x="9525" y="0"/>
                  </a:lnTo>
                  <a:lnTo>
                    <a:pt x="9525" y="40664"/>
                  </a:lnTo>
                  <a:lnTo>
                    <a:pt x="9525" y="86190"/>
                  </a:lnTo>
                  <a:lnTo>
                    <a:pt x="9525" y="129873"/>
                  </a:lnTo>
                  <a:lnTo>
                    <a:pt x="9525" y="169876"/>
                  </a:lnTo>
                  <a:lnTo>
                    <a:pt x="0" y="16114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9" name="SMARTInkShape-504">
              <a:extLst>
                <a:ext uri="{FF2B5EF4-FFF2-40B4-BE49-F238E27FC236}">
                  <a16:creationId xmlns:a16="http://schemas.microsoft.com/office/drawing/2014/main" id="{93F1E15A-AC0B-B689-1F12-52DB401665EC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1228725" y="2553786"/>
              <a:ext cx="79736" cy="84640"/>
            </a:xfrm>
            <a:custGeom>
              <a:avLst/>
              <a:gdLst/>
              <a:ahLst/>
              <a:cxnLst/>
              <a:rect l="0" t="0" r="0" b="0"/>
              <a:pathLst>
                <a:path w="79736" h="84640">
                  <a:moveTo>
                    <a:pt x="0" y="56064"/>
                  </a:moveTo>
                  <a:lnTo>
                    <a:pt x="0" y="56064"/>
                  </a:lnTo>
                  <a:lnTo>
                    <a:pt x="22390" y="11284"/>
                  </a:lnTo>
                  <a:lnTo>
                    <a:pt x="28648" y="4412"/>
                  </a:lnTo>
                  <a:lnTo>
                    <a:pt x="31799" y="2579"/>
                  </a:lnTo>
                  <a:lnTo>
                    <a:pt x="46346" y="0"/>
                  </a:lnTo>
                  <a:lnTo>
                    <a:pt x="49948" y="696"/>
                  </a:lnTo>
                  <a:lnTo>
                    <a:pt x="52348" y="2219"/>
                  </a:lnTo>
                  <a:lnTo>
                    <a:pt x="53949" y="4293"/>
                  </a:lnTo>
                  <a:lnTo>
                    <a:pt x="70668" y="16283"/>
                  </a:lnTo>
                  <a:lnTo>
                    <a:pt x="78327" y="26389"/>
                  </a:lnTo>
                  <a:lnTo>
                    <a:pt x="79735" y="32047"/>
                  </a:lnTo>
                  <a:lnTo>
                    <a:pt x="78477" y="43979"/>
                  </a:lnTo>
                  <a:lnTo>
                    <a:pt x="69045" y="67827"/>
                  </a:lnTo>
                  <a:lnTo>
                    <a:pt x="63142" y="76461"/>
                  </a:lnTo>
                  <a:lnTo>
                    <a:pt x="59028" y="79187"/>
                  </a:lnTo>
                  <a:lnTo>
                    <a:pt x="48812" y="82216"/>
                  </a:lnTo>
                  <a:lnTo>
                    <a:pt x="0" y="8463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0" name="SMARTInkShape-505">
              <a:extLst>
                <a:ext uri="{FF2B5EF4-FFF2-40B4-BE49-F238E27FC236}">
                  <a16:creationId xmlns:a16="http://schemas.microsoft.com/office/drawing/2014/main" id="{5AE6DE40-065B-0EFA-2D6E-6342A5697CF4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1343025" y="2458774"/>
              <a:ext cx="17731" cy="179652"/>
            </a:xfrm>
            <a:custGeom>
              <a:avLst/>
              <a:gdLst/>
              <a:ahLst/>
              <a:cxnLst/>
              <a:rect l="0" t="0" r="0" b="0"/>
              <a:pathLst>
                <a:path w="17731" h="179652">
                  <a:moveTo>
                    <a:pt x="9525" y="8201"/>
                  </a:moveTo>
                  <a:lnTo>
                    <a:pt x="9525" y="8201"/>
                  </a:lnTo>
                  <a:lnTo>
                    <a:pt x="9525" y="0"/>
                  </a:lnTo>
                  <a:lnTo>
                    <a:pt x="14582" y="9181"/>
                  </a:lnTo>
                  <a:lnTo>
                    <a:pt x="17726" y="25307"/>
                  </a:lnTo>
                  <a:lnTo>
                    <a:pt x="17730" y="57324"/>
                  </a:lnTo>
                  <a:lnTo>
                    <a:pt x="11459" y="99866"/>
                  </a:lnTo>
                  <a:lnTo>
                    <a:pt x="9780" y="144724"/>
                  </a:lnTo>
                  <a:lnTo>
                    <a:pt x="8542" y="162717"/>
                  </a:lnTo>
                  <a:lnTo>
                    <a:pt x="0" y="17965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1" name="SMARTInkShape-506">
              <a:extLst>
                <a:ext uri="{FF2B5EF4-FFF2-40B4-BE49-F238E27FC236}">
                  <a16:creationId xmlns:a16="http://schemas.microsoft.com/office/drawing/2014/main" id="{B1B3D382-008A-AA8C-238C-09093595D54E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1363981" y="2539200"/>
              <a:ext cx="112395" cy="97111"/>
            </a:xfrm>
            <a:custGeom>
              <a:avLst/>
              <a:gdLst/>
              <a:ahLst/>
              <a:cxnLst/>
              <a:rect l="0" t="0" r="0" b="0"/>
              <a:pathLst>
                <a:path w="112395" h="97111">
                  <a:moveTo>
                    <a:pt x="26669" y="61125"/>
                  </a:moveTo>
                  <a:lnTo>
                    <a:pt x="26669" y="61125"/>
                  </a:lnTo>
                  <a:lnTo>
                    <a:pt x="58104" y="60067"/>
                  </a:lnTo>
                  <a:lnTo>
                    <a:pt x="103260" y="38735"/>
                  </a:lnTo>
                  <a:lnTo>
                    <a:pt x="106305" y="34557"/>
                  </a:lnTo>
                  <a:lnTo>
                    <a:pt x="109687" y="24269"/>
                  </a:lnTo>
                  <a:lnTo>
                    <a:pt x="109531" y="19621"/>
                  </a:lnTo>
                  <a:lnTo>
                    <a:pt x="106536" y="11634"/>
                  </a:lnTo>
                  <a:lnTo>
                    <a:pt x="98854" y="4557"/>
                  </a:lnTo>
                  <a:lnTo>
                    <a:pt x="93843" y="1188"/>
                  </a:lnTo>
                  <a:lnTo>
                    <a:pt x="88385" y="0"/>
                  </a:lnTo>
                  <a:lnTo>
                    <a:pt x="76676" y="1503"/>
                  </a:lnTo>
                  <a:lnTo>
                    <a:pt x="46424" y="17637"/>
                  </a:lnTo>
                  <a:lnTo>
                    <a:pt x="14244" y="45164"/>
                  </a:lnTo>
                  <a:lnTo>
                    <a:pt x="2382" y="71025"/>
                  </a:lnTo>
                  <a:lnTo>
                    <a:pt x="0" y="80694"/>
                  </a:lnTo>
                  <a:lnTo>
                    <a:pt x="1481" y="84755"/>
                  </a:lnTo>
                  <a:lnTo>
                    <a:pt x="8772" y="92088"/>
                  </a:lnTo>
                  <a:lnTo>
                    <a:pt x="16245" y="96053"/>
                  </a:lnTo>
                  <a:lnTo>
                    <a:pt x="19719" y="97110"/>
                  </a:lnTo>
                  <a:lnTo>
                    <a:pt x="60775" y="90838"/>
                  </a:lnTo>
                  <a:lnTo>
                    <a:pt x="112394" y="897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2" name="SMARTInkShape-507">
              <a:extLst>
                <a:ext uri="{FF2B5EF4-FFF2-40B4-BE49-F238E27FC236}">
                  <a16:creationId xmlns:a16="http://schemas.microsoft.com/office/drawing/2014/main" id="{1C30893B-8EA1-7593-814E-DC51BA6F8946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1609725" y="2543175"/>
              <a:ext cx="142268" cy="99147"/>
            </a:xfrm>
            <a:custGeom>
              <a:avLst/>
              <a:gdLst/>
              <a:ahLst/>
              <a:cxnLst/>
              <a:rect l="0" t="0" r="0" b="0"/>
              <a:pathLst>
                <a:path w="142268" h="99147">
                  <a:moveTo>
                    <a:pt x="123825" y="0"/>
                  </a:moveTo>
                  <a:lnTo>
                    <a:pt x="123825" y="0"/>
                  </a:lnTo>
                  <a:lnTo>
                    <a:pt x="77276" y="0"/>
                  </a:lnTo>
                  <a:lnTo>
                    <a:pt x="63978" y="1058"/>
                  </a:lnTo>
                  <a:lnTo>
                    <a:pt x="51013" y="5056"/>
                  </a:lnTo>
                  <a:lnTo>
                    <a:pt x="46709" y="7604"/>
                  </a:lnTo>
                  <a:lnTo>
                    <a:pt x="41926" y="13258"/>
                  </a:lnTo>
                  <a:lnTo>
                    <a:pt x="39233" y="22390"/>
                  </a:lnTo>
                  <a:lnTo>
                    <a:pt x="39914" y="24452"/>
                  </a:lnTo>
                  <a:lnTo>
                    <a:pt x="41426" y="25826"/>
                  </a:lnTo>
                  <a:lnTo>
                    <a:pt x="45928" y="28412"/>
                  </a:lnTo>
                  <a:lnTo>
                    <a:pt x="56530" y="35817"/>
                  </a:lnTo>
                  <a:lnTo>
                    <a:pt x="84662" y="44979"/>
                  </a:lnTo>
                  <a:lnTo>
                    <a:pt x="104460" y="49663"/>
                  </a:lnTo>
                  <a:lnTo>
                    <a:pt x="120909" y="57754"/>
                  </a:lnTo>
                  <a:lnTo>
                    <a:pt x="128879" y="62710"/>
                  </a:lnTo>
                  <a:lnTo>
                    <a:pt x="135949" y="64913"/>
                  </a:lnTo>
                  <a:lnTo>
                    <a:pt x="138258" y="66559"/>
                  </a:lnTo>
                  <a:lnTo>
                    <a:pt x="139797" y="68714"/>
                  </a:lnTo>
                  <a:lnTo>
                    <a:pt x="141507" y="73931"/>
                  </a:lnTo>
                  <a:lnTo>
                    <a:pt x="142267" y="79777"/>
                  </a:lnTo>
                  <a:lnTo>
                    <a:pt x="140353" y="82818"/>
                  </a:lnTo>
                  <a:lnTo>
                    <a:pt x="122073" y="95303"/>
                  </a:lnTo>
                  <a:lnTo>
                    <a:pt x="116307" y="98460"/>
                  </a:lnTo>
                  <a:lnTo>
                    <a:pt x="101433" y="99146"/>
                  </a:lnTo>
                  <a:lnTo>
                    <a:pt x="54871" y="95592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3" name="SMARTInkShape-508">
              <a:extLst>
                <a:ext uri="{FF2B5EF4-FFF2-40B4-BE49-F238E27FC236}">
                  <a16:creationId xmlns:a16="http://schemas.microsoft.com/office/drawing/2014/main" id="{BCBF797D-100D-3763-81F3-A69A9AD13EB2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1790700" y="2553092"/>
              <a:ext cx="28184" cy="104384"/>
            </a:xfrm>
            <a:custGeom>
              <a:avLst/>
              <a:gdLst/>
              <a:ahLst/>
              <a:cxnLst/>
              <a:rect l="0" t="0" r="0" b="0"/>
              <a:pathLst>
                <a:path w="28184" h="104384">
                  <a:moveTo>
                    <a:pt x="19050" y="9133"/>
                  </a:moveTo>
                  <a:lnTo>
                    <a:pt x="19050" y="9133"/>
                  </a:lnTo>
                  <a:lnTo>
                    <a:pt x="28183" y="0"/>
                  </a:lnTo>
                  <a:lnTo>
                    <a:pt x="23402" y="4781"/>
                  </a:lnTo>
                  <a:lnTo>
                    <a:pt x="11681" y="48956"/>
                  </a:lnTo>
                  <a:lnTo>
                    <a:pt x="1450" y="94928"/>
                  </a:lnTo>
                  <a:lnTo>
                    <a:pt x="0" y="10438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4" name="SMARTInkShape-509">
              <a:extLst>
                <a:ext uri="{FF2B5EF4-FFF2-40B4-BE49-F238E27FC236}">
                  <a16:creationId xmlns:a16="http://schemas.microsoft.com/office/drawing/2014/main" id="{746B1968-2D6A-932F-FCA9-E2BEE72A3629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1819275" y="2486025"/>
              <a:ext cx="9526" cy="19051"/>
            </a:xfrm>
            <a:custGeom>
              <a:avLst/>
              <a:gdLst/>
              <a:ahLst/>
              <a:cxnLst/>
              <a:rect l="0" t="0" r="0" b="0"/>
              <a:pathLst>
                <a:path w="9526" h="19051">
                  <a:moveTo>
                    <a:pt x="9525" y="19050"/>
                  </a:moveTo>
                  <a:lnTo>
                    <a:pt x="9525" y="190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5" name="SMARTInkShape-510">
              <a:extLst>
                <a:ext uri="{FF2B5EF4-FFF2-40B4-BE49-F238E27FC236}">
                  <a16:creationId xmlns:a16="http://schemas.microsoft.com/office/drawing/2014/main" id="{8FD38B32-AA08-95DD-D7B8-E449726F27ED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1847866" y="2505191"/>
              <a:ext cx="104760" cy="133232"/>
            </a:xfrm>
            <a:custGeom>
              <a:avLst/>
              <a:gdLst/>
              <a:ahLst/>
              <a:cxnLst/>
              <a:rect l="0" t="0" r="0" b="0"/>
              <a:pathLst>
                <a:path w="104760" h="133232">
                  <a:moveTo>
                    <a:pt x="38084" y="9409"/>
                  </a:moveTo>
                  <a:lnTo>
                    <a:pt x="38084" y="9409"/>
                  </a:lnTo>
                  <a:lnTo>
                    <a:pt x="43141" y="4353"/>
                  </a:lnTo>
                  <a:lnTo>
                    <a:pt x="48445" y="1870"/>
                  </a:lnTo>
                  <a:lnTo>
                    <a:pt x="69883" y="0"/>
                  </a:lnTo>
                  <a:lnTo>
                    <a:pt x="76206" y="2758"/>
                  </a:lnTo>
                  <a:lnTo>
                    <a:pt x="83832" y="8095"/>
                  </a:lnTo>
                  <a:lnTo>
                    <a:pt x="84875" y="11647"/>
                  </a:lnTo>
                  <a:lnTo>
                    <a:pt x="85544" y="22551"/>
                  </a:lnTo>
                  <a:lnTo>
                    <a:pt x="59752" y="69249"/>
                  </a:lnTo>
                  <a:lnTo>
                    <a:pt x="43328" y="87582"/>
                  </a:lnTo>
                  <a:lnTo>
                    <a:pt x="587" y="123137"/>
                  </a:lnTo>
                  <a:lnTo>
                    <a:pt x="0" y="132827"/>
                  </a:lnTo>
                  <a:lnTo>
                    <a:pt x="30851" y="133231"/>
                  </a:lnTo>
                  <a:lnTo>
                    <a:pt x="37692" y="130410"/>
                  </a:lnTo>
                  <a:lnTo>
                    <a:pt x="44260" y="126687"/>
                  </a:lnTo>
                  <a:lnTo>
                    <a:pt x="57100" y="124297"/>
                  </a:lnTo>
                  <a:lnTo>
                    <a:pt x="104759" y="12370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6" name="SMARTInkShape-511">
              <a:extLst>
                <a:ext uri="{FF2B5EF4-FFF2-40B4-BE49-F238E27FC236}">
                  <a16:creationId xmlns:a16="http://schemas.microsoft.com/office/drawing/2014/main" id="{BC8E22CB-1520-BFE8-70D2-A4894D59F7C4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1847850" y="2552700"/>
              <a:ext cx="123826" cy="19051"/>
            </a:xfrm>
            <a:custGeom>
              <a:avLst/>
              <a:gdLst/>
              <a:ahLst/>
              <a:cxnLst/>
              <a:rect l="0" t="0" r="0" b="0"/>
              <a:pathLst>
                <a:path w="123826" h="19051">
                  <a:moveTo>
                    <a:pt x="0" y="19050"/>
                  </a:moveTo>
                  <a:lnTo>
                    <a:pt x="0" y="19050"/>
                  </a:lnTo>
                  <a:lnTo>
                    <a:pt x="41757" y="19050"/>
                  </a:lnTo>
                  <a:lnTo>
                    <a:pt x="69592" y="16228"/>
                  </a:lnTo>
                  <a:lnTo>
                    <a:pt x="1238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7" name="SMARTInkShape-512">
              <a:extLst>
                <a:ext uri="{FF2B5EF4-FFF2-40B4-BE49-F238E27FC236}">
                  <a16:creationId xmlns:a16="http://schemas.microsoft.com/office/drawing/2014/main" id="{23CD04C3-050E-2631-B4E2-15C295BF5FF9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1984880" y="2524644"/>
              <a:ext cx="129671" cy="104257"/>
            </a:xfrm>
            <a:custGeom>
              <a:avLst/>
              <a:gdLst/>
              <a:ahLst/>
              <a:cxnLst/>
              <a:rect l="0" t="0" r="0" b="0"/>
              <a:pathLst>
                <a:path w="129671" h="104257">
                  <a:moveTo>
                    <a:pt x="53470" y="28056"/>
                  </a:moveTo>
                  <a:lnTo>
                    <a:pt x="53470" y="28056"/>
                  </a:lnTo>
                  <a:lnTo>
                    <a:pt x="61671" y="36257"/>
                  </a:lnTo>
                  <a:lnTo>
                    <a:pt x="96449" y="27803"/>
                  </a:lnTo>
                  <a:lnTo>
                    <a:pt x="110329" y="20676"/>
                  </a:lnTo>
                  <a:lnTo>
                    <a:pt x="113601" y="19961"/>
                  </a:lnTo>
                  <a:lnTo>
                    <a:pt x="115782" y="18426"/>
                  </a:lnTo>
                  <a:lnTo>
                    <a:pt x="117237" y="16344"/>
                  </a:lnTo>
                  <a:lnTo>
                    <a:pt x="118206" y="13898"/>
                  </a:lnTo>
                  <a:lnTo>
                    <a:pt x="117794" y="11209"/>
                  </a:lnTo>
                  <a:lnTo>
                    <a:pt x="114514" y="5399"/>
                  </a:lnTo>
                  <a:lnTo>
                    <a:pt x="112158" y="3426"/>
                  </a:lnTo>
                  <a:lnTo>
                    <a:pt x="106717" y="1235"/>
                  </a:lnTo>
                  <a:lnTo>
                    <a:pt x="82535" y="0"/>
                  </a:lnTo>
                  <a:lnTo>
                    <a:pt x="63213" y="5356"/>
                  </a:lnTo>
                  <a:lnTo>
                    <a:pt x="45100" y="15851"/>
                  </a:lnTo>
                  <a:lnTo>
                    <a:pt x="9590" y="57532"/>
                  </a:lnTo>
                  <a:lnTo>
                    <a:pt x="2218" y="73259"/>
                  </a:lnTo>
                  <a:lnTo>
                    <a:pt x="0" y="85188"/>
                  </a:lnTo>
                  <a:lnTo>
                    <a:pt x="890" y="88369"/>
                  </a:lnTo>
                  <a:lnTo>
                    <a:pt x="2542" y="90490"/>
                  </a:lnTo>
                  <a:lnTo>
                    <a:pt x="4377" y="95668"/>
                  </a:lnTo>
                  <a:lnTo>
                    <a:pt x="4866" y="98531"/>
                  </a:lnTo>
                  <a:lnTo>
                    <a:pt x="6251" y="100439"/>
                  </a:lnTo>
                  <a:lnTo>
                    <a:pt x="8232" y="101711"/>
                  </a:lnTo>
                  <a:lnTo>
                    <a:pt x="13960" y="103754"/>
                  </a:lnTo>
                  <a:lnTo>
                    <a:pt x="52214" y="104252"/>
                  </a:lnTo>
                  <a:lnTo>
                    <a:pt x="99745" y="95319"/>
                  </a:lnTo>
                  <a:lnTo>
                    <a:pt x="113528" y="94847"/>
                  </a:lnTo>
                  <a:lnTo>
                    <a:pt x="129670" y="10425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93" name="SMARTInkShape-Group64">
            <a:extLst>
              <a:ext uri="{FF2B5EF4-FFF2-40B4-BE49-F238E27FC236}">
                <a16:creationId xmlns:a16="http://schemas.microsoft.com/office/drawing/2014/main" id="{569327F4-A68F-2518-8ED9-3426CB74889C}"/>
              </a:ext>
            </a:extLst>
          </p:cNvPr>
          <p:cNvGrpSpPr/>
          <p:nvPr/>
        </p:nvGrpSpPr>
        <p:grpSpPr>
          <a:xfrm>
            <a:off x="1000959" y="1800225"/>
            <a:ext cx="1780342" cy="314121"/>
            <a:chOff x="1000959" y="1800225"/>
            <a:chExt cx="1780342" cy="314121"/>
          </a:xfrm>
        </p:grpSpPr>
        <p:sp>
          <p:nvSpPr>
            <p:cNvPr id="1179" name="SMARTInkShape-513">
              <a:extLst>
                <a:ext uri="{FF2B5EF4-FFF2-40B4-BE49-F238E27FC236}">
                  <a16:creationId xmlns:a16="http://schemas.microsoft.com/office/drawing/2014/main" id="{26EA93D5-3A2B-EA87-C80A-4754A6A57467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1000959" y="1867016"/>
              <a:ext cx="189667" cy="122883"/>
            </a:xfrm>
            <a:custGeom>
              <a:avLst/>
              <a:gdLst/>
              <a:ahLst/>
              <a:cxnLst/>
              <a:rect l="0" t="0" r="0" b="0"/>
              <a:pathLst>
                <a:path w="189667" h="122883">
                  <a:moveTo>
                    <a:pt x="103941" y="9409"/>
                  </a:moveTo>
                  <a:lnTo>
                    <a:pt x="103941" y="9409"/>
                  </a:lnTo>
                  <a:lnTo>
                    <a:pt x="94809" y="276"/>
                  </a:lnTo>
                  <a:lnTo>
                    <a:pt x="89476" y="0"/>
                  </a:lnTo>
                  <a:lnTo>
                    <a:pt x="84106" y="2758"/>
                  </a:lnTo>
                  <a:lnTo>
                    <a:pt x="81193" y="4975"/>
                  </a:lnTo>
                  <a:lnTo>
                    <a:pt x="72312" y="7438"/>
                  </a:lnTo>
                  <a:lnTo>
                    <a:pt x="55411" y="11647"/>
                  </a:lnTo>
                  <a:lnTo>
                    <a:pt x="25681" y="27608"/>
                  </a:lnTo>
                  <a:lnTo>
                    <a:pt x="8669" y="45023"/>
                  </a:lnTo>
                  <a:lnTo>
                    <a:pt x="3389" y="57340"/>
                  </a:lnTo>
                  <a:lnTo>
                    <a:pt x="0" y="82494"/>
                  </a:lnTo>
                  <a:lnTo>
                    <a:pt x="5181" y="95161"/>
                  </a:lnTo>
                  <a:lnTo>
                    <a:pt x="13481" y="105729"/>
                  </a:lnTo>
                  <a:lnTo>
                    <a:pt x="20698" y="110426"/>
                  </a:lnTo>
                  <a:lnTo>
                    <a:pt x="24104" y="110620"/>
                  </a:lnTo>
                  <a:lnTo>
                    <a:pt x="30711" y="108014"/>
                  </a:lnTo>
                  <a:lnTo>
                    <a:pt x="50121" y="90113"/>
                  </a:lnTo>
                  <a:lnTo>
                    <a:pt x="86624" y="46143"/>
                  </a:lnTo>
                  <a:lnTo>
                    <a:pt x="99423" y="31991"/>
                  </a:lnTo>
                  <a:lnTo>
                    <a:pt x="103765" y="19505"/>
                  </a:lnTo>
                  <a:lnTo>
                    <a:pt x="103889" y="24160"/>
                  </a:lnTo>
                  <a:lnTo>
                    <a:pt x="101096" y="29370"/>
                  </a:lnTo>
                  <a:lnTo>
                    <a:pt x="98869" y="32242"/>
                  </a:lnTo>
                  <a:lnTo>
                    <a:pt x="96395" y="41076"/>
                  </a:lnTo>
                  <a:lnTo>
                    <a:pt x="94532" y="74414"/>
                  </a:lnTo>
                  <a:lnTo>
                    <a:pt x="102627" y="114286"/>
                  </a:lnTo>
                  <a:lnTo>
                    <a:pt x="105182" y="117427"/>
                  </a:lnTo>
                  <a:lnTo>
                    <a:pt x="113665" y="120917"/>
                  </a:lnTo>
                  <a:lnTo>
                    <a:pt x="125284" y="122882"/>
                  </a:lnTo>
                  <a:lnTo>
                    <a:pt x="134946" y="117697"/>
                  </a:lnTo>
                  <a:lnTo>
                    <a:pt x="175807" y="89979"/>
                  </a:lnTo>
                  <a:lnTo>
                    <a:pt x="182801" y="87551"/>
                  </a:lnTo>
                  <a:lnTo>
                    <a:pt x="185089" y="85846"/>
                  </a:lnTo>
                  <a:lnTo>
                    <a:pt x="189666" y="7608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0" name="SMARTInkShape-514">
              <a:extLst>
                <a:ext uri="{FF2B5EF4-FFF2-40B4-BE49-F238E27FC236}">
                  <a16:creationId xmlns:a16="http://schemas.microsoft.com/office/drawing/2014/main" id="{BC74E0FC-531C-CBD2-8F98-BC5C613CA4C5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1219200" y="1905000"/>
              <a:ext cx="95251" cy="61056"/>
            </a:xfrm>
            <a:custGeom>
              <a:avLst/>
              <a:gdLst/>
              <a:ahLst/>
              <a:cxnLst/>
              <a:rect l="0" t="0" r="0" b="0"/>
              <a:pathLst>
                <a:path w="95251" h="61056">
                  <a:moveTo>
                    <a:pt x="0" y="19050"/>
                  </a:moveTo>
                  <a:lnTo>
                    <a:pt x="0" y="19050"/>
                  </a:lnTo>
                  <a:lnTo>
                    <a:pt x="0" y="1716"/>
                  </a:lnTo>
                  <a:lnTo>
                    <a:pt x="1058" y="1144"/>
                  </a:lnTo>
                  <a:lnTo>
                    <a:pt x="5057" y="508"/>
                  </a:lnTo>
                  <a:lnTo>
                    <a:pt x="6546" y="1397"/>
                  </a:lnTo>
                  <a:lnTo>
                    <a:pt x="7539" y="3048"/>
                  </a:lnTo>
                  <a:lnTo>
                    <a:pt x="21232" y="45130"/>
                  </a:lnTo>
                  <a:lnTo>
                    <a:pt x="32181" y="59832"/>
                  </a:lnTo>
                  <a:lnTo>
                    <a:pt x="36271" y="61055"/>
                  </a:lnTo>
                  <a:lnTo>
                    <a:pt x="46459" y="59591"/>
                  </a:lnTo>
                  <a:lnTo>
                    <a:pt x="59039" y="52817"/>
                  </a:lnTo>
                  <a:lnTo>
                    <a:pt x="72771" y="33442"/>
                  </a:lnTo>
                  <a:lnTo>
                    <a:pt x="82853" y="12054"/>
                  </a:lnTo>
                  <a:lnTo>
                    <a:pt x="83810" y="8036"/>
                  </a:lnTo>
                  <a:lnTo>
                    <a:pt x="85507" y="5357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1" name="SMARTInkShape-515">
              <a:extLst>
                <a:ext uri="{FF2B5EF4-FFF2-40B4-BE49-F238E27FC236}">
                  <a16:creationId xmlns:a16="http://schemas.microsoft.com/office/drawing/2014/main" id="{06093E01-DA69-239A-DA77-70548FAF54E1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1324095" y="1871300"/>
              <a:ext cx="104656" cy="243046"/>
            </a:xfrm>
            <a:custGeom>
              <a:avLst/>
              <a:gdLst/>
              <a:ahLst/>
              <a:cxnLst/>
              <a:rect l="0" t="0" r="0" b="0"/>
              <a:pathLst>
                <a:path w="104656" h="243046">
                  <a:moveTo>
                    <a:pt x="76080" y="43225"/>
                  </a:moveTo>
                  <a:lnTo>
                    <a:pt x="76080" y="43225"/>
                  </a:lnTo>
                  <a:lnTo>
                    <a:pt x="61533" y="28678"/>
                  </a:lnTo>
                  <a:lnTo>
                    <a:pt x="59031" y="23354"/>
                  </a:lnTo>
                  <a:lnTo>
                    <a:pt x="57426" y="11313"/>
                  </a:lnTo>
                  <a:lnTo>
                    <a:pt x="56235" y="9250"/>
                  </a:lnTo>
                  <a:lnTo>
                    <a:pt x="54384" y="7875"/>
                  </a:lnTo>
                  <a:lnTo>
                    <a:pt x="49504" y="5289"/>
                  </a:lnTo>
                  <a:lnTo>
                    <a:pt x="43807" y="612"/>
                  </a:lnTo>
                  <a:lnTo>
                    <a:pt x="40807" y="0"/>
                  </a:lnTo>
                  <a:lnTo>
                    <a:pt x="37748" y="650"/>
                  </a:lnTo>
                  <a:lnTo>
                    <a:pt x="30291" y="4241"/>
                  </a:lnTo>
                  <a:lnTo>
                    <a:pt x="21213" y="6009"/>
                  </a:lnTo>
                  <a:lnTo>
                    <a:pt x="11169" y="13303"/>
                  </a:lnTo>
                  <a:lnTo>
                    <a:pt x="10189" y="16874"/>
                  </a:lnTo>
                  <a:lnTo>
                    <a:pt x="9928" y="19307"/>
                  </a:lnTo>
                  <a:lnTo>
                    <a:pt x="6815" y="24834"/>
                  </a:lnTo>
                  <a:lnTo>
                    <a:pt x="2962" y="30818"/>
                  </a:lnTo>
                  <a:lnTo>
                    <a:pt x="286" y="41382"/>
                  </a:lnTo>
                  <a:lnTo>
                    <a:pt x="0" y="52792"/>
                  </a:lnTo>
                  <a:lnTo>
                    <a:pt x="2755" y="60883"/>
                  </a:lnTo>
                  <a:lnTo>
                    <a:pt x="13148" y="74700"/>
                  </a:lnTo>
                  <a:lnTo>
                    <a:pt x="19182" y="78381"/>
                  </a:lnTo>
                  <a:lnTo>
                    <a:pt x="31680" y="80743"/>
                  </a:lnTo>
                  <a:lnTo>
                    <a:pt x="38002" y="78244"/>
                  </a:lnTo>
                  <a:lnTo>
                    <a:pt x="44340" y="74664"/>
                  </a:lnTo>
                  <a:lnTo>
                    <a:pt x="50684" y="73073"/>
                  </a:lnTo>
                  <a:lnTo>
                    <a:pt x="52800" y="71590"/>
                  </a:lnTo>
                  <a:lnTo>
                    <a:pt x="54210" y="69544"/>
                  </a:lnTo>
                  <a:lnTo>
                    <a:pt x="56473" y="63711"/>
                  </a:lnTo>
                  <a:lnTo>
                    <a:pt x="59605" y="62913"/>
                  </a:lnTo>
                  <a:lnTo>
                    <a:pt x="61921" y="62700"/>
                  </a:lnTo>
                  <a:lnTo>
                    <a:pt x="63466" y="63617"/>
                  </a:lnTo>
                  <a:lnTo>
                    <a:pt x="64496" y="65286"/>
                  </a:lnTo>
                  <a:lnTo>
                    <a:pt x="65945" y="72692"/>
                  </a:lnTo>
                  <a:lnTo>
                    <a:pt x="66502" y="111651"/>
                  </a:lnTo>
                  <a:lnTo>
                    <a:pt x="66548" y="151209"/>
                  </a:lnTo>
                  <a:lnTo>
                    <a:pt x="65496" y="196769"/>
                  </a:lnTo>
                  <a:lnTo>
                    <a:pt x="59016" y="216469"/>
                  </a:lnTo>
                  <a:lnTo>
                    <a:pt x="57423" y="235373"/>
                  </a:lnTo>
                  <a:lnTo>
                    <a:pt x="56233" y="237999"/>
                  </a:lnTo>
                  <a:lnTo>
                    <a:pt x="54382" y="239749"/>
                  </a:lnTo>
                  <a:lnTo>
                    <a:pt x="49503" y="241694"/>
                  </a:lnTo>
                  <a:lnTo>
                    <a:pt x="34650" y="243045"/>
                  </a:lnTo>
                  <a:lnTo>
                    <a:pt x="28386" y="240337"/>
                  </a:lnTo>
                  <a:lnTo>
                    <a:pt x="25234" y="238133"/>
                  </a:lnTo>
                  <a:lnTo>
                    <a:pt x="21732" y="232862"/>
                  </a:lnTo>
                  <a:lnTo>
                    <a:pt x="10777" y="198816"/>
                  </a:lnTo>
                  <a:lnTo>
                    <a:pt x="14868" y="186457"/>
                  </a:lnTo>
                  <a:lnTo>
                    <a:pt x="25732" y="165435"/>
                  </a:lnTo>
                  <a:lnTo>
                    <a:pt x="34939" y="157752"/>
                  </a:lnTo>
                  <a:lnTo>
                    <a:pt x="44370" y="145128"/>
                  </a:lnTo>
                  <a:lnTo>
                    <a:pt x="52808" y="139388"/>
                  </a:lnTo>
                  <a:lnTo>
                    <a:pt x="55154" y="134295"/>
                  </a:lnTo>
                  <a:lnTo>
                    <a:pt x="56837" y="132513"/>
                  </a:lnTo>
                  <a:lnTo>
                    <a:pt x="76255" y="121620"/>
                  </a:lnTo>
                  <a:lnTo>
                    <a:pt x="104655" y="1194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2" name="SMARTInkShape-516">
              <a:extLst>
                <a:ext uri="{FF2B5EF4-FFF2-40B4-BE49-F238E27FC236}">
                  <a16:creationId xmlns:a16="http://schemas.microsoft.com/office/drawing/2014/main" id="{A6417E6A-9B9D-8671-F0CB-97FA0A65CA47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1485900" y="1971675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3" name="SMARTInkShape-517">
              <a:extLst>
                <a:ext uri="{FF2B5EF4-FFF2-40B4-BE49-F238E27FC236}">
                  <a16:creationId xmlns:a16="http://schemas.microsoft.com/office/drawing/2014/main" id="{8192B52E-42FD-1E96-395D-EA86F0393CA5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1647860" y="1839342"/>
              <a:ext cx="19016" cy="189484"/>
            </a:xfrm>
            <a:custGeom>
              <a:avLst/>
              <a:gdLst/>
              <a:ahLst/>
              <a:cxnLst/>
              <a:rect l="0" t="0" r="0" b="0"/>
              <a:pathLst>
                <a:path w="19016" h="189484">
                  <a:moveTo>
                    <a:pt x="19015" y="18033"/>
                  </a:moveTo>
                  <a:lnTo>
                    <a:pt x="19015" y="18033"/>
                  </a:lnTo>
                  <a:lnTo>
                    <a:pt x="19015" y="423"/>
                  </a:lnTo>
                  <a:lnTo>
                    <a:pt x="19015" y="4755"/>
                  </a:lnTo>
                  <a:lnTo>
                    <a:pt x="19015" y="2222"/>
                  </a:lnTo>
                  <a:lnTo>
                    <a:pt x="19015" y="5117"/>
                  </a:lnTo>
                  <a:lnTo>
                    <a:pt x="19015" y="0"/>
                  </a:lnTo>
                  <a:lnTo>
                    <a:pt x="19015" y="16601"/>
                  </a:lnTo>
                  <a:lnTo>
                    <a:pt x="12469" y="34017"/>
                  </a:lnTo>
                  <a:lnTo>
                    <a:pt x="9882" y="81090"/>
                  </a:lnTo>
                  <a:lnTo>
                    <a:pt x="2003" y="124318"/>
                  </a:lnTo>
                  <a:lnTo>
                    <a:pt x="144" y="169729"/>
                  </a:lnTo>
                  <a:lnTo>
                    <a:pt x="0" y="185581"/>
                  </a:lnTo>
                  <a:lnTo>
                    <a:pt x="1047" y="186882"/>
                  </a:lnTo>
                  <a:lnTo>
                    <a:pt x="9490" y="18948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4" name="SMARTInkShape-518">
              <a:extLst>
                <a:ext uri="{FF2B5EF4-FFF2-40B4-BE49-F238E27FC236}">
                  <a16:creationId xmlns:a16="http://schemas.microsoft.com/office/drawing/2014/main" id="{66FECD74-182F-E7EC-D578-62A1B909B3EB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1666875" y="1847854"/>
              <a:ext cx="114301" cy="123822"/>
            </a:xfrm>
            <a:custGeom>
              <a:avLst/>
              <a:gdLst/>
              <a:ahLst/>
              <a:cxnLst/>
              <a:rect l="0" t="0" r="0" b="0"/>
              <a:pathLst>
                <a:path w="114301" h="123822">
                  <a:moveTo>
                    <a:pt x="0" y="9521"/>
                  </a:moveTo>
                  <a:lnTo>
                    <a:pt x="0" y="9521"/>
                  </a:lnTo>
                  <a:lnTo>
                    <a:pt x="0" y="32187"/>
                  </a:lnTo>
                  <a:lnTo>
                    <a:pt x="5057" y="46458"/>
                  </a:lnTo>
                  <a:lnTo>
                    <a:pt x="13257" y="59036"/>
                  </a:lnTo>
                  <a:lnTo>
                    <a:pt x="22120" y="63278"/>
                  </a:lnTo>
                  <a:lnTo>
                    <a:pt x="40000" y="66000"/>
                  </a:lnTo>
                  <a:lnTo>
                    <a:pt x="47058" y="63551"/>
                  </a:lnTo>
                  <a:lnTo>
                    <a:pt x="60214" y="53355"/>
                  </a:lnTo>
                  <a:lnTo>
                    <a:pt x="63803" y="47347"/>
                  </a:lnTo>
                  <a:lnTo>
                    <a:pt x="64760" y="44263"/>
                  </a:lnTo>
                  <a:lnTo>
                    <a:pt x="66457" y="42208"/>
                  </a:lnTo>
                  <a:lnTo>
                    <a:pt x="72843" y="38256"/>
                  </a:lnTo>
                  <a:lnTo>
                    <a:pt x="80814" y="24999"/>
                  </a:lnTo>
                  <a:lnTo>
                    <a:pt x="91301" y="12618"/>
                  </a:lnTo>
                  <a:lnTo>
                    <a:pt x="95096" y="550"/>
                  </a:lnTo>
                  <a:lnTo>
                    <a:pt x="104658" y="0"/>
                  </a:lnTo>
                  <a:lnTo>
                    <a:pt x="104775" y="44456"/>
                  </a:lnTo>
                  <a:lnTo>
                    <a:pt x="105833" y="65614"/>
                  </a:lnTo>
                  <a:lnTo>
                    <a:pt x="114038" y="101956"/>
                  </a:lnTo>
                  <a:lnTo>
                    <a:pt x="114300" y="12382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5" name="SMARTInkShape-519">
              <a:extLst>
                <a:ext uri="{FF2B5EF4-FFF2-40B4-BE49-F238E27FC236}">
                  <a16:creationId xmlns:a16="http://schemas.microsoft.com/office/drawing/2014/main" id="{F8A4C5CC-269F-B185-2987-16ED0C368779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1857375" y="1868616"/>
              <a:ext cx="18659" cy="169735"/>
            </a:xfrm>
            <a:custGeom>
              <a:avLst/>
              <a:gdLst/>
              <a:ahLst/>
              <a:cxnLst/>
              <a:rect l="0" t="0" r="0" b="0"/>
              <a:pathLst>
                <a:path w="18659" h="169735">
                  <a:moveTo>
                    <a:pt x="9525" y="17334"/>
                  </a:moveTo>
                  <a:lnTo>
                    <a:pt x="9525" y="17334"/>
                  </a:lnTo>
                  <a:lnTo>
                    <a:pt x="14582" y="12278"/>
                  </a:lnTo>
                  <a:lnTo>
                    <a:pt x="17064" y="6973"/>
                  </a:lnTo>
                  <a:lnTo>
                    <a:pt x="18658" y="0"/>
                  </a:lnTo>
                  <a:lnTo>
                    <a:pt x="17969" y="38482"/>
                  </a:lnTo>
                  <a:lnTo>
                    <a:pt x="11506" y="80543"/>
                  </a:lnTo>
                  <a:lnTo>
                    <a:pt x="9916" y="124011"/>
                  </a:lnTo>
                  <a:lnTo>
                    <a:pt x="9560" y="161112"/>
                  </a:lnTo>
                  <a:lnTo>
                    <a:pt x="8490" y="163986"/>
                  </a:lnTo>
                  <a:lnTo>
                    <a:pt x="0" y="16973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6" name="SMARTInkShape-520">
              <a:extLst>
                <a:ext uri="{FF2B5EF4-FFF2-40B4-BE49-F238E27FC236}">
                  <a16:creationId xmlns:a16="http://schemas.microsoft.com/office/drawing/2014/main" id="{15E473B6-6F0B-0A70-24EE-9980AA02A4EE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1866900" y="1857420"/>
              <a:ext cx="66248" cy="57106"/>
            </a:xfrm>
            <a:custGeom>
              <a:avLst/>
              <a:gdLst/>
              <a:ahLst/>
              <a:cxnLst/>
              <a:rect l="0" t="0" r="0" b="0"/>
              <a:pathLst>
                <a:path w="66248" h="57106">
                  <a:moveTo>
                    <a:pt x="0" y="47580"/>
                  </a:moveTo>
                  <a:lnTo>
                    <a:pt x="0" y="47580"/>
                  </a:lnTo>
                  <a:lnTo>
                    <a:pt x="5057" y="42524"/>
                  </a:lnTo>
                  <a:lnTo>
                    <a:pt x="7539" y="37219"/>
                  </a:lnTo>
                  <a:lnTo>
                    <a:pt x="8201" y="34322"/>
                  </a:lnTo>
                  <a:lnTo>
                    <a:pt x="18623" y="19548"/>
                  </a:lnTo>
                  <a:lnTo>
                    <a:pt x="27628" y="11508"/>
                  </a:lnTo>
                  <a:lnTo>
                    <a:pt x="46721" y="468"/>
                  </a:lnTo>
                  <a:lnTo>
                    <a:pt x="55747" y="0"/>
                  </a:lnTo>
                  <a:lnTo>
                    <a:pt x="61790" y="5025"/>
                  </a:lnTo>
                  <a:lnTo>
                    <a:pt x="64504" y="13144"/>
                  </a:lnTo>
                  <a:lnTo>
                    <a:pt x="66247" y="35604"/>
                  </a:lnTo>
                  <a:lnTo>
                    <a:pt x="65331" y="39596"/>
                  </a:lnTo>
                  <a:lnTo>
                    <a:pt x="63662" y="42257"/>
                  </a:lnTo>
                  <a:lnTo>
                    <a:pt x="47418" y="52325"/>
                  </a:lnTo>
                  <a:lnTo>
                    <a:pt x="35805" y="55689"/>
                  </a:lnTo>
                  <a:lnTo>
                    <a:pt x="0" y="5710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7" name="SMARTInkShape-521">
              <a:extLst>
                <a:ext uri="{FF2B5EF4-FFF2-40B4-BE49-F238E27FC236}">
                  <a16:creationId xmlns:a16="http://schemas.microsoft.com/office/drawing/2014/main" id="{04EF59A7-050D-897E-CB36-00C0529D2E0D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1992983" y="1819275"/>
              <a:ext cx="140618" cy="226533"/>
            </a:xfrm>
            <a:custGeom>
              <a:avLst/>
              <a:gdLst/>
              <a:ahLst/>
              <a:cxnLst/>
              <a:rect l="0" t="0" r="0" b="0"/>
              <a:pathLst>
                <a:path w="140618" h="226533">
                  <a:moveTo>
                    <a:pt x="83467" y="0"/>
                  </a:moveTo>
                  <a:lnTo>
                    <a:pt x="83467" y="0"/>
                  </a:lnTo>
                  <a:lnTo>
                    <a:pt x="75266" y="0"/>
                  </a:lnTo>
                  <a:lnTo>
                    <a:pt x="51586" y="22390"/>
                  </a:lnTo>
                  <a:lnTo>
                    <a:pt x="21595" y="64107"/>
                  </a:lnTo>
                  <a:lnTo>
                    <a:pt x="6852" y="106222"/>
                  </a:lnTo>
                  <a:lnTo>
                    <a:pt x="441" y="136601"/>
                  </a:lnTo>
                  <a:lnTo>
                    <a:pt x="0" y="157020"/>
                  </a:lnTo>
                  <a:lnTo>
                    <a:pt x="6101" y="182668"/>
                  </a:lnTo>
                  <a:lnTo>
                    <a:pt x="8606" y="185279"/>
                  </a:lnTo>
                  <a:lnTo>
                    <a:pt x="17034" y="188179"/>
                  </a:lnTo>
                  <a:lnTo>
                    <a:pt x="21187" y="187895"/>
                  </a:lnTo>
                  <a:lnTo>
                    <a:pt x="42020" y="180664"/>
                  </a:lnTo>
                  <a:lnTo>
                    <a:pt x="48466" y="176250"/>
                  </a:lnTo>
                  <a:lnTo>
                    <a:pt x="52036" y="167939"/>
                  </a:lnTo>
                  <a:lnTo>
                    <a:pt x="54892" y="143269"/>
                  </a:lnTo>
                  <a:lnTo>
                    <a:pt x="59949" y="137936"/>
                  </a:lnTo>
                  <a:lnTo>
                    <a:pt x="68075" y="135388"/>
                  </a:lnTo>
                  <a:lnTo>
                    <a:pt x="84551" y="131132"/>
                  </a:lnTo>
                  <a:lnTo>
                    <a:pt x="111301" y="121644"/>
                  </a:lnTo>
                  <a:lnTo>
                    <a:pt x="140609" y="104779"/>
                  </a:lnTo>
                  <a:lnTo>
                    <a:pt x="140617" y="132498"/>
                  </a:lnTo>
                  <a:lnTo>
                    <a:pt x="137795" y="141085"/>
                  </a:lnTo>
                  <a:lnTo>
                    <a:pt x="134071" y="148430"/>
                  </a:lnTo>
                  <a:lnTo>
                    <a:pt x="131975" y="160631"/>
                  </a:lnTo>
                  <a:lnTo>
                    <a:pt x="128444" y="189304"/>
                  </a:lnTo>
                  <a:lnTo>
                    <a:pt x="122925" y="210607"/>
                  </a:lnTo>
                  <a:lnTo>
                    <a:pt x="123531" y="214488"/>
                  </a:lnTo>
                  <a:lnTo>
                    <a:pt x="129887" y="226532"/>
                  </a:lnTo>
                  <a:lnTo>
                    <a:pt x="131347" y="226163"/>
                  </a:lnTo>
                  <a:lnTo>
                    <a:pt x="140617" y="2190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8" name="SMARTInkShape-522">
              <a:extLst>
                <a:ext uri="{FF2B5EF4-FFF2-40B4-BE49-F238E27FC236}">
                  <a16:creationId xmlns:a16="http://schemas.microsoft.com/office/drawing/2014/main" id="{18B6594D-5F48-86E1-4E7C-31766F08E6AC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2247900" y="1876425"/>
              <a:ext cx="66676" cy="9526"/>
            </a:xfrm>
            <a:custGeom>
              <a:avLst/>
              <a:gdLst/>
              <a:ahLst/>
              <a:cxnLst/>
              <a:rect l="0" t="0" r="0" b="0"/>
              <a:pathLst>
                <a:path w="66676" h="9526">
                  <a:moveTo>
                    <a:pt x="0" y="9525"/>
                  </a:moveTo>
                  <a:lnTo>
                    <a:pt x="0" y="9525"/>
                  </a:lnTo>
                  <a:lnTo>
                    <a:pt x="41314" y="9525"/>
                  </a:lnTo>
                  <a:lnTo>
                    <a:pt x="47642" y="6703"/>
                  </a:lnTo>
                  <a:lnTo>
                    <a:pt x="53983" y="2979"/>
                  </a:lnTo>
                  <a:lnTo>
                    <a:pt x="666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9" name="SMARTInkShape-523">
              <a:extLst>
                <a:ext uri="{FF2B5EF4-FFF2-40B4-BE49-F238E27FC236}">
                  <a16:creationId xmlns:a16="http://schemas.microsoft.com/office/drawing/2014/main" id="{1D7A154F-68F8-D9DD-FD6E-58A458108980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2238375" y="1933575"/>
              <a:ext cx="95251" cy="9526"/>
            </a:xfrm>
            <a:custGeom>
              <a:avLst/>
              <a:gdLst/>
              <a:ahLst/>
              <a:cxnLst/>
              <a:rect l="0" t="0" r="0" b="0"/>
              <a:pathLst>
                <a:path w="95251" h="9526">
                  <a:moveTo>
                    <a:pt x="0" y="9525"/>
                  </a:moveTo>
                  <a:lnTo>
                    <a:pt x="0" y="9525"/>
                  </a:lnTo>
                  <a:lnTo>
                    <a:pt x="16267" y="8467"/>
                  </a:lnTo>
                  <a:lnTo>
                    <a:pt x="58694" y="589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0" name="SMARTInkShape-524">
              <a:extLst>
                <a:ext uri="{FF2B5EF4-FFF2-40B4-BE49-F238E27FC236}">
                  <a16:creationId xmlns:a16="http://schemas.microsoft.com/office/drawing/2014/main" id="{25964C3A-9DA5-AE21-75CA-ED98C59EF6BE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2458174" y="1849222"/>
              <a:ext cx="170727" cy="151029"/>
            </a:xfrm>
            <a:custGeom>
              <a:avLst/>
              <a:gdLst/>
              <a:ahLst/>
              <a:cxnLst/>
              <a:rect l="0" t="0" r="0" b="0"/>
              <a:pathLst>
                <a:path w="170727" h="151029">
                  <a:moveTo>
                    <a:pt x="18326" y="36728"/>
                  </a:moveTo>
                  <a:lnTo>
                    <a:pt x="18326" y="36728"/>
                  </a:lnTo>
                  <a:lnTo>
                    <a:pt x="23382" y="36728"/>
                  </a:lnTo>
                  <a:lnTo>
                    <a:pt x="24872" y="35670"/>
                  </a:lnTo>
                  <a:lnTo>
                    <a:pt x="25865" y="33906"/>
                  </a:lnTo>
                  <a:lnTo>
                    <a:pt x="26527" y="31672"/>
                  </a:lnTo>
                  <a:lnTo>
                    <a:pt x="38037" y="17430"/>
                  </a:lnTo>
                  <a:lnTo>
                    <a:pt x="40992" y="14338"/>
                  </a:lnTo>
                  <a:lnTo>
                    <a:pt x="49919" y="10902"/>
                  </a:lnTo>
                  <a:lnTo>
                    <a:pt x="96264" y="0"/>
                  </a:lnTo>
                  <a:lnTo>
                    <a:pt x="98860" y="601"/>
                  </a:lnTo>
                  <a:lnTo>
                    <a:pt x="100590" y="2060"/>
                  </a:lnTo>
                  <a:lnTo>
                    <a:pt x="102513" y="6503"/>
                  </a:lnTo>
                  <a:lnTo>
                    <a:pt x="103848" y="31167"/>
                  </a:lnTo>
                  <a:lnTo>
                    <a:pt x="98934" y="56953"/>
                  </a:lnTo>
                  <a:lnTo>
                    <a:pt x="88019" y="72528"/>
                  </a:lnTo>
                  <a:lnTo>
                    <a:pt x="47166" y="117443"/>
                  </a:lnTo>
                  <a:lnTo>
                    <a:pt x="0" y="150445"/>
                  </a:lnTo>
                  <a:lnTo>
                    <a:pt x="9732" y="150951"/>
                  </a:lnTo>
                  <a:lnTo>
                    <a:pt x="55683" y="151024"/>
                  </a:lnTo>
                  <a:lnTo>
                    <a:pt x="98505" y="151027"/>
                  </a:lnTo>
                  <a:lnTo>
                    <a:pt x="142283" y="151028"/>
                  </a:lnTo>
                  <a:lnTo>
                    <a:pt x="170726" y="15102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1" name="SMARTInkShape-525">
              <a:extLst>
                <a:ext uri="{FF2B5EF4-FFF2-40B4-BE49-F238E27FC236}">
                  <a16:creationId xmlns:a16="http://schemas.microsoft.com/office/drawing/2014/main" id="{012B23F6-E989-E3A2-D0F2-EDF5DCCBDEAA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2667000" y="1847850"/>
              <a:ext cx="104612" cy="133183"/>
            </a:xfrm>
            <a:custGeom>
              <a:avLst/>
              <a:gdLst/>
              <a:ahLst/>
              <a:cxnLst/>
              <a:rect l="0" t="0" r="0" b="0"/>
              <a:pathLst>
                <a:path w="104612" h="133183">
                  <a:moveTo>
                    <a:pt x="9525" y="0"/>
                  </a:moveTo>
                  <a:lnTo>
                    <a:pt x="9525" y="0"/>
                  </a:lnTo>
                  <a:lnTo>
                    <a:pt x="4037" y="0"/>
                  </a:lnTo>
                  <a:lnTo>
                    <a:pt x="9523" y="0"/>
                  </a:lnTo>
                  <a:lnTo>
                    <a:pt x="4468" y="5056"/>
                  </a:lnTo>
                  <a:lnTo>
                    <a:pt x="1986" y="13183"/>
                  </a:lnTo>
                  <a:lnTo>
                    <a:pt x="3" y="56584"/>
                  </a:lnTo>
                  <a:lnTo>
                    <a:pt x="5058" y="62039"/>
                  </a:lnTo>
                  <a:lnTo>
                    <a:pt x="6547" y="62526"/>
                  </a:lnTo>
                  <a:lnTo>
                    <a:pt x="7539" y="61792"/>
                  </a:lnTo>
                  <a:lnTo>
                    <a:pt x="8202" y="60245"/>
                  </a:lnTo>
                  <a:lnTo>
                    <a:pt x="9701" y="59213"/>
                  </a:lnTo>
                  <a:lnTo>
                    <a:pt x="16868" y="57761"/>
                  </a:lnTo>
                  <a:lnTo>
                    <a:pt x="31881" y="57231"/>
                  </a:lnTo>
                  <a:lnTo>
                    <a:pt x="38158" y="54364"/>
                  </a:lnTo>
                  <a:lnTo>
                    <a:pt x="44476" y="50620"/>
                  </a:lnTo>
                  <a:lnTo>
                    <a:pt x="57155" y="48217"/>
                  </a:lnTo>
                  <a:lnTo>
                    <a:pt x="71175" y="47660"/>
                  </a:lnTo>
                  <a:lnTo>
                    <a:pt x="76789" y="50463"/>
                  </a:lnTo>
                  <a:lnTo>
                    <a:pt x="82812" y="54178"/>
                  </a:lnTo>
                  <a:lnTo>
                    <a:pt x="92153" y="57328"/>
                  </a:lnTo>
                  <a:lnTo>
                    <a:pt x="98459" y="61815"/>
                  </a:lnTo>
                  <a:lnTo>
                    <a:pt x="101968" y="70159"/>
                  </a:lnTo>
                  <a:lnTo>
                    <a:pt x="104611" y="94927"/>
                  </a:lnTo>
                  <a:lnTo>
                    <a:pt x="101880" y="103220"/>
                  </a:lnTo>
                  <a:lnTo>
                    <a:pt x="99670" y="106913"/>
                  </a:lnTo>
                  <a:lnTo>
                    <a:pt x="61977" y="129056"/>
                  </a:lnTo>
                  <a:lnTo>
                    <a:pt x="54709" y="131442"/>
                  </a:lnTo>
                  <a:lnTo>
                    <a:pt x="21732" y="133182"/>
                  </a:lnTo>
                  <a:lnTo>
                    <a:pt x="0" y="1238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2" name="SMARTInkShape-526">
              <a:extLst>
                <a:ext uri="{FF2B5EF4-FFF2-40B4-BE49-F238E27FC236}">
                  <a16:creationId xmlns:a16="http://schemas.microsoft.com/office/drawing/2014/main" id="{E418D85D-F093-95CC-187F-56322B68E06D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2647950" y="1800225"/>
              <a:ext cx="133351" cy="47626"/>
            </a:xfrm>
            <a:custGeom>
              <a:avLst/>
              <a:gdLst/>
              <a:ahLst/>
              <a:cxnLst/>
              <a:rect l="0" t="0" r="0" b="0"/>
              <a:pathLst>
                <a:path w="133351" h="47626">
                  <a:moveTo>
                    <a:pt x="0" y="47625"/>
                  </a:moveTo>
                  <a:lnTo>
                    <a:pt x="0" y="47625"/>
                  </a:lnTo>
                  <a:lnTo>
                    <a:pt x="5056" y="42569"/>
                  </a:lnTo>
                  <a:lnTo>
                    <a:pt x="50399" y="22115"/>
                  </a:lnTo>
                  <a:lnTo>
                    <a:pt x="70789" y="13726"/>
                  </a:lnTo>
                  <a:lnTo>
                    <a:pt x="116521" y="9689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98" name="SMARTInkShape-Group65">
            <a:extLst>
              <a:ext uri="{FF2B5EF4-FFF2-40B4-BE49-F238E27FC236}">
                <a16:creationId xmlns:a16="http://schemas.microsoft.com/office/drawing/2014/main" id="{B65E11EF-1A58-63F4-9121-1FC296DFC51C}"/>
              </a:ext>
            </a:extLst>
          </p:cNvPr>
          <p:cNvGrpSpPr/>
          <p:nvPr/>
        </p:nvGrpSpPr>
        <p:grpSpPr>
          <a:xfrm>
            <a:off x="180975" y="1887831"/>
            <a:ext cx="552451" cy="254244"/>
            <a:chOff x="180975" y="1887831"/>
            <a:chExt cx="552451" cy="254244"/>
          </a:xfrm>
        </p:grpSpPr>
        <p:sp>
          <p:nvSpPr>
            <p:cNvPr id="1194" name="SMARTInkShape-527">
              <a:extLst>
                <a:ext uri="{FF2B5EF4-FFF2-40B4-BE49-F238E27FC236}">
                  <a16:creationId xmlns:a16="http://schemas.microsoft.com/office/drawing/2014/main" id="{E035F1FB-9CE3-7D33-B103-1B41EE6EB5B3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180975" y="1887831"/>
              <a:ext cx="161926" cy="131090"/>
            </a:xfrm>
            <a:custGeom>
              <a:avLst/>
              <a:gdLst/>
              <a:ahLst/>
              <a:cxnLst/>
              <a:rect l="0" t="0" r="0" b="0"/>
              <a:pathLst>
                <a:path w="161926" h="131090">
                  <a:moveTo>
                    <a:pt x="0" y="45744"/>
                  </a:moveTo>
                  <a:lnTo>
                    <a:pt x="0" y="45744"/>
                  </a:lnTo>
                  <a:lnTo>
                    <a:pt x="0" y="53945"/>
                  </a:lnTo>
                  <a:lnTo>
                    <a:pt x="25947" y="70380"/>
                  </a:lnTo>
                  <a:lnTo>
                    <a:pt x="55164" y="73973"/>
                  </a:lnTo>
                  <a:lnTo>
                    <a:pt x="77376" y="73158"/>
                  </a:lnTo>
                  <a:lnTo>
                    <a:pt x="96774" y="66684"/>
                  </a:lnTo>
                  <a:lnTo>
                    <a:pt x="120226" y="48806"/>
                  </a:lnTo>
                  <a:lnTo>
                    <a:pt x="128991" y="39360"/>
                  </a:lnTo>
                  <a:lnTo>
                    <a:pt x="131413" y="33029"/>
                  </a:lnTo>
                  <a:lnTo>
                    <a:pt x="132776" y="23515"/>
                  </a:lnTo>
                  <a:lnTo>
                    <a:pt x="130273" y="17167"/>
                  </a:lnTo>
                  <a:lnTo>
                    <a:pt x="128123" y="13993"/>
                  </a:lnTo>
                  <a:lnTo>
                    <a:pt x="114986" y="4469"/>
                  </a:lnTo>
                  <a:lnTo>
                    <a:pt x="97687" y="0"/>
                  </a:lnTo>
                  <a:lnTo>
                    <a:pt x="88219" y="1777"/>
                  </a:lnTo>
                  <a:lnTo>
                    <a:pt x="79425" y="5037"/>
                  </a:lnTo>
                  <a:lnTo>
                    <a:pt x="57268" y="8473"/>
                  </a:lnTo>
                  <a:lnTo>
                    <a:pt x="39691" y="17960"/>
                  </a:lnTo>
                  <a:lnTo>
                    <a:pt x="20658" y="35082"/>
                  </a:lnTo>
                  <a:lnTo>
                    <a:pt x="14473" y="43827"/>
                  </a:lnTo>
                  <a:lnTo>
                    <a:pt x="8169" y="54701"/>
                  </a:lnTo>
                  <a:lnTo>
                    <a:pt x="5446" y="58065"/>
                  </a:lnTo>
                  <a:lnTo>
                    <a:pt x="2420" y="67448"/>
                  </a:lnTo>
                  <a:lnTo>
                    <a:pt x="478" y="90718"/>
                  </a:lnTo>
                  <a:lnTo>
                    <a:pt x="3035" y="100305"/>
                  </a:lnTo>
                  <a:lnTo>
                    <a:pt x="6640" y="108093"/>
                  </a:lnTo>
                  <a:lnTo>
                    <a:pt x="8243" y="115083"/>
                  </a:lnTo>
                  <a:lnTo>
                    <a:pt x="14600" y="121717"/>
                  </a:lnTo>
                  <a:lnTo>
                    <a:pt x="24480" y="127135"/>
                  </a:lnTo>
                  <a:lnTo>
                    <a:pt x="59465" y="131089"/>
                  </a:lnTo>
                  <a:lnTo>
                    <a:pt x="73946" y="130298"/>
                  </a:lnTo>
                  <a:lnTo>
                    <a:pt x="117999" y="122203"/>
                  </a:lnTo>
                  <a:lnTo>
                    <a:pt x="161925" y="12194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5" name="SMARTInkShape-528">
              <a:extLst>
                <a:ext uri="{FF2B5EF4-FFF2-40B4-BE49-F238E27FC236}">
                  <a16:creationId xmlns:a16="http://schemas.microsoft.com/office/drawing/2014/main" id="{5F3A432A-5E9A-2941-6EC5-8DABDC06F0E1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476250" y="2000250"/>
              <a:ext cx="1" cy="9526"/>
            </a:xfrm>
            <a:custGeom>
              <a:avLst/>
              <a:gdLst/>
              <a:ahLst/>
              <a:cxnLst/>
              <a:rect l="0" t="0" r="0" b="0"/>
              <a:pathLst>
                <a:path w="1" h="9526">
                  <a:moveTo>
                    <a:pt x="0" y="9525"/>
                  </a:moveTo>
                  <a:lnTo>
                    <a:pt x="0" y="952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6" name="SMARTInkShape-529">
              <a:extLst>
                <a:ext uri="{FF2B5EF4-FFF2-40B4-BE49-F238E27FC236}">
                  <a16:creationId xmlns:a16="http://schemas.microsoft.com/office/drawing/2014/main" id="{CA3C033D-F8CE-9AD6-393E-79101E964A8C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479546" y="1906450"/>
              <a:ext cx="187205" cy="235625"/>
            </a:xfrm>
            <a:custGeom>
              <a:avLst/>
              <a:gdLst/>
              <a:ahLst/>
              <a:cxnLst/>
              <a:rect l="0" t="0" r="0" b="0"/>
              <a:pathLst>
                <a:path w="187205" h="235625">
                  <a:moveTo>
                    <a:pt x="120529" y="46175"/>
                  </a:moveTo>
                  <a:lnTo>
                    <a:pt x="120529" y="46175"/>
                  </a:lnTo>
                  <a:lnTo>
                    <a:pt x="120529" y="37974"/>
                  </a:lnTo>
                  <a:lnTo>
                    <a:pt x="119471" y="37533"/>
                  </a:lnTo>
                  <a:lnTo>
                    <a:pt x="115473" y="37042"/>
                  </a:lnTo>
                  <a:lnTo>
                    <a:pt x="113983" y="35853"/>
                  </a:lnTo>
                  <a:lnTo>
                    <a:pt x="111120" y="27527"/>
                  </a:lnTo>
                  <a:lnTo>
                    <a:pt x="102813" y="27160"/>
                  </a:lnTo>
                  <a:lnTo>
                    <a:pt x="102368" y="26090"/>
                  </a:lnTo>
                  <a:lnTo>
                    <a:pt x="101874" y="22079"/>
                  </a:lnTo>
                  <a:lnTo>
                    <a:pt x="100684" y="20586"/>
                  </a:lnTo>
                  <a:lnTo>
                    <a:pt x="96540" y="18927"/>
                  </a:lnTo>
                  <a:lnTo>
                    <a:pt x="95011" y="17426"/>
                  </a:lnTo>
                  <a:lnTo>
                    <a:pt x="93313" y="12937"/>
                  </a:lnTo>
                  <a:lnTo>
                    <a:pt x="91802" y="11316"/>
                  </a:lnTo>
                  <a:lnTo>
                    <a:pt x="72709" y="726"/>
                  </a:lnTo>
                  <a:lnTo>
                    <a:pt x="69599" y="0"/>
                  </a:lnTo>
                  <a:lnTo>
                    <a:pt x="55109" y="4036"/>
                  </a:lnTo>
                  <a:lnTo>
                    <a:pt x="19013" y="33786"/>
                  </a:lnTo>
                  <a:lnTo>
                    <a:pt x="4255" y="50383"/>
                  </a:lnTo>
                  <a:lnTo>
                    <a:pt x="60" y="62509"/>
                  </a:lnTo>
                  <a:lnTo>
                    <a:pt x="0" y="67648"/>
                  </a:lnTo>
                  <a:lnTo>
                    <a:pt x="2755" y="76179"/>
                  </a:lnTo>
                  <a:lnTo>
                    <a:pt x="10329" y="83499"/>
                  </a:lnTo>
                  <a:lnTo>
                    <a:pt x="15313" y="86933"/>
                  </a:lnTo>
                  <a:lnTo>
                    <a:pt x="37496" y="91765"/>
                  </a:lnTo>
                  <a:lnTo>
                    <a:pt x="49406" y="90073"/>
                  </a:lnTo>
                  <a:lnTo>
                    <a:pt x="59285" y="84735"/>
                  </a:lnTo>
                  <a:lnTo>
                    <a:pt x="75689" y="69830"/>
                  </a:lnTo>
                  <a:lnTo>
                    <a:pt x="86664" y="53066"/>
                  </a:lnTo>
                  <a:lnTo>
                    <a:pt x="93731" y="37384"/>
                  </a:lnTo>
                  <a:lnTo>
                    <a:pt x="99949" y="29151"/>
                  </a:lnTo>
                  <a:lnTo>
                    <a:pt x="103621" y="28026"/>
                  </a:lnTo>
                  <a:lnTo>
                    <a:pt x="109546" y="27303"/>
                  </a:lnTo>
                  <a:lnTo>
                    <a:pt x="110812" y="50693"/>
                  </a:lnTo>
                  <a:lnTo>
                    <a:pt x="116022" y="90224"/>
                  </a:lnTo>
                  <a:lnTo>
                    <a:pt x="126185" y="137740"/>
                  </a:lnTo>
                  <a:lnTo>
                    <a:pt x="132112" y="178797"/>
                  </a:lnTo>
                  <a:lnTo>
                    <a:pt x="138104" y="207368"/>
                  </a:lnTo>
                  <a:lnTo>
                    <a:pt x="131248" y="233127"/>
                  </a:lnTo>
                  <a:lnTo>
                    <a:pt x="129792" y="234309"/>
                  </a:lnTo>
                  <a:lnTo>
                    <a:pt x="125351" y="235624"/>
                  </a:lnTo>
                  <a:lnTo>
                    <a:pt x="117028" y="230563"/>
                  </a:lnTo>
                  <a:lnTo>
                    <a:pt x="107331" y="221259"/>
                  </a:lnTo>
                  <a:lnTo>
                    <a:pt x="89132" y="191867"/>
                  </a:lnTo>
                  <a:lnTo>
                    <a:pt x="84415" y="173069"/>
                  </a:lnTo>
                  <a:lnTo>
                    <a:pt x="86134" y="160428"/>
                  </a:lnTo>
                  <a:lnTo>
                    <a:pt x="88074" y="154094"/>
                  </a:lnTo>
                  <a:lnTo>
                    <a:pt x="98696" y="141411"/>
                  </a:lnTo>
                  <a:lnTo>
                    <a:pt x="145624" y="106871"/>
                  </a:lnTo>
                  <a:lnTo>
                    <a:pt x="162654" y="98143"/>
                  </a:lnTo>
                  <a:lnTo>
                    <a:pt x="187204" y="938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7" name="SMARTInkShape-530">
              <a:extLst>
                <a:ext uri="{FF2B5EF4-FFF2-40B4-BE49-F238E27FC236}">
                  <a16:creationId xmlns:a16="http://schemas.microsoft.com/office/drawing/2014/main" id="{73060B4E-F24F-1DD6-BAC2-D27C2D41D2AC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724783" y="2020624"/>
              <a:ext cx="8643" cy="8202"/>
            </a:xfrm>
            <a:custGeom>
              <a:avLst/>
              <a:gdLst/>
              <a:ahLst/>
              <a:cxnLst/>
              <a:rect l="0" t="0" r="0" b="0"/>
              <a:pathLst>
                <a:path w="8643" h="8202">
                  <a:moveTo>
                    <a:pt x="8642" y="8201"/>
                  </a:moveTo>
                  <a:lnTo>
                    <a:pt x="8642" y="8201"/>
                  </a:lnTo>
                  <a:lnTo>
                    <a:pt x="441" y="0"/>
                  </a:lnTo>
                  <a:lnTo>
                    <a:pt x="0" y="61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03" name="SMARTInkShape-Group66">
            <a:extLst>
              <a:ext uri="{FF2B5EF4-FFF2-40B4-BE49-F238E27FC236}">
                <a16:creationId xmlns:a16="http://schemas.microsoft.com/office/drawing/2014/main" id="{99B36F83-BE8D-8432-E9B4-EA927D1EAE93}"/>
              </a:ext>
            </a:extLst>
          </p:cNvPr>
          <p:cNvGrpSpPr/>
          <p:nvPr/>
        </p:nvGrpSpPr>
        <p:grpSpPr>
          <a:xfrm>
            <a:off x="2705100" y="1334475"/>
            <a:ext cx="676266" cy="255907"/>
            <a:chOff x="2705100" y="1334475"/>
            <a:chExt cx="676266" cy="255907"/>
          </a:xfrm>
        </p:grpSpPr>
        <p:sp>
          <p:nvSpPr>
            <p:cNvPr id="1199" name="SMARTInkShape-531">
              <a:extLst>
                <a:ext uri="{FF2B5EF4-FFF2-40B4-BE49-F238E27FC236}">
                  <a16:creationId xmlns:a16="http://schemas.microsoft.com/office/drawing/2014/main" id="{1FFD9E93-60DE-3C89-D0A8-ABC9819606FC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2705492" y="1390650"/>
              <a:ext cx="94859" cy="9526"/>
            </a:xfrm>
            <a:custGeom>
              <a:avLst/>
              <a:gdLst/>
              <a:ahLst/>
              <a:cxnLst/>
              <a:rect l="0" t="0" r="0" b="0"/>
              <a:pathLst>
                <a:path w="94859" h="9526">
                  <a:moveTo>
                    <a:pt x="9133" y="0"/>
                  </a:moveTo>
                  <a:lnTo>
                    <a:pt x="9133" y="0"/>
                  </a:lnTo>
                  <a:lnTo>
                    <a:pt x="0" y="0"/>
                  </a:lnTo>
                  <a:lnTo>
                    <a:pt x="46668" y="0"/>
                  </a:lnTo>
                  <a:lnTo>
                    <a:pt x="59821" y="0"/>
                  </a:lnTo>
                  <a:lnTo>
                    <a:pt x="94858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0" name="SMARTInkShape-532">
              <a:extLst>
                <a:ext uri="{FF2B5EF4-FFF2-40B4-BE49-F238E27FC236}">
                  <a16:creationId xmlns:a16="http://schemas.microsoft.com/office/drawing/2014/main" id="{5C32C62F-29FE-2942-BF02-66CA0B9D36F9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2705100" y="1447800"/>
              <a:ext cx="114301" cy="9526"/>
            </a:xfrm>
            <a:custGeom>
              <a:avLst/>
              <a:gdLst/>
              <a:ahLst/>
              <a:cxnLst/>
              <a:rect l="0" t="0" r="0" b="0"/>
              <a:pathLst>
                <a:path w="114301" h="9526">
                  <a:moveTo>
                    <a:pt x="0" y="0"/>
                  </a:moveTo>
                  <a:lnTo>
                    <a:pt x="0" y="0"/>
                  </a:lnTo>
                  <a:lnTo>
                    <a:pt x="43848" y="0"/>
                  </a:lnTo>
                  <a:lnTo>
                    <a:pt x="79164" y="1058"/>
                  </a:lnTo>
                  <a:lnTo>
                    <a:pt x="97979" y="8201"/>
                  </a:lnTo>
                  <a:lnTo>
                    <a:pt x="114300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1" name="SMARTInkShape-533">
              <a:extLst>
                <a:ext uri="{FF2B5EF4-FFF2-40B4-BE49-F238E27FC236}">
                  <a16:creationId xmlns:a16="http://schemas.microsoft.com/office/drawing/2014/main" id="{C239943B-8CCD-F46F-478E-0396FF5839C5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2914650" y="1334475"/>
              <a:ext cx="333376" cy="189526"/>
            </a:xfrm>
            <a:custGeom>
              <a:avLst/>
              <a:gdLst/>
              <a:ahLst/>
              <a:cxnLst/>
              <a:rect l="0" t="0" r="0" b="0"/>
              <a:pathLst>
                <a:path w="333376" h="189526">
                  <a:moveTo>
                    <a:pt x="0" y="189525"/>
                  </a:moveTo>
                  <a:lnTo>
                    <a:pt x="0" y="189525"/>
                  </a:lnTo>
                  <a:lnTo>
                    <a:pt x="0" y="176268"/>
                  </a:lnTo>
                  <a:lnTo>
                    <a:pt x="10113" y="162078"/>
                  </a:lnTo>
                  <a:lnTo>
                    <a:pt x="17900" y="156160"/>
                  </a:lnTo>
                  <a:lnTo>
                    <a:pt x="21459" y="154581"/>
                  </a:lnTo>
                  <a:lnTo>
                    <a:pt x="28235" y="144361"/>
                  </a:lnTo>
                  <a:lnTo>
                    <a:pt x="31523" y="137191"/>
                  </a:lnTo>
                  <a:lnTo>
                    <a:pt x="46465" y="123579"/>
                  </a:lnTo>
                  <a:lnTo>
                    <a:pt x="87493" y="92254"/>
                  </a:lnTo>
                  <a:lnTo>
                    <a:pt x="106475" y="78624"/>
                  </a:lnTo>
                  <a:lnTo>
                    <a:pt x="125729" y="58414"/>
                  </a:lnTo>
                  <a:lnTo>
                    <a:pt x="131444" y="54493"/>
                  </a:lnTo>
                  <a:lnTo>
                    <a:pt x="140617" y="41669"/>
                  </a:lnTo>
                  <a:lnTo>
                    <a:pt x="161873" y="8620"/>
                  </a:lnTo>
                  <a:lnTo>
                    <a:pt x="156853" y="13627"/>
                  </a:lnTo>
                  <a:lnTo>
                    <a:pt x="137472" y="53463"/>
                  </a:lnTo>
                  <a:lnTo>
                    <a:pt x="133893" y="95172"/>
                  </a:lnTo>
                  <a:lnTo>
                    <a:pt x="134516" y="131494"/>
                  </a:lnTo>
                  <a:lnTo>
                    <a:pt x="140986" y="152340"/>
                  </a:lnTo>
                  <a:lnTo>
                    <a:pt x="146621" y="161709"/>
                  </a:lnTo>
                  <a:lnTo>
                    <a:pt x="150665" y="164631"/>
                  </a:lnTo>
                  <a:lnTo>
                    <a:pt x="160801" y="167878"/>
                  </a:lnTo>
                  <a:lnTo>
                    <a:pt x="165409" y="166627"/>
                  </a:lnTo>
                  <a:lnTo>
                    <a:pt x="188829" y="143732"/>
                  </a:lnTo>
                  <a:lnTo>
                    <a:pt x="205418" y="118351"/>
                  </a:lnTo>
                  <a:lnTo>
                    <a:pt x="226399" y="71851"/>
                  </a:lnTo>
                  <a:lnTo>
                    <a:pt x="251754" y="25408"/>
                  </a:lnTo>
                  <a:lnTo>
                    <a:pt x="266167" y="0"/>
                  </a:lnTo>
                  <a:lnTo>
                    <a:pt x="261486" y="9427"/>
                  </a:lnTo>
                  <a:lnTo>
                    <a:pt x="254920" y="55559"/>
                  </a:lnTo>
                  <a:lnTo>
                    <a:pt x="249086" y="94153"/>
                  </a:lnTo>
                  <a:lnTo>
                    <a:pt x="247776" y="141301"/>
                  </a:lnTo>
                  <a:lnTo>
                    <a:pt x="247687" y="153482"/>
                  </a:lnTo>
                  <a:lnTo>
                    <a:pt x="250489" y="160453"/>
                  </a:lnTo>
                  <a:lnTo>
                    <a:pt x="255854" y="168496"/>
                  </a:lnTo>
                  <a:lnTo>
                    <a:pt x="262233" y="166773"/>
                  </a:lnTo>
                  <a:lnTo>
                    <a:pt x="308172" y="145989"/>
                  </a:lnTo>
                  <a:lnTo>
                    <a:pt x="333375" y="1419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2" name="SMARTInkShape-534">
              <a:extLst>
                <a:ext uri="{FF2B5EF4-FFF2-40B4-BE49-F238E27FC236}">
                  <a16:creationId xmlns:a16="http://schemas.microsoft.com/office/drawing/2014/main" id="{585ABE19-EB22-A366-2E4F-AA88562E4141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3287095" y="1504950"/>
              <a:ext cx="94271" cy="85432"/>
            </a:xfrm>
            <a:custGeom>
              <a:avLst/>
              <a:gdLst/>
              <a:ahLst/>
              <a:cxnLst/>
              <a:rect l="0" t="0" r="0" b="0"/>
              <a:pathLst>
                <a:path w="94271" h="85432">
                  <a:moveTo>
                    <a:pt x="46655" y="9525"/>
                  </a:moveTo>
                  <a:lnTo>
                    <a:pt x="46655" y="9525"/>
                  </a:lnTo>
                  <a:lnTo>
                    <a:pt x="36542" y="9525"/>
                  </a:lnTo>
                  <a:lnTo>
                    <a:pt x="28755" y="12347"/>
                  </a:lnTo>
                  <a:lnTo>
                    <a:pt x="10075" y="27839"/>
                  </a:lnTo>
                  <a:lnTo>
                    <a:pt x="3939" y="39184"/>
                  </a:lnTo>
                  <a:lnTo>
                    <a:pt x="0" y="58658"/>
                  </a:lnTo>
                  <a:lnTo>
                    <a:pt x="7316" y="82373"/>
                  </a:lnTo>
                  <a:lnTo>
                    <a:pt x="8788" y="83490"/>
                  </a:lnTo>
                  <a:lnTo>
                    <a:pt x="13245" y="84732"/>
                  </a:lnTo>
                  <a:lnTo>
                    <a:pt x="26760" y="85431"/>
                  </a:lnTo>
                  <a:lnTo>
                    <a:pt x="44170" y="80581"/>
                  </a:lnTo>
                  <a:lnTo>
                    <a:pt x="71724" y="65697"/>
                  </a:lnTo>
                  <a:lnTo>
                    <a:pt x="82830" y="50423"/>
                  </a:lnTo>
                  <a:lnTo>
                    <a:pt x="84185" y="43397"/>
                  </a:lnTo>
                  <a:lnTo>
                    <a:pt x="85433" y="41632"/>
                  </a:lnTo>
                  <a:lnTo>
                    <a:pt x="87324" y="40455"/>
                  </a:lnTo>
                  <a:lnTo>
                    <a:pt x="89643" y="39670"/>
                  </a:lnTo>
                  <a:lnTo>
                    <a:pt x="91188" y="38088"/>
                  </a:lnTo>
                  <a:lnTo>
                    <a:pt x="93873" y="30037"/>
                  </a:lnTo>
                  <a:lnTo>
                    <a:pt x="94270" y="19480"/>
                  </a:lnTo>
                  <a:lnTo>
                    <a:pt x="75233" y="3"/>
                  </a:lnTo>
                  <a:lnTo>
                    <a:pt x="47048" y="0"/>
                  </a:lnTo>
                  <a:lnTo>
                    <a:pt x="46689" y="8201"/>
                  </a:lnTo>
                  <a:lnTo>
                    <a:pt x="45620" y="8642"/>
                  </a:lnTo>
                  <a:lnTo>
                    <a:pt x="28939" y="9524"/>
                  </a:lnTo>
                  <a:lnTo>
                    <a:pt x="28494" y="10583"/>
                  </a:lnTo>
                  <a:lnTo>
                    <a:pt x="27722" y="17726"/>
                  </a:lnTo>
                  <a:lnTo>
                    <a:pt x="24835" y="18461"/>
                  </a:lnTo>
                  <a:lnTo>
                    <a:pt x="22583" y="18657"/>
                  </a:lnTo>
                  <a:lnTo>
                    <a:pt x="21082" y="19847"/>
                  </a:lnTo>
                  <a:lnTo>
                    <a:pt x="18080" y="285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08" name="SMARTInkShape-Group67">
            <a:extLst>
              <a:ext uri="{FF2B5EF4-FFF2-40B4-BE49-F238E27FC236}">
                <a16:creationId xmlns:a16="http://schemas.microsoft.com/office/drawing/2014/main" id="{AF818A17-69A7-49DA-6A3C-FAC490215C8B}"/>
              </a:ext>
            </a:extLst>
          </p:cNvPr>
          <p:cNvGrpSpPr/>
          <p:nvPr/>
        </p:nvGrpSpPr>
        <p:grpSpPr>
          <a:xfrm>
            <a:off x="1888222" y="1295538"/>
            <a:ext cx="712104" cy="323713"/>
            <a:chOff x="1888222" y="1295538"/>
            <a:chExt cx="712104" cy="323713"/>
          </a:xfrm>
        </p:grpSpPr>
        <p:sp>
          <p:nvSpPr>
            <p:cNvPr id="1204" name="SMARTInkShape-535">
              <a:extLst>
                <a:ext uri="{FF2B5EF4-FFF2-40B4-BE49-F238E27FC236}">
                  <a16:creationId xmlns:a16="http://schemas.microsoft.com/office/drawing/2014/main" id="{C92D07CF-055A-2271-253C-F3C9FC15FEE7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1888222" y="1400175"/>
              <a:ext cx="83241" cy="91399"/>
            </a:xfrm>
            <a:custGeom>
              <a:avLst/>
              <a:gdLst/>
              <a:ahLst/>
              <a:cxnLst/>
              <a:rect l="0" t="0" r="0" b="0"/>
              <a:pathLst>
                <a:path w="83241" h="91399">
                  <a:moveTo>
                    <a:pt x="54878" y="28575"/>
                  </a:moveTo>
                  <a:lnTo>
                    <a:pt x="54878" y="28575"/>
                  </a:lnTo>
                  <a:lnTo>
                    <a:pt x="54878" y="20374"/>
                  </a:lnTo>
                  <a:lnTo>
                    <a:pt x="59935" y="14386"/>
                  </a:lnTo>
                  <a:lnTo>
                    <a:pt x="60366" y="12765"/>
                  </a:lnTo>
                  <a:lnTo>
                    <a:pt x="59595" y="11685"/>
                  </a:lnTo>
                  <a:lnTo>
                    <a:pt x="55916" y="9427"/>
                  </a:lnTo>
                  <a:lnTo>
                    <a:pt x="50754" y="4895"/>
                  </a:lnTo>
                  <a:lnTo>
                    <a:pt x="47895" y="4322"/>
                  </a:lnTo>
                  <a:lnTo>
                    <a:pt x="44931" y="4998"/>
                  </a:lnTo>
                  <a:lnTo>
                    <a:pt x="38816" y="7513"/>
                  </a:lnTo>
                  <a:lnTo>
                    <a:pt x="32570" y="8631"/>
                  </a:lnTo>
                  <a:lnTo>
                    <a:pt x="18047" y="19373"/>
                  </a:lnTo>
                  <a:lnTo>
                    <a:pt x="5395" y="41018"/>
                  </a:lnTo>
                  <a:lnTo>
                    <a:pt x="0" y="62483"/>
                  </a:lnTo>
                  <a:lnTo>
                    <a:pt x="1359" y="69172"/>
                  </a:lnTo>
                  <a:lnTo>
                    <a:pt x="8514" y="82249"/>
                  </a:lnTo>
                  <a:lnTo>
                    <a:pt x="13385" y="86582"/>
                  </a:lnTo>
                  <a:lnTo>
                    <a:pt x="24442" y="91398"/>
                  </a:lnTo>
                  <a:lnTo>
                    <a:pt x="36412" y="90716"/>
                  </a:lnTo>
                  <a:lnTo>
                    <a:pt x="42567" y="89052"/>
                  </a:lnTo>
                  <a:lnTo>
                    <a:pt x="55051" y="78737"/>
                  </a:lnTo>
                  <a:lnTo>
                    <a:pt x="75256" y="51301"/>
                  </a:lnTo>
                  <a:lnTo>
                    <a:pt x="81024" y="31898"/>
                  </a:lnTo>
                  <a:lnTo>
                    <a:pt x="83240" y="11977"/>
                  </a:lnTo>
                  <a:lnTo>
                    <a:pt x="73928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5" name="SMARTInkShape-536">
              <a:extLst>
                <a:ext uri="{FF2B5EF4-FFF2-40B4-BE49-F238E27FC236}">
                  <a16:creationId xmlns:a16="http://schemas.microsoft.com/office/drawing/2014/main" id="{A50F4E98-65B5-18D6-B226-17B491871FB3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1971675" y="1295538"/>
              <a:ext cx="138839" cy="323713"/>
            </a:xfrm>
            <a:custGeom>
              <a:avLst/>
              <a:gdLst/>
              <a:ahLst/>
              <a:cxnLst/>
              <a:rect l="0" t="0" r="0" b="0"/>
              <a:pathLst>
                <a:path w="138839" h="323713">
                  <a:moveTo>
                    <a:pt x="133350" y="47487"/>
                  </a:moveTo>
                  <a:lnTo>
                    <a:pt x="133350" y="47487"/>
                  </a:lnTo>
                  <a:lnTo>
                    <a:pt x="138407" y="42430"/>
                  </a:lnTo>
                  <a:lnTo>
                    <a:pt x="138838" y="39883"/>
                  </a:lnTo>
                  <a:lnTo>
                    <a:pt x="138067" y="37126"/>
                  </a:lnTo>
                  <a:lnTo>
                    <a:pt x="125231" y="12186"/>
                  </a:lnTo>
                  <a:lnTo>
                    <a:pt x="124241" y="5160"/>
                  </a:lnTo>
                  <a:lnTo>
                    <a:pt x="123044" y="3394"/>
                  </a:lnTo>
                  <a:lnTo>
                    <a:pt x="121188" y="2217"/>
                  </a:lnTo>
                  <a:lnTo>
                    <a:pt x="115660" y="327"/>
                  </a:lnTo>
                  <a:lnTo>
                    <a:pt x="104590" y="0"/>
                  </a:lnTo>
                  <a:lnTo>
                    <a:pt x="96579" y="2745"/>
                  </a:lnTo>
                  <a:lnTo>
                    <a:pt x="92961" y="4959"/>
                  </a:lnTo>
                  <a:lnTo>
                    <a:pt x="73103" y="43714"/>
                  </a:lnTo>
                  <a:lnTo>
                    <a:pt x="59282" y="85861"/>
                  </a:lnTo>
                  <a:lnTo>
                    <a:pt x="44259" y="127766"/>
                  </a:lnTo>
                  <a:lnTo>
                    <a:pt x="33693" y="166406"/>
                  </a:lnTo>
                  <a:lnTo>
                    <a:pt x="27975" y="198433"/>
                  </a:lnTo>
                  <a:lnTo>
                    <a:pt x="13797" y="240522"/>
                  </a:lnTo>
                  <a:lnTo>
                    <a:pt x="7968" y="276838"/>
                  </a:lnTo>
                  <a:lnTo>
                    <a:pt x="0" y="32371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6" name="SMARTInkShape-537">
              <a:extLst>
                <a:ext uri="{FF2B5EF4-FFF2-40B4-BE49-F238E27FC236}">
                  <a16:creationId xmlns:a16="http://schemas.microsoft.com/office/drawing/2014/main" id="{3E7C50AC-F194-6199-767D-9671314D8A77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1962150" y="1468170"/>
              <a:ext cx="123826" cy="8206"/>
            </a:xfrm>
            <a:custGeom>
              <a:avLst/>
              <a:gdLst/>
              <a:ahLst/>
              <a:cxnLst/>
              <a:rect l="0" t="0" r="0" b="0"/>
              <a:pathLst>
                <a:path w="123826" h="8206">
                  <a:moveTo>
                    <a:pt x="0" y="8205"/>
                  </a:moveTo>
                  <a:lnTo>
                    <a:pt x="0" y="8205"/>
                  </a:lnTo>
                  <a:lnTo>
                    <a:pt x="15208" y="7147"/>
                  </a:lnTo>
                  <a:lnTo>
                    <a:pt x="44780" y="4"/>
                  </a:lnTo>
                  <a:lnTo>
                    <a:pt x="76461" y="0"/>
                  </a:lnTo>
                  <a:lnTo>
                    <a:pt x="123825" y="820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7" name="SMARTInkShape-538">
              <a:extLst>
                <a:ext uri="{FF2B5EF4-FFF2-40B4-BE49-F238E27FC236}">
                  <a16:creationId xmlns:a16="http://schemas.microsoft.com/office/drawing/2014/main" id="{E8AF8540-38F9-5641-7345-73E572F7ADF4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2238375" y="1334107"/>
              <a:ext cx="361951" cy="218469"/>
            </a:xfrm>
            <a:custGeom>
              <a:avLst/>
              <a:gdLst/>
              <a:ahLst/>
              <a:cxnLst/>
              <a:rect l="0" t="0" r="0" b="0"/>
              <a:pathLst>
                <a:path w="361951" h="218469">
                  <a:moveTo>
                    <a:pt x="0" y="218468"/>
                  </a:moveTo>
                  <a:lnTo>
                    <a:pt x="0" y="218468"/>
                  </a:lnTo>
                  <a:lnTo>
                    <a:pt x="5056" y="218468"/>
                  </a:lnTo>
                  <a:lnTo>
                    <a:pt x="10361" y="212824"/>
                  </a:lnTo>
                  <a:lnTo>
                    <a:pt x="26568" y="187033"/>
                  </a:lnTo>
                  <a:lnTo>
                    <a:pt x="68311" y="149591"/>
                  </a:lnTo>
                  <a:lnTo>
                    <a:pt x="114515" y="108934"/>
                  </a:lnTo>
                  <a:lnTo>
                    <a:pt x="155040" y="62986"/>
                  </a:lnTo>
                  <a:lnTo>
                    <a:pt x="187150" y="17153"/>
                  </a:lnTo>
                  <a:lnTo>
                    <a:pt x="190413" y="0"/>
                  </a:lnTo>
                  <a:lnTo>
                    <a:pt x="190474" y="4629"/>
                  </a:lnTo>
                  <a:lnTo>
                    <a:pt x="177240" y="45169"/>
                  </a:lnTo>
                  <a:lnTo>
                    <a:pt x="172594" y="84753"/>
                  </a:lnTo>
                  <a:lnTo>
                    <a:pt x="171676" y="123146"/>
                  </a:lnTo>
                  <a:lnTo>
                    <a:pt x="171601" y="132695"/>
                  </a:lnTo>
                  <a:lnTo>
                    <a:pt x="177161" y="148949"/>
                  </a:lnTo>
                  <a:lnTo>
                    <a:pt x="192922" y="171575"/>
                  </a:lnTo>
                  <a:lnTo>
                    <a:pt x="196348" y="173447"/>
                  </a:lnTo>
                  <a:lnTo>
                    <a:pt x="199690" y="173638"/>
                  </a:lnTo>
                  <a:lnTo>
                    <a:pt x="202977" y="172706"/>
                  </a:lnTo>
                  <a:lnTo>
                    <a:pt x="230431" y="149548"/>
                  </a:lnTo>
                  <a:lnTo>
                    <a:pt x="257302" y="113289"/>
                  </a:lnTo>
                  <a:lnTo>
                    <a:pt x="277818" y="68183"/>
                  </a:lnTo>
                  <a:lnTo>
                    <a:pt x="299310" y="20975"/>
                  </a:lnTo>
                  <a:lnTo>
                    <a:pt x="304318" y="9976"/>
                  </a:lnTo>
                  <a:lnTo>
                    <a:pt x="288526" y="55624"/>
                  </a:lnTo>
                  <a:lnTo>
                    <a:pt x="278968" y="97284"/>
                  </a:lnTo>
                  <a:lnTo>
                    <a:pt x="276586" y="137794"/>
                  </a:lnTo>
                  <a:lnTo>
                    <a:pt x="277390" y="160698"/>
                  </a:lnTo>
                  <a:lnTo>
                    <a:pt x="284440" y="182625"/>
                  </a:lnTo>
                  <a:lnTo>
                    <a:pt x="286994" y="185048"/>
                  </a:lnTo>
                  <a:lnTo>
                    <a:pt x="295475" y="187740"/>
                  </a:lnTo>
                  <a:lnTo>
                    <a:pt x="306300" y="186114"/>
                  </a:lnTo>
                  <a:lnTo>
                    <a:pt x="325440" y="181503"/>
                  </a:lnTo>
                  <a:lnTo>
                    <a:pt x="361950" y="18036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16" name="SMARTInkShape-Group68">
            <a:extLst>
              <a:ext uri="{FF2B5EF4-FFF2-40B4-BE49-F238E27FC236}">
                <a16:creationId xmlns:a16="http://schemas.microsoft.com/office/drawing/2014/main" id="{3D0B8636-27EB-9EE3-F211-E4D41C0636BA}"/>
              </a:ext>
            </a:extLst>
          </p:cNvPr>
          <p:cNvGrpSpPr/>
          <p:nvPr/>
        </p:nvGrpSpPr>
        <p:grpSpPr>
          <a:xfrm>
            <a:off x="809625" y="1333500"/>
            <a:ext cx="819151" cy="208580"/>
            <a:chOff x="809625" y="1333500"/>
            <a:chExt cx="819151" cy="208580"/>
          </a:xfrm>
        </p:grpSpPr>
        <p:sp>
          <p:nvSpPr>
            <p:cNvPr id="1209" name="SMARTInkShape-539">
              <a:extLst>
                <a:ext uri="{FF2B5EF4-FFF2-40B4-BE49-F238E27FC236}">
                  <a16:creationId xmlns:a16="http://schemas.microsoft.com/office/drawing/2014/main" id="{6629AB59-0A6B-6091-8113-4518C4630BCD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809625" y="15240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0" name="SMARTInkShape-540">
              <a:extLst>
                <a:ext uri="{FF2B5EF4-FFF2-40B4-BE49-F238E27FC236}">
                  <a16:creationId xmlns:a16="http://schemas.microsoft.com/office/drawing/2014/main" id="{A23EE99B-F733-BA4E-9AA6-4C12BAF7AB8E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810673" y="1524000"/>
              <a:ext cx="8478" cy="1"/>
            </a:xfrm>
            <a:custGeom>
              <a:avLst/>
              <a:gdLst/>
              <a:ahLst/>
              <a:cxnLst/>
              <a:rect l="0" t="0" r="0" b="0"/>
              <a:pathLst>
                <a:path w="8478" h="1">
                  <a:moveTo>
                    <a:pt x="8477" y="0"/>
                  </a:moveTo>
                  <a:lnTo>
                    <a:pt x="8477" y="0"/>
                  </a:lnTo>
                  <a:lnTo>
                    <a:pt x="2989" y="0"/>
                  </a:lnTo>
                  <a:lnTo>
                    <a:pt x="5332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1" name="SMARTInkShape-541">
              <a:extLst>
                <a:ext uri="{FF2B5EF4-FFF2-40B4-BE49-F238E27FC236}">
                  <a16:creationId xmlns:a16="http://schemas.microsoft.com/office/drawing/2014/main" id="{507D883C-44C4-6C14-829F-2B1F099C8254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914400" y="1438275"/>
              <a:ext cx="161926" cy="103805"/>
            </a:xfrm>
            <a:custGeom>
              <a:avLst/>
              <a:gdLst/>
              <a:ahLst/>
              <a:cxnLst/>
              <a:rect l="0" t="0" r="0" b="0"/>
              <a:pathLst>
                <a:path w="161926" h="103805">
                  <a:moveTo>
                    <a:pt x="0" y="9525"/>
                  </a:moveTo>
                  <a:lnTo>
                    <a:pt x="0" y="9525"/>
                  </a:lnTo>
                  <a:lnTo>
                    <a:pt x="0" y="4037"/>
                  </a:lnTo>
                  <a:lnTo>
                    <a:pt x="0" y="6381"/>
                  </a:lnTo>
                  <a:lnTo>
                    <a:pt x="0" y="3537"/>
                  </a:lnTo>
                  <a:lnTo>
                    <a:pt x="1058" y="2358"/>
                  </a:lnTo>
                  <a:lnTo>
                    <a:pt x="9515" y="2"/>
                  </a:lnTo>
                  <a:lnTo>
                    <a:pt x="14578" y="5057"/>
                  </a:lnTo>
                  <a:lnTo>
                    <a:pt x="17063" y="13184"/>
                  </a:lnTo>
                  <a:lnTo>
                    <a:pt x="19225" y="22793"/>
                  </a:lnTo>
                  <a:lnTo>
                    <a:pt x="41406" y="67100"/>
                  </a:lnTo>
                  <a:lnTo>
                    <a:pt x="52451" y="88185"/>
                  </a:lnTo>
                  <a:lnTo>
                    <a:pt x="61411" y="97402"/>
                  </a:lnTo>
                  <a:lnTo>
                    <a:pt x="68922" y="101498"/>
                  </a:lnTo>
                  <a:lnTo>
                    <a:pt x="79100" y="103804"/>
                  </a:lnTo>
                  <a:lnTo>
                    <a:pt x="82367" y="103069"/>
                  </a:lnTo>
                  <a:lnTo>
                    <a:pt x="88818" y="99431"/>
                  </a:lnTo>
                  <a:lnTo>
                    <a:pt x="98401" y="81319"/>
                  </a:lnTo>
                  <a:lnTo>
                    <a:pt x="114297" y="40342"/>
                  </a:lnTo>
                  <a:lnTo>
                    <a:pt x="128324" y="7039"/>
                  </a:lnTo>
                  <a:lnTo>
                    <a:pt x="133938" y="3128"/>
                  </a:lnTo>
                  <a:lnTo>
                    <a:pt x="143049" y="927"/>
                  </a:lnTo>
                  <a:lnTo>
                    <a:pt x="1619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2" name="SMARTInkShape-542">
              <a:extLst>
                <a:ext uri="{FF2B5EF4-FFF2-40B4-BE49-F238E27FC236}">
                  <a16:creationId xmlns:a16="http://schemas.microsoft.com/office/drawing/2014/main" id="{99512045-BE43-71C6-39A6-C14D4ABA1335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1109923" y="1419236"/>
              <a:ext cx="166428" cy="113568"/>
            </a:xfrm>
            <a:custGeom>
              <a:avLst/>
              <a:gdLst/>
              <a:ahLst/>
              <a:cxnLst/>
              <a:rect l="0" t="0" r="0" b="0"/>
              <a:pathLst>
                <a:path w="166428" h="113568">
                  <a:moveTo>
                    <a:pt x="109277" y="28564"/>
                  </a:moveTo>
                  <a:lnTo>
                    <a:pt x="109277" y="28564"/>
                  </a:lnTo>
                  <a:lnTo>
                    <a:pt x="104220" y="23507"/>
                  </a:lnTo>
                  <a:lnTo>
                    <a:pt x="98916" y="21025"/>
                  </a:lnTo>
                  <a:lnTo>
                    <a:pt x="86887" y="19431"/>
                  </a:lnTo>
                  <a:lnTo>
                    <a:pt x="84825" y="18242"/>
                  </a:lnTo>
                  <a:lnTo>
                    <a:pt x="83451" y="16391"/>
                  </a:lnTo>
                  <a:lnTo>
                    <a:pt x="82534" y="14099"/>
                  </a:lnTo>
                  <a:lnTo>
                    <a:pt x="80865" y="12570"/>
                  </a:lnTo>
                  <a:lnTo>
                    <a:pt x="70582" y="7296"/>
                  </a:lnTo>
                  <a:lnTo>
                    <a:pt x="63416" y="1432"/>
                  </a:lnTo>
                  <a:lnTo>
                    <a:pt x="53606" y="116"/>
                  </a:lnTo>
                  <a:lnTo>
                    <a:pt x="44056" y="0"/>
                  </a:lnTo>
                  <a:lnTo>
                    <a:pt x="35285" y="6537"/>
                  </a:lnTo>
                  <a:lnTo>
                    <a:pt x="29472" y="8191"/>
                  </a:lnTo>
                  <a:lnTo>
                    <a:pt x="23361" y="14571"/>
                  </a:lnTo>
                  <a:lnTo>
                    <a:pt x="10814" y="35913"/>
                  </a:lnTo>
                  <a:lnTo>
                    <a:pt x="0" y="73102"/>
                  </a:lnTo>
                  <a:lnTo>
                    <a:pt x="32" y="85753"/>
                  </a:lnTo>
                  <a:lnTo>
                    <a:pt x="3574" y="97373"/>
                  </a:lnTo>
                  <a:lnTo>
                    <a:pt x="8676" y="106065"/>
                  </a:lnTo>
                  <a:lnTo>
                    <a:pt x="14471" y="110634"/>
                  </a:lnTo>
                  <a:lnTo>
                    <a:pt x="23683" y="113206"/>
                  </a:lnTo>
                  <a:lnTo>
                    <a:pt x="26815" y="113567"/>
                  </a:lnTo>
                  <a:lnTo>
                    <a:pt x="35938" y="108324"/>
                  </a:lnTo>
                  <a:lnTo>
                    <a:pt x="45990" y="98938"/>
                  </a:lnTo>
                  <a:lnTo>
                    <a:pt x="71004" y="62628"/>
                  </a:lnTo>
                  <a:lnTo>
                    <a:pt x="74236" y="60798"/>
                  </a:lnTo>
                  <a:lnTo>
                    <a:pt x="76392" y="57462"/>
                  </a:lnTo>
                  <a:lnTo>
                    <a:pt x="80534" y="38969"/>
                  </a:lnTo>
                  <a:lnTo>
                    <a:pt x="80702" y="75667"/>
                  </a:lnTo>
                  <a:lnTo>
                    <a:pt x="85759" y="76034"/>
                  </a:lnTo>
                  <a:lnTo>
                    <a:pt x="87248" y="77144"/>
                  </a:lnTo>
                  <a:lnTo>
                    <a:pt x="88903" y="81200"/>
                  </a:lnTo>
                  <a:lnTo>
                    <a:pt x="90403" y="82704"/>
                  </a:lnTo>
                  <a:lnTo>
                    <a:pt x="94891" y="84376"/>
                  </a:lnTo>
                  <a:lnTo>
                    <a:pt x="96511" y="85881"/>
                  </a:lnTo>
                  <a:lnTo>
                    <a:pt x="98312" y="90374"/>
                  </a:lnTo>
                  <a:lnTo>
                    <a:pt x="99850" y="91996"/>
                  </a:lnTo>
                  <a:lnTo>
                    <a:pt x="104382" y="93798"/>
                  </a:lnTo>
                  <a:lnTo>
                    <a:pt x="107072" y="93220"/>
                  </a:lnTo>
                  <a:lnTo>
                    <a:pt x="117048" y="86912"/>
                  </a:lnTo>
                  <a:lnTo>
                    <a:pt x="131754" y="85872"/>
                  </a:lnTo>
                  <a:lnTo>
                    <a:pt x="136962" y="85819"/>
                  </a:lnTo>
                  <a:lnTo>
                    <a:pt x="148392" y="80116"/>
                  </a:lnTo>
                  <a:lnTo>
                    <a:pt x="158412" y="71585"/>
                  </a:lnTo>
                  <a:lnTo>
                    <a:pt x="166427" y="5713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3" name="SMARTInkShape-543">
              <a:extLst>
                <a:ext uri="{FF2B5EF4-FFF2-40B4-BE49-F238E27FC236}">
                  <a16:creationId xmlns:a16="http://schemas.microsoft.com/office/drawing/2014/main" id="{ADC9EDAE-B3A9-DA6E-70E3-8251443C36A4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1323975" y="1333500"/>
              <a:ext cx="28576" cy="180976"/>
            </a:xfrm>
            <a:custGeom>
              <a:avLst/>
              <a:gdLst/>
              <a:ahLst/>
              <a:cxnLst/>
              <a:rect l="0" t="0" r="0" b="0"/>
              <a:pathLst>
                <a:path w="28576" h="180976">
                  <a:moveTo>
                    <a:pt x="28575" y="0"/>
                  </a:moveTo>
                  <a:lnTo>
                    <a:pt x="28575" y="0"/>
                  </a:lnTo>
                  <a:lnTo>
                    <a:pt x="28575" y="5057"/>
                  </a:lnTo>
                  <a:lnTo>
                    <a:pt x="25753" y="10361"/>
                  </a:lnTo>
                  <a:lnTo>
                    <a:pt x="23518" y="13257"/>
                  </a:lnTo>
                  <a:lnTo>
                    <a:pt x="14386" y="58314"/>
                  </a:lnTo>
                  <a:lnTo>
                    <a:pt x="9952" y="98000"/>
                  </a:lnTo>
                  <a:lnTo>
                    <a:pt x="2042" y="143237"/>
                  </a:lnTo>
                  <a:lnTo>
                    <a:pt x="0" y="1809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4" name="SMARTInkShape-544">
              <a:extLst>
                <a:ext uri="{FF2B5EF4-FFF2-40B4-BE49-F238E27FC236}">
                  <a16:creationId xmlns:a16="http://schemas.microsoft.com/office/drawing/2014/main" id="{EF63BA7C-2586-9C54-681A-3B7A69099C05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1404212" y="1410092"/>
              <a:ext cx="91214" cy="106854"/>
            </a:xfrm>
            <a:custGeom>
              <a:avLst/>
              <a:gdLst/>
              <a:ahLst/>
              <a:cxnLst/>
              <a:rect l="0" t="0" r="0" b="0"/>
              <a:pathLst>
                <a:path w="91214" h="106854">
                  <a:moveTo>
                    <a:pt x="5488" y="9133"/>
                  </a:moveTo>
                  <a:lnTo>
                    <a:pt x="5488" y="9133"/>
                  </a:lnTo>
                  <a:lnTo>
                    <a:pt x="5488" y="0"/>
                  </a:lnTo>
                  <a:lnTo>
                    <a:pt x="2666" y="41041"/>
                  </a:lnTo>
                  <a:lnTo>
                    <a:pt x="0" y="58239"/>
                  </a:lnTo>
                  <a:lnTo>
                    <a:pt x="4450" y="83655"/>
                  </a:lnTo>
                  <a:lnTo>
                    <a:pt x="13413" y="106501"/>
                  </a:lnTo>
                  <a:lnTo>
                    <a:pt x="15005" y="106853"/>
                  </a:lnTo>
                  <a:lnTo>
                    <a:pt x="45563" y="73991"/>
                  </a:lnTo>
                  <a:lnTo>
                    <a:pt x="74938" y="26591"/>
                  </a:lnTo>
                  <a:lnTo>
                    <a:pt x="91213" y="913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5" name="SMARTInkShape-545">
              <a:extLst>
                <a:ext uri="{FF2B5EF4-FFF2-40B4-BE49-F238E27FC236}">
                  <a16:creationId xmlns:a16="http://schemas.microsoft.com/office/drawing/2014/main" id="{246E216B-C050-7284-7D6C-5FB92C2952B1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1506994" y="1402021"/>
              <a:ext cx="121782" cy="102476"/>
            </a:xfrm>
            <a:custGeom>
              <a:avLst/>
              <a:gdLst/>
              <a:ahLst/>
              <a:cxnLst/>
              <a:rect l="0" t="0" r="0" b="0"/>
              <a:pathLst>
                <a:path w="121782" h="102476">
                  <a:moveTo>
                    <a:pt x="36056" y="45779"/>
                  </a:moveTo>
                  <a:lnTo>
                    <a:pt x="36056" y="45779"/>
                  </a:lnTo>
                  <a:lnTo>
                    <a:pt x="41113" y="50835"/>
                  </a:lnTo>
                  <a:lnTo>
                    <a:pt x="46417" y="53318"/>
                  </a:lnTo>
                  <a:lnTo>
                    <a:pt x="49313" y="53980"/>
                  </a:lnTo>
                  <a:lnTo>
                    <a:pt x="52303" y="53363"/>
                  </a:lnTo>
                  <a:lnTo>
                    <a:pt x="61566" y="47438"/>
                  </a:lnTo>
                  <a:lnTo>
                    <a:pt x="80516" y="30829"/>
                  </a:lnTo>
                  <a:lnTo>
                    <a:pt x="86860" y="28551"/>
                  </a:lnTo>
                  <a:lnTo>
                    <a:pt x="88976" y="26886"/>
                  </a:lnTo>
                  <a:lnTo>
                    <a:pt x="91326" y="22213"/>
                  </a:lnTo>
                  <a:lnTo>
                    <a:pt x="93041" y="4386"/>
                  </a:lnTo>
                  <a:lnTo>
                    <a:pt x="90979" y="2309"/>
                  </a:lnTo>
                  <a:lnTo>
                    <a:pt x="83044" y="0"/>
                  </a:lnTo>
                  <a:lnTo>
                    <a:pt x="72462" y="1797"/>
                  </a:lnTo>
                  <a:lnTo>
                    <a:pt x="48421" y="11574"/>
                  </a:lnTo>
                  <a:lnTo>
                    <a:pt x="15683" y="38168"/>
                  </a:lnTo>
                  <a:lnTo>
                    <a:pt x="4855" y="58693"/>
                  </a:lnTo>
                  <a:lnTo>
                    <a:pt x="0" y="74770"/>
                  </a:lnTo>
                  <a:lnTo>
                    <a:pt x="1686" y="85475"/>
                  </a:lnTo>
                  <a:lnTo>
                    <a:pt x="5964" y="95172"/>
                  </a:lnTo>
                  <a:lnTo>
                    <a:pt x="8587" y="97757"/>
                  </a:lnTo>
                  <a:lnTo>
                    <a:pt x="14322" y="100630"/>
                  </a:lnTo>
                  <a:lnTo>
                    <a:pt x="32273" y="102475"/>
                  </a:lnTo>
                  <a:lnTo>
                    <a:pt x="73854" y="101811"/>
                  </a:lnTo>
                  <a:lnTo>
                    <a:pt x="121781" y="9340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23" name="SMARTInkShape-Group69">
            <a:extLst>
              <a:ext uri="{FF2B5EF4-FFF2-40B4-BE49-F238E27FC236}">
                <a16:creationId xmlns:a16="http://schemas.microsoft.com/office/drawing/2014/main" id="{827D7149-6C29-FB47-4B3B-9F8342BF9923}"/>
              </a:ext>
            </a:extLst>
          </p:cNvPr>
          <p:cNvGrpSpPr/>
          <p:nvPr/>
        </p:nvGrpSpPr>
        <p:grpSpPr>
          <a:xfrm>
            <a:off x="156444" y="1266825"/>
            <a:ext cx="555655" cy="352426"/>
            <a:chOff x="156444" y="1266825"/>
            <a:chExt cx="555655" cy="352426"/>
          </a:xfrm>
        </p:grpSpPr>
        <p:sp>
          <p:nvSpPr>
            <p:cNvPr id="1217" name="SMARTInkShape-546">
              <a:extLst>
                <a:ext uri="{FF2B5EF4-FFF2-40B4-BE49-F238E27FC236}">
                  <a16:creationId xmlns:a16="http://schemas.microsoft.com/office/drawing/2014/main" id="{E307CCFE-54B3-03AA-F234-49BC492FB77C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156444" y="1266825"/>
              <a:ext cx="34057" cy="219076"/>
            </a:xfrm>
            <a:custGeom>
              <a:avLst/>
              <a:gdLst/>
              <a:ahLst/>
              <a:cxnLst/>
              <a:rect l="0" t="0" r="0" b="0"/>
              <a:pathLst>
                <a:path w="34057" h="219076">
                  <a:moveTo>
                    <a:pt x="24531" y="9525"/>
                  </a:moveTo>
                  <a:lnTo>
                    <a:pt x="24531" y="9525"/>
                  </a:lnTo>
                  <a:lnTo>
                    <a:pt x="34056" y="0"/>
                  </a:lnTo>
                  <a:lnTo>
                    <a:pt x="34056" y="5057"/>
                  </a:lnTo>
                  <a:lnTo>
                    <a:pt x="31234" y="10361"/>
                  </a:lnTo>
                  <a:lnTo>
                    <a:pt x="27510" y="16247"/>
                  </a:lnTo>
                  <a:lnTo>
                    <a:pt x="25414" y="26568"/>
                  </a:lnTo>
                  <a:lnTo>
                    <a:pt x="21761" y="66929"/>
                  </a:lnTo>
                  <a:lnTo>
                    <a:pt x="17007" y="85800"/>
                  </a:lnTo>
                  <a:lnTo>
                    <a:pt x="15123" y="130179"/>
                  </a:lnTo>
                  <a:lnTo>
                    <a:pt x="6370" y="173567"/>
                  </a:lnTo>
                  <a:lnTo>
                    <a:pt x="5516" y="203035"/>
                  </a:lnTo>
                  <a:lnTo>
                    <a:pt x="2674" y="209476"/>
                  </a:lnTo>
                  <a:lnTo>
                    <a:pt x="435" y="212676"/>
                  </a:lnTo>
                  <a:lnTo>
                    <a:pt x="0" y="214809"/>
                  </a:lnTo>
                  <a:lnTo>
                    <a:pt x="769" y="216231"/>
                  </a:lnTo>
                  <a:lnTo>
                    <a:pt x="5481" y="2190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8" name="SMARTInkShape-547">
              <a:extLst>
                <a:ext uri="{FF2B5EF4-FFF2-40B4-BE49-F238E27FC236}">
                  <a16:creationId xmlns:a16="http://schemas.microsoft.com/office/drawing/2014/main" id="{A7CA8AAE-8C61-21C8-F426-E6ADB05E880A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276225" y="1286660"/>
              <a:ext cx="9526" cy="220836"/>
            </a:xfrm>
            <a:custGeom>
              <a:avLst/>
              <a:gdLst/>
              <a:ahLst/>
              <a:cxnLst/>
              <a:rect l="0" t="0" r="0" b="0"/>
              <a:pathLst>
                <a:path w="9526" h="220836">
                  <a:moveTo>
                    <a:pt x="0" y="18265"/>
                  </a:moveTo>
                  <a:lnTo>
                    <a:pt x="0" y="18265"/>
                  </a:lnTo>
                  <a:lnTo>
                    <a:pt x="9133" y="0"/>
                  </a:lnTo>
                  <a:lnTo>
                    <a:pt x="9510" y="42088"/>
                  </a:lnTo>
                  <a:lnTo>
                    <a:pt x="4466" y="89058"/>
                  </a:lnTo>
                  <a:lnTo>
                    <a:pt x="588" y="136661"/>
                  </a:lnTo>
                  <a:lnTo>
                    <a:pt x="116" y="179118"/>
                  </a:lnTo>
                  <a:lnTo>
                    <a:pt x="1081" y="209415"/>
                  </a:lnTo>
                  <a:lnTo>
                    <a:pt x="5067" y="218932"/>
                  </a:lnTo>
                  <a:lnTo>
                    <a:pt x="6553" y="220835"/>
                  </a:lnTo>
                  <a:lnTo>
                    <a:pt x="9525" y="21829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9" name="SMARTInkShape-548">
              <a:extLst>
                <a:ext uri="{FF2B5EF4-FFF2-40B4-BE49-F238E27FC236}">
                  <a16:creationId xmlns:a16="http://schemas.microsoft.com/office/drawing/2014/main" id="{24A07A53-3E62-4653-0ED3-6690107D4DF5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180975" y="1409700"/>
              <a:ext cx="133351" cy="19051"/>
            </a:xfrm>
            <a:custGeom>
              <a:avLst/>
              <a:gdLst/>
              <a:ahLst/>
              <a:cxnLst/>
              <a:rect l="0" t="0" r="0" b="0"/>
              <a:pathLst>
                <a:path w="133351" h="19051">
                  <a:moveTo>
                    <a:pt x="0" y="19050"/>
                  </a:moveTo>
                  <a:lnTo>
                    <a:pt x="0" y="19050"/>
                  </a:lnTo>
                  <a:lnTo>
                    <a:pt x="0" y="13993"/>
                  </a:lnTo>
                  <a:lnTo>
                    <a:pt x="1058" y="12504"/>
                  </a:lnTo>
                  <a:lnTo>
                    <a:pt x="2822" y="11511"/>
                  </a:lnTo>
                  <a:lnTo>
                    <a:pt x="13183" y="10113"/>
                  </a:lnTo>
                  <a:lnTo>
                    <a:pt x="32481" y="6877"/>
                  </a:lnTo>
                  <a:lnTo>
                    <a:pt x="68168" y="604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0" name="SMARTInkShape-549">
              <a:extLst>
                <a:ext uri="{FF2B5EF4-FFF2-40B4-BE49-F238E27FC236}">
                  <a16:creationId xmlns:a16="http://schemas.microsoft.com/office/drawing/2014/main" id="{E0D5AC97-9994-24D9-18A5-45D09F17E203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375535" y="1404568"/>
              <a:ext cx="148186" cy="195633"/>
            </a:xfrm>
            <a:custGeom>
              <a:avLst/>
              <a:gdLst/>
              <a:ahLst/>
              <a:cxnLst/>
              <a:rect l="0" t="0" r="0" b="0"/>
              <a:pathLst>
                <a:path w="148186" h="195633">
                  <a:moveTo>
                    <a:pt x="5465" y="5132"/>
                  </a:moveTo>
                  <a:lnTo>
                    <a:pt x="5465" y="5132"/>
                  </a:lnTo>
                  <a:lnTo>
                    <a:pt x="14598" y="5132"/>
                  </a:lnTo>
                  <a:lnTo>
                    <a:pt x="6754" y="5132"/>
                  </a:lnTo>
                  <a:lnTo>
                    <a:pt x="6325" y="6190"/>
                  </a:lnTo>
                  <a:lnTo>
                    <a:pt x="4482" y="21379"/>
                  </a:lnTo>
                  <a:lnTo>
                    <a:pt x="442" y="27522"/>
                  </a:lnTo>
                  <a:lnTo>
                    <a:pt x="0" y="30642"/>
                  </a:lnTo>
                  <a:lnTo>
                    <a:pt x="6340" y="59110"/>
                  </a:lnTo>
                  <a:lnTo>
                    <a:pt x="18698" y="74982"/>
                  </a:lnTo>
                  <a:lnTo>
                    <a:pt x="24752" y="78510"/>
                  </a:lnTo>
                  <a:lnTo>
                    <a:pt x="37262" y="80775"/>
                  </a:lnTo>
                  <a:lnTo>
                    <a:pt x="46754" y="81167"/>
                  </a:lnTo>
                  <a:lnTo>
                    <a:pt x="48866" y="80163"/>
                  </a:lnTo>
                  <a:lnTo>
                    <a:pt x="50274" y="78436"/>
                  </a:lnTo>
                  <a:lnTo>
                    <a:pt x="51213" y="76226"/>
                  </a:lnTo>
                  <a:lnTo>
                    <a:pt x="52897" y="74753"/>
                  </a:lnTo>
                  <a:lnTo>
                    <a:pt x="57590" y="73117"/>
                  </a:lnTo>
                  <a:lnTo>
                    <a:pt x="63204" y="66745"/>
                  </a:lnTo>
                  <a:lnTo>
                    <a:pt x="70285" y="57915"/>
                  </a:lnTo>
                  <a:lnTo>
                    <a:pt x="89256" y="40802"/>
                  </a:lnTo>
                  <a:lnTo>
                    <a:pt x="98452" y="27465"/>
                  </a:lnTo>
                  <a:lnTo>
                    <a:pt x="100044" y="20098"/>
                  </a:lnTo>
                  <a:lnTo>
                    <a:pt x="100656" y="6934"/>
                  </a:lnTo>
                  <a:lnTo>
                    <a:pt x="105754" y="609"/>
                  </a:lnTo>
                  <a:lnTo>
                    <a:pt x="107249" y="0"/>
                  </a:lnTo>
                  <a:lnTo>
                    <a:pt x="108246" y="652"/>
                  </a:lnTo>
                  <a:lnTo>
                    <a:pt x="109846" y="4247"/>
                  </a:lnTo>
                  <a:lnTo>
                    <a:pt x="111296" y="46631"/>
                  </a:lnTo>
                  <a:lnTo>
                    <a:pt x="126715" y="94251"/>
                  </a:lnTo>
                  <a:lnTo>
                    <a:pt x="131349" y="110913"/>
                  </a:lnTo>
                  <a:lnTo>
                    <a:pt x="145699" y="148095"/>
                  </a:lnTo>
                  <a:lnTo>
                    <a:pt x="148185" y="179205"/>
                  </a:lnTo>
                  <a:lnTo>
                    <a:pt x="147179" y="181505"/>
                  </a:lnTo>
                  <a:lnTo>
                    <a:pt x="145449" y="183039"/>
                  </a:lnTo>
                  <a:lnTo>
                    <a:pt x="117934" y="192249"/>
                  </a:lnTo>
                  <a:lnTo>
                    <a:pt x="53090" y="19563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1" name="SMARTInkShape-550">
              <a:extLst>
                <a:ext uri="{FF2B5EF4-FFF2-40B4-BE49-F238E27FC236}">
                  <a16:creationId xmlns:a16="http://schemas.microsoft.com/office/drawing/2014/main" id="{4652C104-BDE5-7A61-8AB7-7F1329E377B8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600075" y="1442312"/>
              <a:ext cx="9410" cy="176939"/>
            </a:xfrm>
            <a:custGeom>
              <a:avLst/>
              <a:gdLst/>
              <a:ahLst/>
              <a:cxnLst/>
              <a:rect l="0" t="0" r="0" b="0"/>
              <a:pathLst>
                <a:path w="9410" h="176939">
                  <a:moveTo>
                    <a:pt x="0" y="5488"/>
                  </a:moveTo>
                  <a:lnTo>
                    <a:pt x="0" y="5488"/>
                  </a:lnTo>
                  <a:lnTo>
                    <a:pt x="5056" y="431"/>
                  </a:lnTo>
                  <a:lnTo>
                    <a:pt x="6546" y="0"/>
                  </a:lnTo>
                  <a:lnTo>
                    <a:pt x="7539" y="771"/>
                  </a:lnTo>
                  <a:lnTo>
                    <a:pt x="8642" y="4450"/>
                  </a:lnTo>
                  <a:lnTo>
                    <a:pt x="9409" y="23526"/>
                  </a:lnTo>
                  <a:lnTo>
                    <a:pt x="876" y="70153"/>
                  </a:lnTo>
                  <a:lnTo>
                    <a:pt x="173" y="109552"/>
                  </a:lnTo>
                  <a:lnTo>
                    <a:pt x="23" y="155678"/>
                  </a:lnTo>
                  <a:lnTo>
                    <a:pt x="0" y="17693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2" name="SMARTInkShape-551">
              <a:extLst>
                <a:ext uri="{FF2B5EF4-FFF2-40B4-BE49-F238E27FC236}">
                  <a16:creationId xmlns:a16="http://schemas.microsoft.com/office/drawing/2014/main" id="{5FE795F2-AD16-BEF0-2C14-3A60DDD5ADAB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590550" y="1386432"/>
              <a:ext cx="121549" cy="89944"/>
            </a:xfrm>
            <a:custGeom>
              <a:avLst/>
              <a:gdLst/>
              <a:ahLst/>
              <a:cxnLst/>
              <a:rect l="0" t="0" r="0" b="0"/>
              <a:pathLst>
                <a:path w="121549" h="89944">
                  <a:moveTo>
                    <a:pt x="0" y="70893"/>
                  </a:moveTo>
                  <a:lnTo>
                    <a:pt x="0" y="70893"/>
                  </a:lnTo>
                  <a:lnTo>
                    <a:pt x="8201" y="62692"/>
                  </a:lnTo>
                  <a:lnTo>
                    <a:pt x="9133" y="56704"/>
                  </a:lnTo>
                  <a:lnTo>
                    <a:pt x="10322" y="55083"/>
                  </a:lnTo>
                  <a:lnTo>
                    <a:pt x="14465" y="53283"/>
                  </a:lnTo>
                  <a:lnTo>
                    <a:pt x="19835" y="46839"/>
                  </a:lnTo>
                  <a:lnTo>
                    <a:pt x="41321" y="20358"/>
                  </a:lnTo>
                  <a:lnTo>
                    <a:pt x="68530" y="1066"/>
                  </a:lnTo>
                  <a:lnTo>
                    <a:pt x="72145" y="0"/>
                  </a:lnTo>
                  <a:lnTo>
                    <a:pt x="75613" y="348"/>
                  </a:lnTo>
                  <a:lnTo>
                    <a:pt x="85551" y="3071"/>
                  </a:lnTo>
                  <a:lnTo>
                    <a:pt x="88784" y="3453"/>
                  </a:lnTo>
                  <a:lnTo>
                    <a:pt x="116141" y="33810"/>
                  </a:lnTo>
                  <a:lnTo>
                    <a:pt x="120410" y="44181"/>
                  </a:lnTo>
                  <a:lnTo>
                    <a:pt x="121548" y="49910"/>
                  </a:lnTo>
                  <a:lnTo>
                    <a:pt x="119991" y="61920"/>
                  </a:lnTo>
                  <a:lnTo>
                    <a:pt x="118094" y="68086"/>
                  </a:lnTo>
                  <a:lnTo>
                    <a:pt x="113654" y="72197"/>
                  </a:lnTo>
                  <a:lnTo>
                    <a:pt x="72328" y="86242"/>
                  </a:lnTo>
                  <a:lnTo>
                    <a:pt x="27373" y="89618"/>
                  </a:lnTo>
                  <a:lnTo>
                    <a:pt x="9525" y="8994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11.2.3 (cont.)</a:t>
            </a:r>
          </a:p>
        </p:txBody>
      </p:sp>
      <p:grpSp>
        <p:nvGrpSpPr>
          <p:cNvPr id="106734" name="SMARTInkShape-Group1118">
            <a:extLst>
              <a:ext uri="{FF2B5EF4-FFF2-40B4-BE49-F238E27FC236}">
                <a16:creationId xmlns:a16="http://schemas.microsoft.com/office/drawing/2014/main" id="{DF19E630-981E-61D1-1992-0D6208857BF5}"/>
              </a:ext>
            </a:extLst>
          </p:cNvPr>
          <p:cNvGrpSpPr/>
          <p:nvPr/>
        </p:nvGrpSpPr>
        <p:grpSpPr>
          <a:xfrm>
            <a:off x="6840310" y="5524500"/>
            <a:ext cx="2112738" cy="523662"/>
            <a:chOff x="6840310" y="5524500"/>
            <a:chExt cx="2112738" cy="523662"/>
          </a:xfrm>
        </p:grpSpPr>
        <p:sp>
          <p:nvSpPr>
            <p:cNvPr id="106717" name="SMARTInkShape-6415">
              <a:extLst>
                <a:ext uri="{FF2B5EF4-FFF2-40B4-BE49-F238E27FC236}">
                  <a16:creationId xmlns:a16="http://schemas.microsoft.com/office/drawing/2014/main" id="{C4895FFD-A50E-52DE-C114-EC199B223917}"/>
                </a:ext>
              </a:extLst>
            </p:cNvPr>
            <p:cNvSpPr/>
            <p:nvPr>
              <p:custDataLst>
                <p:tags r:id="rId213"/>
              </p:custDataLst>
            </p:nvPr>
          </p:nvSpPr>
          <p:spPr>
            <a:xfrm>
              <a:off x="8744717" y="5524500"/>
              <a:ext cx="208331" cy="523662"/>
            </a:xfrm>
            <a:custGeom>
              <a:avLst/>
              <a:gdLst/>
              <a:ahLst/>
              <a:cxnLst/>
              <a:rect l="0" t="0" r="0" b="0"/>
              <a:pathLst>
                <a:path w="208331" h="523662">
                  <a:moveTo>
                    <a:pt x="151633" y="0"/>
                  </a:moveTo>
                  <a:lnTo>
                    <a:pt x="151633" y="0"/>
                  </a:lnTo>
                  <a:lnTo>
                    <a:pt x="161745" y="5056"/>
                  </a:lnTo>
                  <a:lnTo>
                    <a:pt x="169533" y="16005"/>
                  </a:lnTo>
                  <a:lnTo>
                    <a:pt x="188211" y="59018"/>
                  </a:lnTo>
                  <a:lnTo>
                    <a:pt x="197171" y="90789"/>
                  </a:lnTo>
                  <a:lnTo>
                    <a:pt x="203621" y="123959"/>
                  </a:lnTo>
                  <a:lnTo>
                    <a:pt x="207254" y="166433"/>
                  </a:lnTo>
                  <a:lnTo>
                    <a:pt x="208330" y="205829"/>
                  </a:lnTo>
                  <a:lnTo>
                    <a:pt x="207590" y="246430"/>
                  </a:lnTo>
                  <a:lnTo>
                    <a:pt x="203667" y="279916"/>
                  </a:lnTo>
                  <a:lnTo>
                    <a:pt x="195509" y="319300"/>
                  </a:lnTo>
                  <a:lnTo>
                    <a:pt x="176725" y="361052"/>
                  </a:lnTo>
                  <a:lnTo>
                    <a:pt x="158903" y="397050"/>
                  </a:lnTo>
                  <a:lnTo>
                    <a:pt x="116575" y="444324"/>
                  </a:lnTo>
                  <a:lnTo>
                    <a:pt x="73539" y="482585"/>
                  </a:lnTo>
                  <a:lnTo>
                    <a:pt x="30379" y="511527"/>
                  </a:lnTo>
                  <a:lnTo>
                    <a:pt x="12342" y="520216"/>
                  </a:lnTo>
                  <a:lnTo>
                    <a:pt x="0" y="523661"/>
                  </a:lnTo>
                  <a:lnTo>
                    <a:pt x="9573" y="518756"/>
                  </a:lnTo>
                  <a:lnTo>
                    <a:pt x="12476" y="516229"/>
                  </a:lnTo>
                  <a:lnTo>
                    <a:pt x="18283" y="50482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718" name="SMARTInkShape-6416">
              <a:extLst>
                <a:ext uri="{FF2B5EF4-FFF2-40B4-BE49-F238E27FC236}">
                  <a16:creationId xmlns:a16="http://schemas.microsoft.com/office/drawing/2014/main" id="{B165DD8B-4E33-4C4D-2DE1-19DD1F0C6271}"/>
                </a:ext>
              </a:extLst>
            </p:cNvPr>
            <p:cNvSpPr/>
            <p:nvPr>
              <p:custDataLst>
                <p:tags r:id="rId214"/>
              </p:custDataLst>
            </p:nvPr>
          </p:nvSpPr>
          <p:spPr>
            <a:xfrm>
              <a:off x="8791575" y="5657850"/>
              <a:ext cx="28576" cy="209551"/>
            </a:xfrm>
            <a:custGeom>
              <a:avLst/>
              <a:gdLst/>
              <a:ahLst/>
              <a:cxnLst/>
              <a:rect l="0" t="0" r="0" b="0"/>
              <a:pathLst>
                <a:path w="28576" h="209551">
                  <a:moveTo>
                    <a:pt x="28575" y="0"/>
                  </a:moveTo>
                  <a:lnTo>
                    <a:pt x="28575" y="0"/>
                  </a:lnTo>
                  <a:lnTo>
                    <a:pt x="25751" y="40020"/>
                  </a:lnTo>
                  <a:lnTo>
                    <a:pt x="20373" y="81636"/>
                  </a:lnTo>
                  <a:lnTo>
                    <a:pt x="11686" y="128095"/>
                  </a:lnTo>
                  <a:lnTo>
                    <a:pt x="7345" y="157546"/>
                  </a:lnTo>
                  <a:lnTo>
                    <a:pt x="967" y="192040"/>
                  </a:lnTo>
                  <a:lnTo>
                    <a:pt x="0" y="2095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719" name="SMARTInkShape-6417">
              <a:extLst>
                <a:ext uri="{FF2B5EF4-FFF2-40B4-BE49-F238E27FC236}">
                  <a16:creationId xmlns:a16="http://schemas.microsoft.com/office/drawing/2014/main" id="{C7F599E4-0FD7-131B-C493-0DB9A84BCE44}"/>
                </a:ext>
              </a:extLst>
            </p:cNvPr>
            <p:cNvSpPr/>
            <p:nvPr>
              <p:custDataLst>
                <p:tags r:id="rId215"/>
              </p:custDataLst>
            </p:nvPr>
          </p:nvSpPr>
          <p:spPr>
            <a:xfrm>
              <a:off x="8610600" y="5762756"/>
              <a:ext cx="127960" cy="85302"/>
            </a:xfrm>
            <a:custGeom>
              <a:avLst/>
              <a:gdLst/>
              <a:ahLst/>
              <a:cxnLst/>
              <a:rect l="0" t="0" r="0" b="0"/>
              <a:pathLst>
                <a:path w="127960" h="85302">
                  <a:moveTo>
                    <a:pt x="0" y="37969"/>
                  </a:moveTo>
                  <a:lnTo>
                    <a:pt x="0" y="37969"/>
                  </a:lnTo>
                  <a:lnTo>
                    <a:pt x="42718" y="37969"/>
                  </a:lnTo>
                  <a:lnTo>
                    <a:pt x="48267" y="40791"/>
                  </a:lnTo>
                  <a:lnTo>
                    <a:pt x="51229" y="43025"/>
                  </a:lnTo>
                  <a:lnTo>
                    <a:pt x="53201" y="43457"/>
                  </a:lnTo>
                  <a:lnTo>
                    <a:pt x="54518" y="42685"/>
                  </a:lnTo>
                  <a:lnTo>
                    <a:pt x="55396" y="41113"/>
                  </a:lnTo>
                  <a:lnTo>
                    <a:pt x="57038" y="40065"/>
                  </a:lnTo>
                  <a:lnTo>
                    <a:pt x="61687" y="38900"/>
                  </a:lnTo>
                  <a:lnTo>
                    <a:pt x="97818" y="36966"/>
                  </a:lnTo>
                  <a:lnTo>
                    <a:pt x="110003" y="30380"/>
                  </a:lnTo>
                  <a:lnTo>
                    <a:pt x="126851" y="15581"/>
                  </a:lnTo>
                  <a:lnTo>
                    <a:pt x="127959" y="13519"/>
                  </a:lnTo>
                  <a:lnTo>
                    <a:pt x="127639" y="12144"/>
                  </a:lnTo>
                  <a:lnTo>
                    <a:pt x="126367" y="11227"/>
                  </a:lnTo>
                  <a:lnTo>
                    <a:pt x="124956" y="7386"/>
                  </a:lnTo>
                  <a:lnTo>
                    <a:pt x="124578" y="4881"/>
                  </a:lnTo>
                  <a:lnTo>
                    <a:pt x="122210" y="3210"/>
                  </a:lnTo>
                  <a:lnTo>
                    <a:pt x="107707" y="860"/>
                  </a:lnTo>
                  <a:lnTo>
                    <a:pt x="75920" y="0"/>
                  </a:lnTo>
                  <a:lnTo>
                    <a:pt x="59301" y="4964"/>
                  </a:lnTo>
                  <a:lnTo>
                    <a:pt x="27385" y="29916"/>
                  </a:lnTo>
                  <a:lnTo>
                    <a:pt x="24607" y="32600"/>
                  </a:lnTo>
                  <a:lnTo>
                    <a:pt x="21520" y="38405"/>
                  </a:lnTo>
                  <a:lnTo>
                    <a:pt x="19194" y="55163"/>
                  </a:lnTo>
                  <a:lnTo>
                    <a:pt x="19054" y="74305"/>
                  </a:lnTo>
                  <a:lnTo>
                    <a:pt x="24108" y="80603"/>
                  </a:lnTo>
                  <a:lnTo>
                    <a:pt x="29411" y="83376"/>
                  </a:lnTo>
                  <a:lnTo>
                    <a:pt x="45618" y="85301"/>
                  </a:lnTo>
                  <a:lnTo>
                    <a:pt x="62671" y="84449"/>
                  </a:lnTo>
                  <a:lnTo>
                    <a:pt x="123825" y="6654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720" name="SMARTInkShape-6418">
              <a:extLst>
                <a:ext uri="{FF2B5EF4-FFF2-40B4-BE49-F238E27FC236}">
                  <a16:creationId xmlns:a16="http://schemas.microsoft.com/office/drawing/2014/main" id="{8EDDE3FF-C984-87A9-0FA4-A510B7808134}"/>
                </a:ext>
              </a:extLst>
            </p:cNvPr>
            <p:cNvSpPr/>
            <p:nvPr>
              <p:custDataLst>
                <p:tags r:id="rId216"/>
              </p:custDataLst>
            </p:nvPr>
          </p:nvSpPr>
          <p:spPr>
            <a:xfrm>
              <a:off x="8477887" y="5762625"/>
              <a:ext cx="104135" cy="122464"/>
            </a:xfrm>
            <a:custGeom>
              <a:avLst/>
              <a:gdLst/>
              <a:ahLst/>
              <a:cxnLst/>
              <a:rect l="0" t="0" r="0" b="0"/>
              <a:pathLst>
                <a:path w="104135" h="122464">
                  <a:moveTo>
                    <a:pt x="94613" y="0"/>
                  </a:moveTo>
                  <a:lnTo>
                    <a:pt x="94613" y="0"/>
                  </a:lnTo>
                  <a:lnTo>
                    <a:pt x="104134" y="0"/>
                  </a:lnTo>
                  <a:lnTo>
                    <a:pt x="99080" y="0"/>
                  </a:lnTo>
                  <a:lnTo>
                    <a:pt x="93777" y="2822"/>
                  </a:lnTo>
                  <a:lnTo>
                    <a:pt x="51016" y="34958"/>
                  </a:lnTo>
                  <a:lnTo>
                    <a:pt x="28426" y="45518"/>
                  </a:lnTo>
                  <a:lnTo>
                    <a:pt x="14090" y="61582"/>
                  </a:lnTo>
                  <a:lnTo>
                    <a:pt x="4198" y="79747"/>
                  </a:lnTo>
                  <a:lnTo>
                    <a:pt x="0" y="106118"/>
                  </a:lnTo>
                  <a:lnTo>
                    <a:pt x="2467" y="113486"/>
                  </a:lnTo>
                  <a:lnTo>
                    <a:pt x="4608" y="116932"/>
                  </a:lnTo>
                  <a:lnTo>
                    <a:pt x="8151" y="119230"/>
                  </a:lnTo>
                  <a:lnTo>
                    <a:pt x="23251" y="122463"/>
                  </a:lnTo>
                  <a:lnTo>
                    <a:pt x="42188" y="122363"/>
                  </a:lnTo>
                  <a:lnTo>
                    <a:pt x="85088" y="1143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721" name="SMARTInkShape-6419">
              <a:extLst>
                <a:ext uri="{FF2B5EF4-FFF2-40B4-BE49-F238E27FC236}">
                  <a16:creationId xmlns:a16="http://schemas.microsoft.com/office/drawing/2014/main" id="{63F03DF4-7FC5-A245-7F72-7312CFA908C7}"/>
                </a:ext>
              </a:extLst>
            </p:cNvPr>
            <p:cNvSpPr/>
            <p:nvPr>
              <p:custDataLst>
                <p:tags r:id="rId217"/>
              </p:custDataLst>
            </p:nvPr>
          </p:nvSpPr>
          <p:spPr>
            <a:xfrm>
              <a:off x="8305800" y="5745016"/>
              <a:ext cx="133351" cy="131910"/>
            </a:xfrm>
            <a:custGeom>
              <a:avLst/>
              <a:gdLst/>
              <a:ahLst/>
              <a:cxnLst/>
              <a:rect l="0" t="0" r="0" b="0"/>
              <a:pathLst>
                <a:path w="133351" h="131910">
                  <a:moveTo>
                    <a:pt x="133350" y="17609"/>
                  </a:moveTo>
                  <a:lnTo>
                    <a:pt x="133350" y="17609"/>
                  </a:lnTo>
                  <a:lnTo>
                    <a:pt x="125148" y="9408"/>
                  </a:lnTo>
                  <a:lnTo>
                    <a:pt x="123941" y="0"/>
                  </a:lnTo>
                  <a:lnTo>
                    <a:pt x="121054" y="2021"/>
                  </a:lnTo>
                  <a:lnTo>
                    <a:pt x="75342" y="39507"/>
                  </a:lnTo>
                  <a:lnTo>
                    <a:pt x="59718" y="56554"/>
                  </a:lnTo>
                  <a:lnTo>
                    <a:pt x="50883" y="67726"/>
                  </a:lnTo>
                  <a:lnTo>
                    <a:pt x="30785" y="86344"/>
                  </a:lnTo>
                  <a:lnTo>
                    <a:pt x="0" y="13190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722" name="SMARTInkShape-6420">
              <a:extLst>
                <a:ext uri="{FF2B5EF4-FFF2-40B4-BE49-F238E27FC236}">
                  <a16:creationId xmlns:a16="http://schemas.microsoft.com/office/drawing/2014/main" id="{CD36DE98-A7DE-20F2-6FAB-11524E978ABF}"/>
                </a:ext>
              </a:extLst>
            </p:cNvPr>
            <p:cNvSpPr/>
            <p:nvPr>
              <p:custDataLst>
                <p:tags r:id="rId218"/>
              </p:custDataLst>
            </p:nvPr>
          </p:nvSpPr>
          <p:spPr>
            <a:xfrm>
              <a:off x="8334375" y="5747612"/>
              <a:ext cx="85726" cy="129314"/>
            </a:xfrm>
            <a:custGeom>
              <a:avLst/>
              <a:gdLst/>
              <a:ahLst/>
              <a:cxnLst/>
              <a:rect l="0" t="0" r="0" b="0"/>
              <a:pathLst>
                <a:path w="85726" h="129314">
                  <a:moveTo>
                    <a:pt x="0" y="5488"/>
                  </a:moveTo>
                  <a:lnTo>
                    <a:pt x="0" y="5488"/>
                  </a:lnTo>
                  <a:lnTo>
                    <a:pt x="5056" y="432"/>
                  </a:lnTo>
                  <a:lnTo>
                    <a:pt x="6546" y="0"/>
                  </a:lnTo>
                  <a:lnTo>
                    <a:pt x="7539" y="772"/>
                  </a:lnTo>
                  <a:lnTo>
                    <a:pt x="9702" y="4450"/>
                  </a:lnTo>
                  <a:lnTo>
                    <a:pt x="16868" y="14587"/>
                  </a:lnTo>
                  <a:lnTo>
                    <a:pt x="31881" y="54312"/>
                  </a:lnTo>
                  <a:lnTo>
                    <a:pt x="58003" y="93357"/>
                  </a:lnTo>
                  <a:lnTo>
                    <a:pt x="85725" y="12931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723" name="SMARTInkShape-6421">
              <a:extLst>
                <a:ext uri="{FF2B5EF4-FFF2-40B4-BE49-F238E27FC236}">
                  <a16:creationId xmlns:a16="http://schemas.microsoft.com/office/drawing/2014/main" id="{DFE45276-C913-F0DC-650B-C2D7E54795D6}"/>
                </a:ext>
              </a:extLst>
            </p:cNvPr>
            <p:cNvSpPr/>
            <p:nvPr>
              <p:custDataLst>
                <p:tags r:id="rId219"/>
              </p:custDataLst>
            </p:nvPr>
          </p:nvSpPr>
          <p:spPr>
            <a:xfrm>
              <a:off x="8096250" y="5791200"/>
              <a:ext cx="180976" cy="47626"/>
            </a:xfrm>
            <a:custGeom>
              <a:avLst/>
              <a:gdLst/>
              <a:ahLst/>
              <a:cxnLst/>
              <a:rect l="0" t="0" r="0" b="0"/>
              <a:pathLst>
                <a:path w="180976" h="47626">
                  <a:moveTo>
                    <a:pt x="0" y="47625"/>
                  </a:moveTo>
                  <a:lnTo>
                    <a:pt x="0" y="47625"/>
                  </a:lnTo>
                  <a:lnTo>
                    <a:pt x="5056" y="42569"/>
                  </a:lnTo>
                  <a:lnTo>
                    <a:pt x="48905" y="25235"/>
                  </a:lnTo>
                  <a:lnTo>
                    <a:pt x="91630" y="14537"/>
                  </a:lnTo>
                  <a:lnTo>
                    <a:pt x="180975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724" name="SMARTInkShape-6422">
              <a:extLst>
                <a:ext uri="{FF2B5EF4-FFF2-40B4-BE49-F238E27FC236}">
                  <a16:creationId xmlns:a16="http://schemas.microsoft.com/office/drawing/2014/main" id="{784DB32B-962C-0FA2-140D-CFEA22D280B1}"/>
                </a:ext>
              </a:extLst>
            </p:cNvPr>
            <p:cNvSpPr/>
            <p:nvPr>
              <p:custDataLst>
                <p:tags r:id="rId220"/>
              </p:custDataLst>
            </p:nvPr>
          </p:nvSpPr>
          <p:spPr>
            <a:xfrm>
              <a:off x="8115300" y="5686425"/>
              <a:ext cx="142876" cy="19051"/>
            </a:xfrm>
            <a:custGeom>
              <a:avLst/>
              <a:gdLst/>
              <a:ahLst/>
              <a:cxnLst/>
              <a:rect l="0" t="0" r="0" b="0"/>
              <a:pathLst>
                <a:path w="142876" h="19051">
                  <a:moveTo>
                    <a:pt x="0" y="19050"/>
                  </a:moveTo>
                  <a:lnTo>
                    <a:pt x="0" y="19050"/>
                  </a:lnTo>
                  <a:lnTo>
                    <a:pt x="41418" y="16228"/>
                  </a:lnTo>
                  <a:lnTo>
                    <a:pt x="81912" y="10849"/>
                  </a:lnTo>
                  <a:lnTo>
                    <a:pt x="120955" y="8729"/>
                  </a:lnTo>
                  <a:lnTo>
                    <a:pt x="142875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725" name="SMARTInkShape-6423">
              <a:extLst>
                <a:ext uri="{FF2B5EF4-FFF2-40B4-BE49-F238E27FC236}">
                  <a16:creationId xmlns:a16="http://schemas.microsoft.com/office/drawing/2014/main" id="{C49DA6E0-D663-9DA0-983A-3B10F24798BA}"/>
                </a:ext>
              </a:extLst>
            </p:cNvPr>
            <p:cNvSpPr/>
            <p:nvPr>
              <p:custDataLst>
                <p:tags r:id="rId221"/>
              </p:custDataLst>
            </p:nvPr>
          </p:nvSpPr>
          <p:spPr>
            <a:xfrm>
              <a:off x="8134350" y="5572125"/>
              <a:ext cx="152401" cy="57151"/>
            </a:xfrm>
            <a:custGeom>
              <a:avLst/>
              <a:gdLst/>
              <a:ahLst/>
              <a:cxnLst/>
              <a:rect l="0" t="0" r="0" b="0"/>
              <a:pathLst>
                <a:path w="152401" h="57151">
                  <a:moveTo>
                    <a:pt x="0" y="57150"/>
                  </a:moveTo>
                  <a:lnTo>
                    <a:pt x="0" y="57150"/>
                  </a:lnTo>
                  <a:lnTo>
                    <a:pt x="0" y="47037"/>
                  </a:lnTo>
                  <a:lnTo>
                    <a:pt x="2822" y="39250"/>
                  </a:lnTo>
                  <a:lnTo>
                    <a:pt x="13257" y="25628"/>
                  </a:lnTo>
                  <a:lnTo>
                    <a:pt x="32503" y="15943"/>
                  </a:lnTo>
                  <a:lnTo>
                    <a:pt x="72812" y="5032"/>
                  </a:lnTo>
                  <a:lnTo>
                    <a:pt x="119559" y="294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726" name="SMARTInkShape-6424">
              <a:extLst>
                <a:ext uri="{FF2B5EF4-FFF2-40B4-BE49-F238E27FC236}">
                  <a16:creationId xmlns:a16="http://schemas.microsoft.com/office/drawing/2014/main" id="{97D73BC8-8269-033C-24B5-F317E618F4B6}"/>
                </a:ext>
              </a:extLst>
            </p:cNvPr>
            <p:cNvSpPr/>
            <p:nvPr>
              <p:custDataLst>
                <p:tags r:id="rId222"/>
              </p:custDataLst>
            </p:nvPr>
          </p:nvSpPr>
          <p:spPr>
            <a:xfrm>
              <a:off x="8096250" y="5630992"/>
              <a:ext cx="47235" cy="217359"/>
            </a:xfrm>
            <a:custGeom>
              <a:avLst/>
              <a:gdLst/>
              <a:ahLst/>
              <a:cxnLst/>
              <a:rect l="0" t="0" r="0" b="0"/>
              <a:pathLst>
                <a:path w="47235" h="217359">
                  <a:moveTo>
                    <a:pt x="38100" y="17333"/>
                  </a:moveTo>
                  <a:lnTo>
                    <a:pt x="38100" y="17333"/>
                  </a:lnTo>
                  <a:lnTo>
                    <a:pt x="38100" y="12277"/>
                  </a:lnTo>
                  <a:lnTo>
                    <a:pt x="40922" y="6972"/>
                  </a:lnTo>
                  <a:lnTo>
                    <a:pt x="46301" y="0"/>
                  </a:lnTo>
                  <a:lnTo>
                    <a:pt x="47037" y="4690"/>
                  </a:lnTo>
                  <a:lnTo>
                    <a:pt x="47234" y="8904"/>
                  </a:lnTo>
                  <a:lnTo>
                    <a:pt x="29673" y="54845"/>
                  </a:lnTo>
                  <a:lnTo>
                    <a:pt x="13903" y="98551"/>
                  </a:lnTo>
                  <a:lnTo>
                    <a:pt x="7568" y="144462"/>
                  </a:lnTo>
                  <a:lnTo>
                    <a:pt x="1494" y="179910"/>
                  </a:lnTo>
                  <a:lnTo>
                    <a:pt x="0" y="21735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727" name="SMARTInkShape-6425">
              <a:extLst>
                <a:ext uri="{FF2B5EF4-FFF2-40B4-BE49-F238E27FC236}">
                  <a16:creationId xmlns:a16="http://schemas.microsoft.com/office/drawing/2014/main" id="{1A69E3A1-2701-C7DE-BE89-70C08C14A234}"/>
                </a:ext>
              </a:extLst>
            </p:cNvPr>
            <p:cNvSpPr/>
            <p:nvPr>
              <p:custDataLst>
                <p:tags r:id="rId223"/>
              </p:custDataLst>
            </p:nvPr>
          </p:nvSpPr>
          <p:spPr>
            <a:xfrm>
              <a:off x="7745430" y="5726000"/>
              <a:ext cx="150796" cy="240712"/>
            </a:xfrm>
            <a:custGeom>
              <a:avLst/>
              <a:gdLst/>
              <a:ahLst/>
              <a:cxnLst/>
              <a:rect l="0" t="0" r="0" b="0"/>
              <a:pathLst>
                <a:path w="150796" h="240712">
                  <a:moveTo>
                    <a:pt x="84120" y="36625"/>
                  </a:moveTo>
                  <a:lnTo>
                    <a:pt x="84120" y="36625"/>
                  </a:lnTo>
                  <a:lnTo>
                    <a:pt x="93530" y="27216"/>
                  </a:lnTo>
                  <a:lnTo>
                    <a:pt x="93641" y="9770"/>
                  </a:lnTo>
                  <a:lnTo>
                    <a:pt x="88588" y="3503"/>
                  </a:lnTo>
                  <a:lnTo>
                    <a:pt x="80461" y="737"/>
                  </a:lnTo>
                  <a:lnTo>
                    <a:pt x="75331" y="0"/>
                  </a:lnTo>
                  <a:lnTo>
                    <a:pt x="66809" y="2002"/>
                  </a:lnTo>
                  <a:lnTo>
                    <a:pt x="22454" y="32703"/>
                  </a:lnTo>
                  <a:lnTo>
                    <a:pt x="11639" y="43812"/>
                  </a:lnTo>
                  <a:lnTo>
                    <a:pt x="4987" y="54283"/>
                  </a:lnTo>
                  <a:lnTo>
                    <a:pt x="3848" y="58981"/>
                  </a:lnTo>
                  <a:lnTo>
                    <a:pt x="4147" y="63170"/>
                  </a:lnTo>
                  <a:lnTo>
                    <a:pt x="5405" y="67022"/>
                  </a:lnTo>
                  <a:lnTo>
                    <a:pt x="7301" y="68531"/>
                  </a:lnTo>
                  <a:lnTo>
                    <a:pt x="9625" y="68479"/>
                  </a:lnTo>
                  <a:lnTo>
                    <a:pt x="57217" y="49081"/>
                  </a:lnTo>
                  <a:lnTo>
                    <a:pt x="73671" y="39399"/>
                  </a:lnTo>
                  <a:lnTo>
                    <a:pt x="77154" y="38474"/>
                  </a:lnTo>
                  <a:lnTo>
                    <a:pt x="79476" y="38915"/>
                  </a:lnTo>
                  <a:lnTo>
                    <a:pt x="81023" y="40269"/>
                  </a:lnTo>
                  <a:lnTo>
                    <a:pt x="83939" y="45806"/>
                  </a:lnTo>
                  <a:lnTo>
                    <a:pt x="89122" y="51104"/>
                  </a:lnTo>
                  <a:lnTo>
                    <a:pt x="89572" y="53686"/>
                  </a:lnTo>
                  <a:lnTo>
                    <a:pt x="88812" y="56466"/>
                  </a:lnTo>
                  <a:lnTo>
                    <a:pt x="79991" y="78644"/>
                  </a:lnTo>
                  <a:lnTo>
                    <a:pt x="72484" y="125688"/>
                  </a:lnTo>
                  <a:lnTo>
                    <a:pt x="64444" y="161439"/>
                  </a:lnTo>
                  <a:lnTo>
                    <a:pt x="49112" y="207813"/>
                  </a:lnTo>
                  <a:lnTo>
                    <a:pt x="33310" y="229430"/>
                  </a:lnTo>
                  <a:lnTo>
                    <a:pt x="18736" y="239566"/>
                  </a:lnTo>
                  <a:lnTo>
                    <a:pt x="15130" y="240711"/>
                  </a:lnTo>
                  <a:lnTo>
                    <a:pt x="12727" y="240416"/>
                  </a:lnTo>
                  <a:lnTo>
                    <a:pt x="11124" y="239161"/>
                  </a:lnTo>
                  <a:lnTo>
                    <a:pt x="6522" y="237766"/>
                  </a:lnTo>
                  <a:lnTo>
                    <a:pt x="3813" y="237394"/>
                  </a:lnTo>
                  <a:lnTo>
                    <a:pt x="2008" y="233971"/>
                  </a:lnTo>
                  <a:lnTo>
                    <a:pt x="0" y="221701"/>
                  </a:lnTo>
                  <a:lnTo>
                    <a:pt x="8967" y="183502"/>
                  </a:lnTo>
                  <a:lnTo>
                    <a:pt x="11793" y="172643"/>
                  </a:lnTo>
                  <a:lnTo>
                    <a:pt x="23399" y="154933"/>
                  </a:lnTo>
                  <a:lnTo>
                    <a:pt x="56721" y="126317"/>
                  </a:lnTo>
                  <a:lnTo>
                    <a:pt x="75118" y="118821"/>
                  </a:lnTo>
                  <a:lnTo>
                    <a:pt x="97681" y="111780"/>
                  </a:lnTo>
                  <a:lnTo>
                    <a:pt x="111068" y="105813"/>
                  </a:lnTo>
                  <a:lnTo>
                    <a:pt x="144417" y="103345"/>
                  </a:lnTo>
                  <a:lnTo>
                    <a:pt x="146543" y="102271"/>
                  </a:lnTo>
                  <a:lnTo>
                    <a:pt x="150795" y="9377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728" name="SMARTInkShape-6426">
              <a:extLst>
                <a:ext uri="{FF2B5EF4-FFF2-40B4-BE49-F238E27FC236}">
                  <a16:creationId xmlns:a16="http://schemas.microsoft.com/office/drawing/2014/main" id="{62986D8D-0AB5-4A51-F061-28C5EC15A73C}"/>
                </a:ext>
              </a:extLst>
            </p:cNvPr>
            <p:cNvSpPr/>
            <p:nvPr>
              <p:custDataLst>
                <p:tags r:id="rId224"/>
              </p:custDataLst>
            </p:nvPr>
          </p:nvSpPr>
          <p:spPr>
            <a:xfrm>
              <a:off x="7591425" y="5705625"/>
              <a:ext cx="133267" cy="104626"/>
            </a:xfrm>
            <a:custGeom>
              <a:avLst/>
              <a:gdLst/>
              <a:ahLst/>
              <a:cxnLst/>
              <a:rect l="0" t="0" r="0" b="0"/>
              <a:pathLst>
                <a:path w="133267" h="104626">
                  <a:moveTo>
                    <a:pt x="0" y="18900"/>
                  </a:moveTo>
                  <a:lnTo>
                    <a:pt x="0" y="18900"/>
                  </a:lnTo>
                  <a:lnTo>
                    <a:pt x="28228" y="995"/>
                  </a:lnTo>
                  <a:lnTo>
                    <a:pt x="41647" y="0"/>
                  </a:lnTo>
                  <a:lnTo>
                    <a:pt x="43640" y="2067"/>
                  </a:lnTo>
                  <a:lnTo>
                    <a:pt x="45854" y="10008"/>
                  </a:lnTo>
                  <a:lnTo>
                    <a:pt x="47469" y="49691"/>
                  </a:lnTo>
                  <a:lnTo>
                    <a:pt x="38683" y="95500"/>
                  </a:lnTo>
                  <a:lnTo>
                    <a:pt x="38360" y="99511"/>
                  </a:lnTo>
                  <a:lnTo>
                    <a:pt x="38215" y="97768"/>
                  </a:lnTo>
                  <a:lnTo>
                    <a:pt x="59569" y="65674"/>
                  </a:lnTo>
                  <a:lnTo>
                    <a:pt x="81538" y="44563"/>
                  </a:lnTo>
                  <a:lnTo>
                    <a:pt x="109710" y="31927"/>
                  </a:lnTo>
                  <a:lnTo>
                    <a:pt x="126094" y="29117"/>
                  </a:lnTo>
                  <a:lnTo>
                    <a:pt x="128512" y="29945"/>
                  </a:lnTo>
                  <a:lnTo>
                    <a:pt x="130125" y="31555"/>
                  </a:lnTo>
                  <a:lnTo>
                    <a:pt x="131200" y="33686"/>
                  </a:lnTo>
                  <a:lnTo>
                    <a:pt x="133266" y="79202"/>
                  </a:lnTo>
                  <a:lnTo>
                    <a:pt x="132255" y="93325"/>
                  </a:lnTo>
                  <a:lnTo>
                    <a:pt x="123825" y="10462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729" name="SMARTInkShape-6427">
              <a:extLst>
                <a:ext uri="{FF2B5EF4-FFF2-40B4-BE49-F238E27FC236}">
                  <a16:creationId xmlns:a16="http://schemas.microsoft.com/office/drawing/2014/main" id="{5C27E6D3-6707-D28E-2FB3-68929CC2DFD0}"/>
                </a:ext>
              </a:extLst>
            </p:cNvPr>
            <p:cNvSpPr/>
            <p:nvPr>
              <p:custDataLst>
                <p:tags r:id="rId225"/>
              </p:custDataLst>
            </p:nvPr>
          </p:nvSpPr>
          <p:spPr>
            <a:xfrm>
              <a:off x="7524750" y="5650973"/>
              <a:ext cx="28576" cy="16403"/>
            </a:xfrm>
            <a:custGeom>
              <a:avLst/>
              <a:gdLst/>
              <a:ahLst/>
              <a:cxnLst/>
              <a:rect l="0" t="0" r="0" b="0"/>
              <a:pathLst>
                <a:path w="28576" h="16403">
                  <a:moveTo>
                    <a:pt x="0" y="16402"/>
                  </a:moveTo>
                  <a:lnTo>
                    <a:pt x="0" y="16402"/>
                  </a:lnTo>
                  <a:lnTo>
                    <a:pt x="8201" y="0"/>
                  </a:lnTo>
                  <a:lnTo>
                    <a:pt x="10760" y="175"/>
                  </a:lnTo>
                  <a:lnTo>
                    <a:pt x="28575" y="687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730" name="SMARTInkShape-6428">
              <a:extLst>
                <a:ext uri="{FF2B5EF4-FFF2-40B4-BE49-F238E27FC236}">
                  <a16:creationId xmlns:a16="http://schemas.microsoft.com/office/drawing/2014/main" id="{0B90DF73-FB68-E0F5-EF62-B1BB4E22BECB}"/>
                </a:ext>
              </a:extLst>
            </p:cNvPr>
            <p:cNvSpPr/>
            <p:nvPr>
              <p:custDataLst>
                <p:tags r:id="rId226"/>
              </p:custDataLst>
            </p:nvPr>
          </p:nvSpPr>
          <p:spPr>
            <a:xfrm>
              <a:off x="7486650" y="5705625"/>
              <a:ext cx="28185" cy="104626"/>
            </a:xfrm>
            <a:custGeom>
              <a:avLst/>
              <a:gdLst/>
              <a:ahLst/>
              <a:cxnLst/>
              <a:rect l="0" t="0" r="0" b="0"/>
              <a:pathLst>
                <a:path w="28185" h="104626">
                  <a:moveTo>
                    <a:pt x="19050" y="18900"/>
                  </a:moveTo>
                  <a:lnTo>
                    <a:pt x="19050" y="18900"/>
                  </a:lnTo>
                  <a:lnTo>
                    <a:pt x="19050" y="13844"/>
                  </a:lnTo>
                  <a:lnTo>
                    <a:pt x="21872" y="8539"/>
                  </a:lnTo>
                  <a:lnTo>
                    <a:pt x="28184" y="358"/>
                  </a:lnTo>
                  <a:lnTo>
                    <a:pt x="23402" y="0"/>
                  </a:lnTo>
                  <a:lnTo>
                    <a:pt x="21951" y="2067"/>
                  </a:lnTo>
                  <a:lnTo>
                    <a:pt x="13978" y="23413"/>
                  </a:lnTo>
                  <a:lnTo>
                    <a:pt x="6213" y="39956"/>
                  </a:lnTo>
                  <a:lnTo>
                    <a:pt x="546" y="86613"/>
                  </a:lnTo>
                  <a:lnTo>
                    <a:pt x="0" y="10462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731" name="SMARTInkShape-6429">
              <a:extLst>
                <a:ext uri="{FF2B5EF4-FFF2-40B4-BE49-F238E27FC236}">
                  <a16:creationId xmlns:a16="http://schemas.microsoft.com/office/drawing/2014/main" id="{64268B5A-B1E9-55E9-5C98-54AA81711F65}"/>
                </a:ext>
              </a:extLst>
            </p:cNvPr>
            <p:cNvSpPr/>
            <p:nvPr>
              <p:custDataLst>
                <p:tags r:id="rId227"/>
              </p:custDataLst>
            </p:nvPr>
          </p:nvSpPr>
          <p:spPr>
            <a:xfrm>
              <a:off x="7248525" y="5658014"/>
              <a:ext cx="160602" cy="152237"/>
            </a:xfrm>
            <a:custGeom>
              <a:avLst/>
              <a:gdLst/>
              <a:ahLst/>
              <a:cxnLst/>
              <a:rect l="0" t="0" r="0" b="0"/>
              <a:pathLst>
                <a:path w="160602" h="152237">
                  <a:moveTo>
                    <a:pt x="152400" y="37936"/>
                  </a:moveTo>
                  <a:lnTo>
                    <a:pt x="152400" y="37936"/>
                  </a:lnTo>
                  <a:lnTo>
                    <a:pt x="157456" y="32880"/>
                  </a:lnTo>
                  <a:lnTo>
                    <a:pt x="159940" y="27575"/>
                  </a:lnTo>
                  <a:lnTo>
                    <a:pt x="160601" y="24679"/>
                  </a:lnTo>
                  <a:lnTo>
                    <a:pt x="159985" y="21689"/>
                  </a:lnTo>
                  <a:lnTo>
                    <a:pt x="154212" y="9288"/>
                  </a:lnTo>
                  <a:lnTo>
                    <a:pt x="153608" y="6138"/>
                  </a:lnTo>
                  <a:lnTo>
                    <a:pt x="152147" y="4037"/>
                  </a:lnTo>
                  <a:lnTo>
                    <a:pt x="150114" y="2636"/>
                  </a:lnTo>
                  <a:lnTo>
                    <a:pt x="142198" y="666"/>
                  </a:lnTo>
                  <a:lnTo>
                    <a:pt x="130042" y="0"/>
                  </a:lnTo>
                  <a:lnTo>
                    <a:pt x="123766" y="2731"/>
                  </a:lnTo>
                  <a:lnTo>
                    <a:pt x="117449" y="6414"/>
                  </a:lnTo>
                  <a:lnTo>
                    <a:pt x="107943" y="9546"/>
                  </a:lnTo>
                  <a:lnTo>
                    <a:pt x="101597" y="14029"/>
                  </a:lnTo>
                  <a:lnTo>
                    <a:pt x="92074" y="32617"/>
                  </a:lnTo>
                  <a:lnTo>
                    <a:pt x="86282" y="54359"/>
                  </a:lnTo>
                  <a:lnTo>
                    <a:pt x="85889" y="61264"/>
                  </a:lnTo>
                  <a:lnTo>
                    <a:pt x="102142" y="82452"/>
                  </a:lnTo>
                  <a:lnTo>
                    <a:pt x="109249" y="84179"/>
                  </a:lnTo>
                  <a:lnTo>
                    <a:pt x="118405" y="86006"/>
                  </a:lnTo>
                  <a:lnTo>
                    <a:pt x="142818" y="99726"/>
                  </a:lnTo>
                  <a:lnTo>
                    <a:pt x="146011" y="102414"/>
                  </a:lnTo>
                  <a:lnTo>
                    <a:pt x="149561" y="108220"/>
                  </a:lnTo>
                  <a:lnTo>
                    <a:pt x="149449" y="111251"/>
                  </a:lnTo>
                  <a:lnTo>
                    <a:pt x="146503" y="117439"/>
                  </a:lnTo>
                  <a:lnTo>
                    <a:pt x="128781" y="131931"/>
                  </a:lnTo>
                  <a:lnTo>
                    <a:pt x="109447" y="137919"/>
                  </a:lnTo>
                  <a:lnTo>
                    <a:pt x="62541" y="146821"/>
                  </a:lnTo>
                  <a:lnTo>
                    <a:pt x="0" y="15223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732" name="SMARTInkShape-6430">
              <a:extLst>
                <a:ext uri="{FF2B5EF4-FFF2-40B4-BE49-F238E27FC236}">
                  <a16:creationId xmlns:a16="http://schemas.microsoft.com/office/drawing/2014/main" id="{1C2653A4-EB2F-0BA9-98FB-3DB3A5F6FF82}"/>
                </a:ext>
              </a:extLst>
            </p:cNvPr>
            <p:cNvSpPr/>
            <p:nvPr>
              <p:custDataLst>
                <p:tags r:id="rId228"/>
              </p:custDataLst>
            </p:nvPr>
          </p:nvSpPr>
          <p:spPr>
            <a:xfrm>
              <a:off x="7107930" y="5680937"/>
              <a:ext cx="129712" cy="155714"/>
            </a:xfrm>
            <a:custGeom>
              <a:avLst/>
              <a:gdLst/>
              <a:ahLst/>
              <a:cxnLst/>
              <a:rect l="0" t="0" r="0" b="0"/>
              <a:pathLst>
                <a:path w="129712" h="155714">
                  <a:moveTo>
                    <a:pt x="26295" y="15013"/>
                  </a:moveTo>
                  <a:lnTo>
                    <a:pt x="26295" y="15013"/>
                  </a:lnTo>
                  <a:lnTo>
                    <a:pt x="26295" y="0"/>
                  </a:lnTo>
                  <a:lnTo>
                    <a:pt x="26295" y="4556"/>
                  </a:lnTo>
                  <a:lnTo>
                    <a:pt x="15934" y="23265"/>
                  </a:lnTo>
                  <a:lnTo>
                    <a:pt x="10049" y="32439"/>
                  </a:lnTo>
                  <a:lnTo>
                    <a:pt x="1843" y="55454"/>
                  </a:lnTo>
                  <a:lnTo>
                    <a:pt x="0" y="81324"/>
                  </a:lnTo>
                  <a:lnTo>
                    <a:pt x="14075" y="128140"/>
                  </a:lnTo>
                  <a:lnTo>
                    <a:pt x="29533" y="150547"/>
                  </a:lnTo>
                  <a:lnTo>
                    <a:pt x="35849" y="154625"/>
                  </a:lnTo>
                  <a:lnTo>
                    <a:pt x="39014" y="155713"/>
                  </a:lnTo>
                  <a:lnTo>
                    <a:pt x="48176" y="154099"/>
                  </a:lnTo>
                  <a:lnTo>
                    <a:pt x="62411" y="147241"/>
                  </a:lnTo>
                  <a:lnTo>
                    <a:pt x="73860" y="138881"/>
                  </a:lnTo>
                  <a:lnTo>
                    <a:pt x="73919" y="129707"/>
                  </a:lnTo>
                  <a:lnTo>
                    <a:pt x="92579" y="129313"/>
                  </a:lnTo>
                  <a:lnTo>
                    <a:pt x="97910" y="124257"/>
                  </a:lnTo>
                  <a:lnTo>
                    <a:pt x="99439" y="123825"/>
                  </a:lnTo>
                  <a:lnTo>
                    <a:pt x="100457" y="124597"/>
                  </a:lnTo>
                  <a:lnTo>
                    <a:pt x="102093" y="128382"/>
                  </a:lnTo>
                  <a:lnTo>
                    <a:pt x="102485" y="120156"/>
                  </a:lnTo>
                  <a:lnTo>
                    <a:pt x="111627" y="119798"/>
                  </a:lnTo>
                  <a:lnTo>
                    <a:pt x="111904" y="114735"/>
                  </a:lnTo>
                  <a:lnTo>
                    <a:pt x="113001" y="113244"/>
                  </a:lnTo>
                  <a:lnTo>
                    <a:pt x="117042" y="111588"/>
                  </a:lnTo>
                  <a:lnTo>
                    <a:pt x="118543" y="109030"/>
                  </a:lnTo>
                  <a:lnTo>
                    <a:pt x="122340" y="85451"/>
                  </a:lnTo>
                  <a:lnTo>
                    <a:pt x="129032" y="72279"/>
                  </a:lnTo>
                  <a:lnTo>
                    <a:pt x="129711" y="69066"/>
                  </a:lnTo>
                  <a:lnTo>
                    <a:pt x="129106" y="65865"/>
                  </a:lnTo>
                  <a:lnTo>
                    <a:pt x="125611" y="59486"/>
                  </a:lnTo>
                  <a:lnTo>
                    <a:pt x="125313" y="57362"/>
                  </a:lnTo>
                  <a:lnTo>
                    <a:pt x="126174" y="55945"/>
                  </a:lnTo>
                  <a:lnTo>
                    <a:pt x="127806" y="55001"/>
                  </a:lnTo>
                  <a:lnTo>
                    <a:pt x="127837" y="53313"/>
                  </a:lnTo>
                  <a:lnTo>
                    <a:pt x="125046" y="48616"/>
                  </a:lnTo>
                  <a:lnTo>
                    <a:pt x="124938" y="46940"/>
                  </a:lnTo>
                  <a:lnTo>
                    <a:pt x="125923" y="45822"/>
                  </a:lnTo>
                  <a:lnTo>
                    <a:pt x="127638" y="45077"/>
                  </a:lnTo>
                  <a:lnTo>
                    <a:pt x="127724" y="44581"/>
                  </a:lnTo>
                  <a:lnTo>
                    <a:pt x="121564" y="43590"/>
                  </a:lnTo>
                  <a:lnTo>
                    <a:pt x="121550" y="43588"/>
                  </a:lnTo>
                  <a:lnTo>
                    <a:pt x="121545" y="4358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733" name="SMARTInkShape-6431">
              <a:extLst>
                <a:ext uri="{FF2B5EF4-FFF2-40B4-BE49-F238E27FC236}">
                  <a16:creationId xmlns:a16="http://schemas.microsoft.com/office/drawing/2014/main" id="{C0A6613F-E2EA-C93A-2333-6C2B6EFADFC3}"/>
                </a:ext>
              </a:extLst>
            </p:cNvPr>
            <p:cNvSpPr/>
            <p:nvPr>
              <p:custDataLst>
                <p:tags r:id="rId229"/>
              </p:custDataLst>
            </p:nvPr>
          </p:nvSpPr>
          <p:spPr>
            <a:xfrm>
              <a:off x="6840310" y="5572518"/>
              <a:ext cx="170091" cy="395247"/>
            </a:xfrm>
            <a:custGeom>
              <a:avLst/>
              <a:gdLst/>
              <a:ahLst/>
              <a:cxnLst/>
              <a:rect l="0" t="0" r="0" b="0"/>
              <a:pathLst>
                <a:path w="170091" h="395247">
                  <a:moveTo>
                    <a:pt x="151040" y="28182"/>
                  </a:moveTo>
                  <a:lnTo>
                    <a:pt x="151040" y="28182"/>
                  </a:lnTo>
                  <a:lnTo>
                    <a:pt x="156096" y="23126"/>
                  </a:lnTo>
                  <a:lnTo>
                    <a:pt x="161401" y="20643"/>
                  </a:lnTo>
                  <a:lnTo>
                    <a:pt x="168373" y="19049"/>
                  </a:lnTo>
                  <a:lnTo>
                    <a:pt x="168945" y="17861"/>
                  </a:lnTo>
                  <a:lnTo>
                    <a:pt x="170090" y="934"/>
                  </a:lnTo>
                  <a:lnTo>
                    <a:pt x="169032" y="492"/>
                  </a:lnTo>
                  <a:lnTo>
                    <a:pt x="165034" y="0"/>
                  </a:lnTo>
                  <a:lnTo>
                    <a:pt x="163545" y="927"/>
                  </a:lnTo>
                  <a:lnTo>
                    <a:pt x="162552" y="2604"/>
                  </a:lnTo>
                  <a:lnTo>
                    <a:pt x="161890" y="4780"/>
                  </a:lnTo>
                  <a:lnTo>
                    <a:pt x="160389" y="6231"/>
                  </a:lnTo>
                  <a:lnTo>
                    <a:pt x="136792" y="17540"/>
                  </a:lnTo>
                  <a:lnTo>
                    <a:pt x="119890" y="32908"/>
                  </a:lnTo>
                  <a:lnTo>
                    <a:pt x="83750" y="78720"/>
                  </a:lnTo>
                  <a:lnTo>
                    <a:pt x="53592" y="124874"/>
                  </a:lnTo>
                  <a:lnTo>
                    <a:pt x="34738" y="169147"/>
                  </a:lnTo>
                  <a:lnTo>
                    <a:pt x="16001" y="208780"/>
                  </a:lnTo>
                  <a:lnTo>
                    <a:pt x="8654" y="252669"/>
                  </a:lnTo>
                  <a:lnTo>
                    <a:pt x="169" y="295804"/>
                  </a:lnTo>
                  <a:lnTo>
                    <a:pt x="0" y="325560"/>
                  </a:lnTo>
                  <a:lnTo>
                    <a:pt x="8367" y="357033"/>
                  </a:lnTo>
                  <a:lnTo>
                    <a:pt x="15534" y="370814"/>
                  </a:lnTo>
                  <a:lnTo>
                    <a:pt x="16253" y="374079"/>
                  </a:lnTo>
                  <a:lnTo>
                    <a:pt x="25765" y="388235"/>
                  </a:lnTo>
                  <a:lnTo>
                    <a:pt x="31843" y="394627"/>
                  </a:lnTo>
                  <a:lnTo>
                    <a:pt x="34533" y="395246"/>
                  </a:lnTo>
                  <a:lnTo>
                    <a:pt x="37386" y="394599"/>
                  </a:lnTo>
                  <a:lnTo>
                    <a:pt x="43377" y="392118"/>
                  </a:lnTo>
                  <a:lnTo>
                    <a:pt x="52699" y="389662"/>
                  </a:lnTo>
                  <a:lnTo>
                    <a:pt x="62165" y="383760"/>
                  </a:lnTo>
                  <a:lnTo>
                    <a:pt x="74840" y="38060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6741" name="SMARTInkShape-Group1119">
            <a:extLst>
              <a:ext uri="{FF2B5EF4-FFF2-40B4-BE49-F238E27FC236}">
                <a16:creationId xmlns:a16="http://schemas.microsoft.com/office/drawing/2014/main" id="{3BD9FCA2-695B-20FC-64C9-ACB868558838}"/>
              </a:ext>
            </a:extLst>
          </p:cNvPr>
          <p:cNvGrpSpPr/>
          <p:nvPr/>
        </p:nvGrpSpPr>
        <p:grpSpPr>
          <a:xfrm>
            <a:off x="5535108" y="5638800"/>
            <a:ext cx="989518" cy="247651"/>
            <a:chOff x="5535108" y="5638800"/>
            <a:chExt cx="989518" cy="247651"/>
          </a:xfrm>
        </p:grpSpPr>
        <p:sp>
          <p:nvSpPr>
            <p:cNvPr id="106735" name="SMARTInkShape-6432">
              <a:extLst>
                <a:ext uri="{FF2B5EF4-FFF2-40B4-BE49-F238E27FC236}">
                  <a16:creationId xmlns:a16="http://schemas.microsoft.com/office/drawing/2014/main" id="{3F85F257-923E-E1B9-A5E4-5A18F7B0870C}"/>
                </a:ext>
              </a:extLst>
            </p:cNvPr>
            <p:cNvSpPr/>
            <p:nvPr>
              <p:custDataLst>
                <p:tags r:id="rId207"/>
              </p:custDataLst>
            </p:nvPr>
          </p:nvSpPr>
          <p:spPr>
            <a:xfrm>
              <a:off x="6381870" y="5638800"/>
              <a:ext cx="142756" cy="247651"/>
            </a:xfrm>
            <a:custGeom>
              <a:avLst/>
              <a:gdLst/>
              <a:ahLst/>
              <a:cxnLst/>
              <a:rect l="0" t="0" r="0" b="0"/>
              <a:pathLst>
                <a:path w="142756" h="247651">
                  <a:moveTo>
                    <a:pt x="104655" y="9525"/>
                  </a:moveTo>
                  <a:lnTo>
                    <a:pt x="104655" y="9525"/>
                  </a:lnTo>
                  <a:lnTo>
                    <a:pt x="104655" y="116"/>
                  </a:lnTo>
                  <a:lnTo>
                    <a:pt x="110143" y="23"/>
                  </a:lnTo>
                  <a:lnTo>
                    <a:pt x="105586" y="3"/>
                  </a:lnTo>
                  <a:lnTo>
                    <a:pt x="110327" y="0"/>
                  </a:lnTo>
                  <a:lnTo>
                    <a:pt x="104662" y="0"/>
                  </a:lnTo>
                  <a:lnTo>
                    <a:pt x="104657" y="5056"/>
                  </a:lnTo>
                  <a:lnTo>
                    <a:pt x="101835" y="10361"/>
                  </a:lnTo>
                  <a:lnTo>
                    <a:pt x="98110" y="16247"/>
                  </a:lnTo>
                  <a:lnTo>
                    <a:pt x="90466" y="36856"/>
                  </a:lnTo>
                  <a:lnTo>
                    <a:pt x="57354" y="83925"/>
                  </a:lnTo>
                  <a:lnTo>
                    <a:pt x="22226" y="120490"/>
                  </a:lnTo>
                  <a:lnTo>
                    <a:pt x="17573" y="122343"/>
                  </a:lnTo>
                  <a:lnTo>
                    <a:pt x="0" y="123825"/>
                  </a:lnTo>
                  <a:lnTo>
                    <a:pt x="5391" y="123825"/>
                  </a:lnTo>
                  <a:lnTo>
                    <a:pt x="815" y="123825"/>
                  </a:lnTo>
                  <a:lnTo>
                    <a:pt x="44943" y="123825"/>
                  </a:lnTo>
                  <a:lnTo>
                    <a:pt x="64363" y="122767"/>
                  </a:lnTo>
                  <a:lnTo>
                    <a:pt x="104876" y="114475"/>
                  </a:lnTo>
                  <a:lnTo>
                    <a:pt x="117400" y="114334"/>
                  </a:lnTo>
                  <a:lnTo>
                    <a:pt x="123724" y="111493"/>
                  </a:lnTo>
                  <a:lnTo>
                    <a:pt x="137731" y="100113"/>
                  </a:lnTo>
                  <a:lnTo>
                    <a:pt x="140522" y="94588"/>
                  </a:lnTo>
                  <a:lnTo>
                    <a:pt x="142667" y="76369"/>
                  </a:lnTo>
                  <a:lnTo>
                    <a:pt x="142755" y="66714"/>
                  </a:lnTo>
                  <a:lnTo>
                    <a:pt x="142755" y="107380"/>
                  </a:lnTo>
                  <a:lnTo>
                    <a:pt x="141697" y="142331"/>
                  </a:lnTo>
                  <a:lnTo>
                    <a:pt x="134113" y="183823"/>
                  </a:lnTo>
                  <a:lnTo>
                    <a:pt x="133231" y="223986"/>
                  </a:lnTo>
                  <a:lnTo>
                    <a:pt x="123705" y="2476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736" name="SMARTInkShape-6433">
              <a:extLst>
                <a:ext uri="{FF2B5EF4-FFF2-40B4-BE49-F238E27FC236}">
                  <a16:creationId xmlns:a16="http://schemas.microsoft.com/office/drawing/2014/main" id="{6E74F44C-1064-69C1-3F73-1B0CC3D1FCD5}"/>
                </a:ext>
              </a:extLst>
            </p:cNvPr>
            <p:cNvSpPr/>
            <p:nvPr>
              <p:custDataLst>
                <p:tags r:id="rId208"/>
              </p:custDataLst>
            </p:nvPr>
          </p:nvSpPr>
          <p:spPr>
            <a:xfrm>
              <a:off x="6181725" y="5649683"/>
              <a:ext cx="112064" cy="151043"/>
            </a:xfrm>
            <a:custGeom>
              <a:avLst/>
              <a:gdLst/>
              <a:ahLst/>
              <a:cxnLst/>
              <a:rect l="0" t="0" r="0" b="0"/>
              <a:pathLst>
                <a:path w="112064" h="151043">
                  <a:moveTo>
                    <a:pt x="19050" y="17692"/>
                  </a:moveTo>
                  <a:lnTo>
                    <a:pt x="19050" y="17692"/>
                  </a:lnTo>
                  <a:lnTo>
                    <a:pt x="33239" y="17692"/>
                  </a:lnTo>
                  <a:lnTo>
                    <a:pt x="73683" y="8755"/>
                  </a:lnTo>
                  <a:lnTo>
                    <a:pt x="77696" y="8559"/>
                  </a:lnTo>
                  <a:lnTo>
                    <a:pt x="80372" y="7371"/>
                  </a:lnTo>
                  <a:lnTo>
                    <a:pt x="82157" y="5519"/>
                  </a:lnTo>
                  <a:lnTo>
                    <a:pt x="83347" y="3227"/>
                  </a:lnTo>
                  <a:lnTo>
                    <a:pt x="85198" y="1698"/>
                  </a:lnTo>
                  <a:lnTo>
                    <a:pt x="90077" y="0"/>
                  </a:lnTo>
                  <a:lnTo>
                    <a:pt x="92859" y="606"/>
                  </a:lnTo>
                  <a:lnTo>
                    <a:pt x="98774" y="4101"/>
                  </a:lnTo>
                  <a:lnTo>
                    <a:pt x="100774" y="6516"/>
                  </a:lnTo>
                  <a:lnTo>
                    <a:pt x="102997" y="12019"/>
                  </a:lnTo>
                  <a:lnTo>
                    <a:pt x="101163" y="20815"/>
                  </a:lnTo>
                  <a:lnTo>
                    <a:pt x="95760" y="31780"/>
                  </a:lnTo>
                  <a:lnTo>
                    <a:pt x="86305" y="43709"/>
                  </a:lnTo>
                  <a:lnTo>
                    <a:pt x="75047" y="50423"/>
                  </a:lnTo>
                  <a:lnTo>
                    <a:pt x="45357" y="62689"/>
                  </a:lnTo>
                  <a:lnTo>
                    <a:pt x="30993" y="73032"/>
                  </a:lnTo>
                  <a:lnTo>
                    <a:pt x="31246" y="73636"/>
                  </a:lnTo>
                  <a:lnTo>
                    <a:pt x="36988" y="74683"/>
                  </a:lnTo>
                  <a:lnTo>
                    <a:pt x="61689" y="74841"/>
                  </a:lnTo>
                  <a:lnTo>
                    <a:pt x="67281" y="77664"/>
                  </a:lnTo>
                  <a:lnTo>
                    <a:pt x="74438" y="83043"/>
                  </a:lnTo>
                  <a:lnTo>
                    <a:pt x="94360" y="89307"/>
                  </a:lnTo>
                  <a:lnTo>
                    <a:pt x="102969" y="100321"/>
                  </a:lnTo>
                  <a:lnTo>
                    <a:pt x="110942" y="118727"/>
                  </a:lnTo>
                  <a:lnTo>
                    <a:pt x="112063" y="123149"/>
                  </a:lnTo>
                  <a:lnTo>
                    <a:pt x="111750" y="127155"/>
                  </a:lnTo>
                  <a:lnTo>
                    <a:pt x="105276" y="143406"/>
                  </a:lnTo>
                  <a:lnTo>
                    <a:pt x="105109" y="145952"/>
                  </a:lnTo>
                  <a:lnTo>
                    <a:pt x="103939" y="147648"/>
                  </a:lnTo>
                  <a:lnTo>
                    <a:pt x="102101" y="148780"/>
                  </a:lnTo>
                  <a:lnTo>
                    <a:pt x="94457" y="150372"/>
                  </a:lnTo>
                  <a:lnTo>
                    <a:pt x="49251" y="151025"/>
                  </a:lnTo>
                  <a:lnTo>
                    <a:pt x="0" y="15104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737" name="SMARTInkShape-6434">
              <a:extLst>
                <a:ext uri="{FF2B5EF4-FFF2-40B4-BE49-F238E27FC236}">
                  <a16:creationId xmlns:a16="http://schemas.microsoft.com/office/drawing/2014/main" id="{175C3BCD-205A-2A8E-8470-ADC8B48E1686}"/>
                </a:ext>
              </a:extLst>
            </p:cNvPr>
            <p:cNvSpPr/>
            <p:nvPr>
              <p:custDataLst>
                <p:tags r:id="rId209"/>
              </p:custDataLst>
            </p:nvPr>
          </p:nvSpPr>
          <p:spPr>
            <a:xfrm>
              <a:off x="6015523" y="5652565"/>
              <a:ext cx="78879" cy="162685"/>
            </a:xfrm>
            <a:custGeom>
              <a:avLst/>
              <a:gdLst/>
              <a:ahLst/>
              <a:cxnLst/>
              <a:rect l="0" t="0" r="0" b="0"/>
              <a:pathLst>
                <a:path w="78879" h="162685">
                  <a:moveTo>
                    <a:pt x="61427" y="52910"/>
                  </a:moveTo>
                  <a:lnTo>
                    <a:pt x="61427" y="52910"/>
                  </a:lnTo>
                  <a:lnTo>
                    <a:pt x="66483" y="52910"/>
                  </a:lnTo>
                  <a:lnTo>
                    <a:pt x="67972" y="51852"/>
                  </a:lnTo>
                  <a:lnTo>
                    <a:pt x="68966" y="50088"/>
                  </a:lnTo>
                  <a:lnTo>
                    <a:pt x="69628" y="47854"/>
                  </a:lnTo>
                  <a:lnTo>
                    <a:pt x="75616" y="39653"/>
                  </a:lnTo>
                  <a:lnTo>
                    <a:pt x="76178" y="37722"/>
                  </a:lnTo>
                  <a:lnTo>
                    <a:pt x="75493" y="36435"/>
                  </a:lnTo>
                  <a:lnTo>
                    <a:pt x="73980" y="35577"/>
                  </a:lnTo>
                  <a:lnTo>
                    <a:pt x="72970" y="33947"/>
                  </a:lnTo>
                  <a:lnTo>
                    <a:pt x="71849" y="29312"/>
                  </a:lnTo>
                  <a:lnTo>
                    <a:pt x="69434" y="27654"/>
                  </a:lnTo>
                  <a:lnTo>
                    <a:pt x="61105" y="25810"/>
                  </a:lnTo>
                  <a:lnTo>
                    <a:pt x="44516" y="29828"/>
                  </a:lnTo>
                  <a:lnTo>
                    <a:pt x="35213" y="37712"/>
                  </a:lnTo>
                  <a:lnTo>
                    <a:pt x="11801" y="66117"/>
                  </a:lnTo>
                  <a:lnTo>
                    <a:pt x="211" y="102484"/>
                  </a:lnTo>
                  <a:lnTo>
                    <a:pt x="0" y="117630"/>
                  </a:lnTo>
                  <a:lnTo>
                    <a:pt x="4492" y="132474"/>
                  </a:lnTo>
                  <a:lnTo>
                    <a:pt x="17865" y="155507"/>
                  </a:lnTo>
                  <a:lnTo>
                    <a:pt x="25485" y="162009"/>
                  </a:lnTo>
                  <a:lnTo>
                    <a:pt x="30057" y="162684"/>
                  </a:lnTo>
                  <a:lnTo>
                    <a:pt x="40782" y="160613"/>
                  </a:lnTo>
                  <a:lnTo>
                    <a:pt x="52604" y="150519"/>
                  </a:lnTo>
                  <a:lnTo>
                    <a:pt x="58721" y="143382"/>
                  </a:lnTo>
                  <a:lnTo>
                    <a:pt x="72384" y="108056"/>
                  </a:lnTo>
                  <a:lnTo>
                    <a:pt x="78878" y="62862"/>
                  </a:lnTo>
                  <a:lnTo>
                    <a:pt x="77339" y="19912"/>
                  </a:lnTo>
                  <a:lnTo>
                    <a:pt x="72733" y="6494"/>
                  </a:lnTo>
                  <a:lnTo>
                    <a:pt x="70022" y="2916"/>
                  </a:lnTo>
                  <a:lnTo>
                    <a:pt x="67157" y="531"/>
                  </a:lnTo>
                  <a:lnTo>
                    <a:pt x="63130" y="0"/>
                  </a:lnTo>
                  <a:lnTo>
                    <a:pt x="53011" y="2230"/>
                  </a:lnTo>
                  <a:lnTo>
                    <a:pt x="49466" y="4307"/>
                  </a:lnTo>
                  <a:lnTo>
                    <a:pt x="42377" y="1481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738" name="SMARTInkShape-6435">
              <a:extLst>
                <a:ext uri="{FF2B5EF4-FFF2-40B4-BE49-F238E27FC236}">
                  <a16:creationId xmlns:a16="http://schemas.microsoft.com/office/drawing/2014/main" id="{E79C3A38-D2EE-003B-2921-3F3F00B8F61E}"/>
                </a:ext>
              </a:extLst>
            </p:cNvPr>
            <p:cNvSpPr/>
            <p:nvPr>
              <p:custDataLst>
                <p:tags r:id="rId210"/>
              </p:custDataLst>
            </p:nvPr>
          </p:nvSpPr>
          <p:spPr>
            <a:xfrm>
              <a:off x="5848484" y="5668015"/>
              <a:ext cx="75672" cy="159554"/>
            </a:xfrm>
            <a:custGeom>
              <a:avLst/>
              <a:gdLst/>
              <a:ahLst/>
              <a:cxnLst/>
              <a:rect l="0" t="0" r="0" b="0"/>
              <a:pathLst>
                <a:path w="75672" h="159554">
                  <a:moveTo>
                    <a:pt x="47491" y="46985"/>
                  </a:moveTo>
                  <a:lnTo>
                    <a:pt x="47491" y="46985"/>
                  </a:lnTo>
                  <a:lnTo>
                    <a:pt x="52547" y="41929"/>
                  </a:lnTo>
                  <a:lnTo>
                    <a:pt x="55030" y="36624"/>
                  </a:lnTo>
                  <a:lnTo>
                    <a:pt x="56900" y="28443"/>
                  </a:lnTo>
                  <a:lnTo>
                    <a:pt x="51926" y="28085"/>
                  </a:lnTo>
                  <a:lnTo>
                    <a:pt x="50447" y="26977"/>
                  </a:lnTo>
                  <a:lnTo>
                    <a:pt x="47881" y="19748"/>
                  </a:lnTo>
                  <a:lnTo>
                    <a:pt x="44842" y="19004"/>
                  </a:lnTo>
                  <a:lnTo>
                    <a:pt x="42550" y="18806"/>
                  </a:lnTo>
                  <a:lnTo>
                    <a:pt x="29211" y="28641"/>
                  </a:lnTo>
                  <a:lnTo>
                    <a:pt x="14403" y="43322"/>
                  </a:lnTo>
                  <a:lnTo>
                    <a:pt x="3285" y="63876"/>
                  </a:lnTo>
                  <a:lnTo>
                    <a:pt x="0" y="102447"/>
                  </a:lnTo>
                  <a:lnTo>
                    <a:pt x="2748" y="111500"/>
                  </a:lnTo>
                  <a:lnTo>
                    <a:pt x="19169" y="144776"/>
                  </a:lnTo>
                  <a:lnTo>
                    <a:pt x="35882" y="157386"/>
                  </a:lnTo>
                  <a:lnTo>
                    <a:pt x="46212" y="159553"/>
                  </a:lnTo>
                  <a:lnTo>
                    <a:pt x="50872" y="158013"/>
                  </a:lnTo>
                  <a:lnTo>
                    <a:pt x="69324" y="139675"/>
                  </a:lnTo>
                  <a:lnTo>
                    <a:pt x="73070" y="130161"/>
                  </a:lnTo>
                  <a:lnTo>
                    <a:pt x="75671" y="90903"/>
                  </a:lnTo>
                  <a:lnTo>
                    <a:pt x="73165" y="43940"/>
                  </a:lnTo>
                  <a:lnTo>
                    <a:pt x="66355" y="14167"/>
                  </a:lnTo>
                  <a:lnTo>
                    <a:pt x="57442" y="0"/>
                  </a:lnTo>
                  <a:lnTo>
                    <a:pt x="47491" y="888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739" name="SMARTInkShape-6436">
              <a:extLst>
                <a:ext uri="{FF2B5EF4-FFF2-40B4-BE49-F238E27FC236}">
                  <a16:creationId xmlns:a16="http://schemas.microsoft.com/office/drawing/2014/main" id="{7E7501BF-7DE4-0070-D7F2-ECEC63845F08}"/>
                </a:ext>
              </a:extLst>
            </p:cNvPr>
            <p:cNvSpPr/>
            <p:nvPr>
              <p:custDataLst>
                <p:tags r:id="rId211"/>
              </p:custDataLst>
            </p:nvPr>
          </p:nvSpPr>
          <p:spPr>
            <a:xfrm>
              <a:off x="5743575" y="5791200"/>
              <a:ext cx="19051" cy="28576"/>
            </a:xfrm>
            <a:custGeom>
              <a:avLst/>
              <a:gdLst/>
              <a:ahLst/>
              <a:cxnLst/>
              <a:rect l="0" t="0" r="0" b="0"/>
              <a:pathLst>
                <a:path w="19051" h="28576">
                  <a:moveTo>
                    <a:pt x="0" y="28575"/>
                  </a:moveTo>
                  <a:lnTo>
                    <a:pt x="0" y="28575"/>
                  </a:lnTo>
                  <a:lnTo>
                    <a:pt x="5056" y="23519"/>
                  </a:lnTo>
                  <a:lnTo>
                    <a:pt x="7539" y="18214"/>
                  </a:lnTo>
                  <a:lnTo>
                    <a:pt x="9132" y="11242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740" name="SMARTInkShape-6437">
              <a:extLst>
                <a:ext uri="{FF2B5EF4-FFF2-40B4-BE49-F238E27FC236}">
                  <a16:creationId xmlns:a16="http://schemas.microsoft.com/office/drawing/2014/main" id="{CE22B3D6-B8BE-F72A-0553-AFA6B18F7A0F}"/>
                </a:ext>
              </a:extLst>
            </p:cNvPr>
            <p:cNvSpPr/>
            <p:nvPr>
              <p:custDataLst>
                <p:tags r:id="rId212"/>
              </p:custDataLst>
            </p:nvPr>
          </p:nvSpPr>
          <p:spPr>
            <a:xfrm>
              <a:off x="5535108" y="5696076"/>
              <a:ext cx="99656" cy="145961"/>
            </a:xfrm>
            <a:custGeom>
              <a:avLst/>
              <a:gdLst/>
              <a:ahLst/>
              <a:cxnLst/>
              <a:rect l="0" t="0" r="0" b="0"/>
              <a:pathLst>
                <a:path w="99656" h="145961">
                  <a:moveTo>
                    <a:pt x="94167" y="28449"/>
                  </a:moveTo>
                  <a:lnTo>
                    <a:pt x="94167" y="28449"/>
                  </a:lnTo>
                  <a:lnTo>
                    <a:pt x="94167" y="20248"/>
                  </a:lnTo>
                  <a:lnTo>
                    <a:pt x="95225" y="19807"/>
                  </a:lnTo>
                  <a:lnTo>
                    <a:pt x="99223" y="19316"/>
                  </a:lnTo>
                  <a:lnTo>
                    <a:pt x="99655" y="18128"/>
                  </a:lnTo>
                  <a:lnTo>
                    <a:pt x="97311" y="13984"/>
                  </a:lnTo>
                  <a:lnTo>
                    <a:pt x="95205" y="12455"/>
                  </a:lnTo>
                  <a:lnTo>
                    <a:pt x="90042" y="10757"/>
                  </a:lnTo>
                  <a:lnTo>
                    <a:pt x="88242" y="9247"/>
                  </a:lnTo>
                  <a:lnTo>
                    <a:pt x="85116" y="1317"/>
                  </a:lnTo>
                  <a:lnTo>
                    <a:pt x="82030" y="516"/>
                  </a:lnTo>
                  <a:lnTo>
                    <a:pt x="76483" y="0"/>
                  </a:lnTo>
                  <a:lnTo>
                    <a:pt x="54692" y="7503"/>
                  </a:lnTo>
                  <a:lnTo>
                    <a:pt x="35177" y="21999"/>
                  </a:lnTo>
                  <a:lnTo>
                    <a:pt x="11253" y="49988"/>
                  </a:lnTo>
                  <a:lnTo>
                    <a:pt x="4400" y="67655"/>
                  </a:lnTo>
                  <a:lnTo>
                    <a:pt x="0" y="99811"/>
                  </a:lnTo>
                  <a:lnTo>
                    <a:pt x="2221" y="110613"/>
                  </a:lnTo>
                  <a:lnTo>
                    <a:pt x="7793" y="119999"/>
                  </a:lnTo>
                  <a:lnTo>
                    <a:pt x="17326" y="131226"/>
                  </a:lnTo>
                  <a:lnTo>
                    <a:pt x="39649" y="144391"/>
                  </a:lnTo>
                  <a:lnTo>
                    <a:pt x="46180" y="145960"/>
                  </a:lnTo>
                  <a:lnTo>
                    <a:pt x="67882" y="143382"/>
                  </a:lnTo>
                  <a:lnTo>
                    <a:pt x="71353" y="141054"/>
                  </a:lnTo>
                  <a:lnTo>
                    <a:pt x="78030" y="132823"/>
                  </a:lnTo>
                  <a:lnTo>
                    <a:pt x="81703" y="124932"/>
                  </a:lnTo>
                  <a:lnTo>
                    <a:pt x="84062" y="111242"/>
                  </a:lnTo>
                  <a:lnTo>
                    <a:pt x="84527" y="71105"/>
                  </a:lnTo>
                  <a:lnTo>
                    <a:pt x="83549" y="46614"/>
                  </a:lnTo>
                  <a:lnTo>
                    <a:pt x="77028" y="27011"/>
                  </a:lnTo>
                  <a:lnTo>
                    <a:pt x="67307" y="11928"/>
                  </a:lnTo>
                  <a:lnTo>
                    <a:pt x="66736" y="12143"/>
                  </a:lnTo>
                  <a:lnTo>
                    <a:pt x="65592" y="1892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6742" name="SMARTInkShape-6438">
            <a:extLst>
              <a:ext uri="{FF2B5EF4-FFF2-40B4-BE49-F238E27FC236}">
                <a16:creationId xmlns:a16="http://schemas.microsoft.com/office/drawing/2014/main" id="{583A60C5-DB46-E015-7CF5-61F5FC22573F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943916" y="5562610"/>
            <a:ext cx="342441" cy="266691"/>
          </a:xfrm>
          <a:custGeom>
            <a:avLst/>
            <a:gdLst/>
            <a:ahLst/>
            <a:cxnLst/>
            <a:rect l="0" t="0" r="0" b="0"/>
            <a:pathLst>
              <a:path w="342441" h="266691">
                <a:moveTo>
                  <a:pt x="56709" y="9515"/>
                </a:moveTo>
                <a:lnTo>
                  <a:pt x="56709" y="9515"/>
                </a:lnTo>
                <a:lnTo>
                  <a:pt x="56709" y="4459"/>
                </a:lnTo>
                <a:lnTo>
                  <a:pt x="57767" y="2970"/>
                </a:lnTo>
                <a:lnTo>
                  <a:pt x="59531" y="1976"/>
                </a:lnTo>
                <a:lnTo>
                  <a:pt x="65841" y="106"/>
                </a:lnTo>
                <a:lnTo>
                  <a:pt x="57999" y="0"/>
                </a:lnTo>
                <a:lnTo>
                  <a:pt x="57569" y="1055"/>
                </a:lnTo>
                <a:lnTo>
                  <a:pt x="49127" y="48293"/>
                </a:lnTo>
                <a:lnTo>
                  <a:pt x="37416" y="84164"/>
                </a:lnTo>
                <a:lnTo>
                  <a:pt x="24911" y="126095"/>
                </a:lnTo>
                <a:lnTo>
                  <a:pt x="11900" y="168918"/>
                </a:lnTo>
                <a:lnTo>
                  <a:pt x="7095" y="189744"/>
                </a:lnTo>
                <a:lnTo>
                  <a:pt x="551" y="207991"/>
                </a:lnTo>
                <a:lnTo>
                  <a:pt x="0" y="213438"/>
                </a:lnTo>
                <a:lnTo>
                  <a:pt x="911" y="215313"/>
                </a:lnTo>
                <a:lnTo>
                  <a:pt x="2577" y="216564"/>
                </a:lnTo>
                <a:lnTo>
                  <a:pt x="8308" y="217953"/>
                </a:lnTo>
                <a:lnTo>
                  <a:pt x="49986" y="217910"/>
                </a:lnTo>
                <a:lnTo>
                  <a:pt x="84939" y="211433"/>
                </a:lnTo>
                <a:lnTo>
                  <a:pt x="125163" y="203868"/>
                </a:lnTo>
                <a:lnTo>
                  <a:pt x="170616" y="197954"/>
                </a:lnTo>
                <a:lnTo>
                  <a:pt x="202584" y="193806"/>
                </a:lnTo>
                <a:lnTo>
                  <a:pt x="249274" y="190414"/>
                </a:lnTo>
                <a:lnTo>
                  <a:pt x="295046" y="183145"/>
                </a:lnTo>
                <a:lnTo>
                  <a:pt x="334241" y="181092"/>
                </a:lnTo>
                <a:lnTo>
                  <a:pt x="336980" y="179993"/>
                </a:lnTo>
                <a:lnTo>
                  <a:pt x="338807" y="178199"/>
                </a:lnTo>
                <a:lnTo>
                  <a:pt x="342245" y="171835"/>
                </a:lnTo>
                <a:lnTo>
                  <a:pt x="342440" y="158218"/>
                </a:lnTo>
                <a:lnTo>
                  <a:pt x="339628" y="152158"/>
                </a:lnTo>
                <a:lnTo>
                  <a:pt x="310661" y="112435"/>
                </a:lnTo>
                <a:lnTo>
                  <a:pt x="304337" y="108174"/>
                </a:lnTo>
                <a:lnTo>
                  <a:pt x="297999" y="105221"/>
                </a:lnTo>
                <a:lnTo>
                  <a:pt x="291655" y="100382"/>
                </a:lnTo>
                <a:lnTo>
                  <a:pt x="288129" y="94702"/>
                </a:lnTo>
                <a:lnTo>
                  <a:pt x="285357" y="85871"/>
                </a:lnTo>
                <a:lnTo>
                  <a:pt x="279831" y="85746"/>
                </a:lnTo>
                <a:lnTo>
                  <a:pt x="290358" y="85715"/>
                </a:lnTo>
                <a:lnTo>
                  <a:pt x="291850" y="86773"/>
                </a:lnTo>
                <a:lnTo>
                  <a:pt x="292845" y="88537"/>
                </a:lnTo>
                <a:lnTo>
                  <a:pt x="293508" y="90771"/>
                </a:lnTo>
                <a:lnTo>
                  <a:pt x="299890" y="96076"/>
                </a:lnTo>
                <a:lnTo>
                  <a:pt x="336032" y="127005"/>
                </a:lnTo>
                <a:lnTo>
                  <a:pt x="337116" y="130175"/>
                </a:lnTo>
                <a:lnTo>
                  <a:pt x="336780" y="133347"/>
                </a:lnTo>
                <a:lnTo>
                  <a:pt x="334074" y="142867"/>
                </a:lnTo>
                <a:lnTo>
                  <a:pt x="332026" y="158740"/>
                </a:lnTo>
                <a:lnTo>
                  <a:pt x="319696" y="174615"/>
                </a:lnTo>
                <a:lnTo>
                  <a:pt x="273929" y="220916"/>
                </a:lnTo>
                <a:lnTo>
                  <a:pt x="248193" y="246656"/>
                </a:lnTo>
                <a:lnTo>
                  <a:pt x="247499" y="252406"/>
                </a:lnTo>
                <a:lnTo>
                  <a:pt x="248463" y="253992"/>
                </a:lnTo>
                <a:lnTo>
                  <a:pt x="250161" y="255049"/>
                </a:lnTo>
                <a:lnTo>
                  <a:pt x="255436" y="256747"/>
                </a:lnTo>
                <a:lnTo>
                  <a:pt x="266259" y="26669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6749" name="SMARTInkShape-Group1121">
            <a:extLst>
              <a:ext uri="{FF2B5EF4-FFF2-40B4-BE49-F238E27FC236}">
                <a16:creationId xmlns:a16="http://schemas.microsoft.com/office/drawing/2014/main" id="{BFF5EDBE-C70A-987B-9147-C940DAADE366}"/>
              </a:ext>
            </a:extLst>
          </p:cNvPr>
          <p:cNvGrpSpPr/>
          <p:nvPr/>
        </p:nvGrpSpPr>
        <p:grpSpPr>
          <a:xfrm>
            <a:off x="6020693" y="5114925"/>
            <a:ext cx="1113533" cy="200026"/>
            <a:chOff x="6020693" y="5114925"/>
            <a:chExt cx="1113533" cy="200026"/>
          </a:xfrm>
        </p:grpSpPr>
        <p:sp>
          <p:nvSpPr>
            <p:cNvPr id="106743" name="SMARTInkShape-6439">
              <a:extLst>
                <a:ext uri="{FF2B5EF4-FFF2-40B4-BE49-F238E27FC236}">
                  <a16:creationId xmlns:a16="http://schemas.microsoft.com/office/drawing/2014/main" id="{77A85B30-8F10-CA0C-3DAF-D1F3F6AEEE1D}"/>
                </a:ext>
              </a:extLst>
            </p:cNvPr>
            <p:cNvSpPr/>
            <p:nvPr>
              <p:custDataLst>
                <p:tags r:id="rId201"/>
              </p:custDataLst>
            </p:nvPr>
          </p:nvSpPr>
          <p:spPr>
            <a:xfrm>
              <a:off x="6934200" y="5114925"/>
              <a:ext cx="200026" cy="38101"/>
            </a:xfrm>
            <a:custGeom>
              <a:avLst/>
              <a:gdLst/>
              <a:ahLst/>
              <a:cxnLst/>
              <a:rect l="0" t="0" r="0" b="0"/>
              <a:pathLst>
                <a:path w="200026" h="38101">
                  <a:moveTo>
                    <a:pt x="0" y="38100"/>
                  </a:moveTo>
                  <a:lnTo>
                    <a:pt x="0" y="38100"/>
                  </a:lnTo>
                  <a:lnTo>
                    <a:pt x="15209" y="37042"/>
                  </a:lnTo>
                  <a:lnTo>
                    <a:pt x="59683" y="21853"/>
                  </a:lnTo>
                  <a:lnTo>
                    <a:pt x="103081" y="12274"/>
                  </a:lnTo>
                  <a:lnTo>
                    <a:pt x="142540" y="10068"/>
                  </a:lnTo>
                  <a:lnTo>
                    <a:pt x="173305" y="8574"/>
                  </a:lnTo>
                  <a:lnTo>
                    <a:pt x="20002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744" name="SMARTInkShape-6440">
              <a:extLst>
                <a:ext uri="{FF2B5EF4-FFF2-40B4-BE49-F238E27FC236}">
                  <a16:creationId xmlns:a16="http://schemas.microsoft.com/office/drawing/2014/main" id="{117DD621-84FC-B4E8-2379-601647E83A98}"/>
                </a:ext>
              </a:extLst>
            </p:cNvPr>
            <p:cNvSpPr/>
            <p:nvPr>
              <p:custDataLst>
                <p:tags r:id="rId202"/>
              </p:custDataLst>
            </p:nvPr>
          </p:nvSpPr>
          <p:spPr>
            <a:xfrm>
              <a:off x="6867525" y="5153035"/>
              <a:ext cx="121371" cy="152391"/>
            </a:xfrm>
            <a:custGeom>
              <a:avLst/>
              <a:gdLst/>
              <a:ahLst/>
              <a:cxnLst/>
              <a:rect l="0" t="0" r="0" b="0"/>
              <a:pathLst>
                <a:path w="121371" h="152391">
                  <a:moveTo>
                    <a:pt x="85725" y="9515"/>
                  </a:moveTo>
                  <a:lnTo>
                    <a:pt x="85725" y="9515"/>
                  </a:lnTo>
                  <a:lnTo>
                    <a:pt x="95134" y="106"/>
                  </a:lnTo>
                  <a:lnTo>
                    <a:pt x="81982" y="0"/>
                  </a:lnTo>
                  <a:lnTo>
                    <a:pt x="75948" y="2817"/>
                  </a:lnTo>
                  <a:lnTo>
                    <a:pt x="69738" y="6538"/>
                  </a:lnTo>
                  <a:lnTo>
                    <a:pt x="60292" y="9691"/>
                  </a:lnTo>
                  <a:lnTo>
                    <a:pt x="44446" y="22656"/>
                  </a:lnTo>
                  <a:lnTo>
                    <a:pt x="40921" y="31583"/>
                  </a:lnTo>
                  <a:lnTo>
                    <a:pt x="38657" y="54561"/>
                  </a:lnTo>
                  <a:lnTo>
                    <a:pt x="41170" y="64107"/>
                  </a:lnTo>
                  <a:lnTo>
                    <a:pt x="43321" y="68135"/>
                  </a:lnTo>
                  <a:lnTo>
                    <a:pt x="68530" y="88749"/>
                  </a:lnTo>
                  <a:lnTo>
                    <a:pt x="115542" y="117336"/>
                  </a:lnTo>
                  <a:lnTo>
                    <a:pt x="120144" y="123758"/>
                  </a:lnTo>
                  <a:lnTo>
                    <a:pt x="121370" y="126952"/>
                  </a:lnTo>
                  <a:lnTo>
                    <a:pt x="121131" y="130139"/>
                  </a:lnTo>
                  <a:lnTo>
                    <a:pt x="118042" y="136504"/>
                  </a:lnTo>
                  <a:lnTo>
                    <a:pt x="110352" y="146037"/>
                  </a:lnTo>
                  <a:lnTo>
                    <a:pt x="104432" y="149567"/>
                  </a:lnTo>
                  <a:lnTo>
                    <a:pt x="92326" y="151553"/>
                  </a:lnTo>
                  <a:lnTo>
                    <a:pt x="48964" y="152280"/>
                  </a:lnTo>
                  <a:lnTo>
                    <a:pt x="0" y="15239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745" name="SMARTInkShape-6441">
              <a:extLst>
                <a:ext uri="{FF2B5EF4-FFF2-40B4-BE49-F238E27FC236}">
                  <a16:creationId xmlns:a16="http://schemas.microsoft.com/office/drawing/2014/main" id="{0571F3EE-A4CD-22C0-C6F6-38FED99A5174}"/>
                </a:ext>
              </a:extLst>
            </p:cNvPr>
            <p:cNvSpPr/>
            <p:nvPr>
              <p:custDataLst>
                <p:tags r:id="rId203"/>
              </p:custDataLst>
            </p:nvPr>
          </p:nvSpPr>
          <p:spPr>
            <a:xfrm>
              <a:off x="6717040" y="5139606"/>
              <a:ext cx="119831" cy="153348"/>
            </a:xfrm>
            <a:custGeom>
              <a:avLst/>
              <a:gdLst/>
              <a:ahLst/>
              <a:cxnLst/>
              <a:rect l="0" t="0" r="0" b="0"/>
              <a:pathLst>
                <a:path w="119831" h="153348">
                  <a:moveTo>
                    <a:pt x="83810" y="51519"/>
                  </a:moveTo>
                  <a:lnTo>
                    <a:pt x="83810" y="51519"/>
                  </a:lnTo>
                  <a:lnTo>
                    <a:pt x="83810" y="46463"/>
                  </a:lnTo>
                  <a:lnTo>
                    <a:pt x="84868" y="44974"/>
                  </a:lnTo>
                  <a:lnTo>
                    <a:pt x="86632" y="43980"/>
                  </a:lnTo>
                  <a:lnTo>
                    <a:pt x="88866" y="43318"/>
                  </a:lnTo>
                  <a:lnTo>
                    <a:pt x="90355" y="41818"/>
                  </a:lnTo>
                  <a:lnTo>
                    <a:pt x="92942" y="33910"/>
                  </a:lnTo>
                  <a:lnTo>
                    <a:pt x="85744" y="22297"/>
                  </a:lnTo>
                  <a:lnTo>
                    <a:pt x="84192" y="15172"/>
                  </a:lnTo>
                  <a:lnTo>
                    <a:pt x="75642" y="5372"/>
                  </a:lnTo>
                  <a:lnTo>
                    <a:pt x="74132" y="5937"/>
                  </a:lnTo>
                  <a:lnTo>
                    <a:pt x="66948" y="10732"/>
                  </a:lnTo>
                  <a:lnTo>
                    <a:pt x="55040" y="12888"/>
                  </a:lnTo>
                  <a:lnTo>
                    <a:pt x="51931" y="13065"/>
                  </a:lnTo>
                  <a:lnTo>
                    <a:pt x="37440" y="23427"/>
                  </a:lnTo>
                  <a:lnTo>
                    <a:pt x="17718" y="52001"/>
                  </a:lnTo>
                  <a:lnTo>
                    <a:pt x="2396" y="84391"/>
                  </a:lnTo>
                  <a:lnTo>
                    <a:pt x="0" y="101054"/>
                  </a:lnTo>
                  <a:lnTo>
                    <a:pt x="4581" y="119042"/>
                  </a:lnTo>
                  <a:lnTo>
                    <a:pt x="13671" y="135505"/>
                  </a:lnTo>
                  <a:lnTo>
                    <a:pt x="24768" y="146349"/>
                  </a:lnTo>
                  <a:lnTo>
                    <a:pt x="36755" y="151874"/>
                  </a:lnTo>
                  <a:lnTo>
                    <a:pt x="42916" y="153347"/>
                  </a:lnTo>
                  <a:lnTo>
                    <a:pt x="58226" y="149341"/>
                  </a:lnTo>
                  <a:lnTo>
                    <a:pt x="74556" y="139445"/>
                  </a:lnTo>
                  <a:lnTo>
                    <a:pt x="88869" y="124465"/>
                  </a:lnTo>
                  <a:lnTo>
                    <a:pt x="103771" y="88067"/>
                  </a:lnTo>
                  <a:lnTo>
                    <a:pt x="114889" y="48825"/>
                  </a:lnTo>
                  <a:lnTo>
                    <a:pt x="119830" y="25556"/>
                  </a:lnTo>
                  <a:lnTo>
                    <a:pt x="118406" y="20452"/>
                  </a:lnTo>
                  <a:lnTo>
                    <a:pt x="100269" y="1226"/>
                  </a:lnTo>
                  <a:lnTo>
                    <a:pt x="96899" y="0"/>
                  </a:lnTo>
                  <a:lnTo>
                    <a:pt x="83810" y="389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746" name="SMARTInkShape-6442">
              <a:extLst>
                <a:ext uri="{FF2B5EF4-FFF2-40B4-BE49-F238E27FC236}">
                  <a16:creationId xmlns:a16="http://schemas.microsoft.com/office/drawing/2014/main" id="{78791E15-C661-4177-6C9B-ADC584F61B56}"/>
                </a:ext>
              </a:extLst>
            </p:cNvPr>
            <p:cNvSpPr/>
            <p:nvPr>
              <p:custDataLst>
                <p:tags r:id="rId204"/>
              </p:custDataLst>
            </p:nvPr>
          </p:nvSpPr>
          <p:spPr>
            <a:xfrm>
              <a:off x="6638925" y="5305425"/>
              <a:ext cx="1" cy="9526"/>
            </a:xfrm>
            <a:custGeom>
              <a:avLst/>
              <a:gdLst/>
              <a:ahLst/>
              <a:cxnLst/>
              <a:rect l="0" t="0" r="0" b="0"/>
              <a:pathLst>
                <a:path w="1" h="9526">
                  <a:moveTo>
                    <a:pt x="0" y="9525"/>
                  </a:moveTo>
                  <a:lnTo>
                    <a:pt x="0" y="952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747" name="SMARTInkShape-6443">
              <a:extLst>
                <a:ext uri="{FF2B5EF4-FFF2-40B4-BE49-F238E27FC236}">
                  <a16:creationId xmlns:a16="http://schemas.microsoft.com/office/drawing/2014/main" id="{F8C3B90A-A437-C72A-0589-C4DABDAE645A}"/>
                </a:ext>
              </a:extLst>
            </p:cNvPr>
            <p:cNvSpPr/>
            <p:nvPr>
              <p:custDataLst>
                <p:tags r:id="rId205"/>
              </p:custDataLst>
            </p:nvPr>
          </p:nvSpPr>
          <p:spPr>
            <a:xfrm>
              <a:off x="6393321" y="5162584"/>
              <a:ext cx="156926" cy="151487"/>
            </a:xfrm>
            <a:custGeom>
              <a:avLst/>
              <a:gdLst/>
              <a:ahLst/>
              <a:cxnLst/>
              <a:rect l="0" t="0" r="0" b="0"/>
              <a:pathLst>
                <a:path w="156926" h="151487">
                  <a:moveTo>
                    <a:pt x="121779" y="9491"/>
                  </a:moveTo>
                  <a:lnTo>
                    <a:pt x="121779" y="9491"/>
                  </a:lnTo>
                  <a:lnTo>
                    <a:pt x="121779" y="1290"/>
                  </a:lnTo>
                  <a:lnTo>
                    <a:pt x="120721" y="849"/>
                  </a:lnTo>
                  <a:lnTo>
                    <a:pt x="86131" y="0"/>
                  </a:lnTo>
                  <a:lnTo>
                    <a:pt x="73833" y="5626"/>
                  </a:lnTo>
                  <a:lnTo>
                    <a:pt x="29684" y="36546"/>
                  </a:lnTo>
                  <a:lnTo>
                    <a:pt x="15705" y="49375"/>
                  </a:lnTo>
                  <a:lnTo>
                    <a:pt x="4859" y="69992"/>
                  </a:lnTo>
                  <a:lnTo>
                    <a:pt x="0" y="96209"/>
                  </a:lnTo>
                  <a:lnTo>
                    <a:pt x="4507" y="114707"/>
                  </a:lnTo>
                  <a:lnTo>
                    <a:pt x="13567" y="131395"/>
                  </a:lnTo>
                  <a:lnTo>
                    <a:pt x="24649" y="142340"/>
                  </a:lnTo>
                  <a:lnTo>
                    <a:pt x="36630" y="147910"/>
                  </a:lnTo>
                  <a:lnTo>
                    <a:pt x="71680" y="151486"/>
                  </a:lnTo>
                  <a:lnTo>
                    <a:pt x="101996" y="147047"/>
                  </a:lnTo>
                  <a:lnTo>
                    <a:pt x="120974" y="139032"/>
                  </a:lnTo>
                  <a:lnTo>
                    <a:pt x="133299" y="129953"/>
                  </a:lnTo>
                  <a:lnTo>
                    <a:pt x="137483" y="120885"/>
                  </a:lnTo>
                  <a:lnTo>
                    <a:pt x="138597" y="115504"/>
                  </a:lnTo>
                  <a:lnTo>
                    <a:pt x="155613" y="82614"/>
                  </a:lnTo>
                  <a:lnTo>
                    <a:pt x="156925" y="66332"/>
                  </a:lnTo>
                  <a:lnTo>
                    <a:pt x="153979" y="52039"/>
                  </a:lnTo>
                  <a:lnTo>
                    <a:pt x="141316" y="32093"/>
                  </a:lnTo>
                  <a:lnTo>
                    <a:pt x="119101" y="17834"/>
                  </a:lnTo>
                  <a:lnTo>
                    <a:pt x="97466" y="11963"/>
                  </a:lnTo>
                  <a:lnTo>
                    <a:pt x="63431" y="9708"/>
                  </a:lnTo>
                  <a:lnTo>
                    <a:pt x="60656" y="10694"/>
                  </a:lnTo>
                  <a:lnTo>
                    <a:pt x="55104" y="1901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748" name="SMARTInkShape-6444">
              <a:extLst>
                <a:ext uri="{FF2B5EF4-FFF2-40B4-BE49-F238E27FC236}">
                  <a16:creationId xmlns:a16="http://schemas.microsoft.com/office/drawing/2014/main" id="{D920A499-0746-B27F-0D98-47AD15AEDC06}"/>
                </a:ext>
              </a:extLst>
            </p:cNvPr>
            <p:cNvSpPr/>
            <p:nvPr>
              <p:custDataLst>
                <p:tags r:id="rId206"/>
              </p:custDataLst>
            </p:nvPr>
          </p:nvSpPr>
          <p:spPr>
            <a:xfrm>
              <a:off x="6020693" y="5114925"/>
              <a:ext cx="179967" cy="190501"/>
            </a:xfrm>
            <a:custGeom>
              <a:avLst/>
              <a:gdLst/>
              <a:ahLst/>
              <a:cxnLst/>
              <a:rect l="0" t="0" r="0" b="0"/>
              <a:pathLst>
                <a:path w="179967" h="190501">
                  <a:moveTo>
                    <a:pt x="161032" y="0"/>
                  </a:moveTo>
                  <a:lnTo>
                    <a:pt x="161032" y="0"/>
                  </a:lnTo>
                  <a:lnTo>
                    <a:pt x="161032" y="8201"/>
                  </a:lnTo>
                  <a:lnTo>
                    <a:pt x="161032" y="4076"/>
                  </a:lnTo>
                  <a:lnTo>
                    <a:pt x="162090" y="2717"/>
                  </a:lnTo>
                  <a:lnTo>
                    <a:pt x="170540" y="4"/>
                  </a:lnTo>
                  <a:lnTo>
                    <a:pt x="179966" y="0"/>
                  </a:lnTo>
                  <a:lnTo>
                    <a:pt x="174992" y="0"/>
                  </a:lnTo>
                  <a:lnTo>
                    <a:pt x="173513" y="1058"/>
                  </a:lnTo>
                  <a:lnTo>
                    <a:pt x="171870" y="5056"/>
                  </a:lnTo>
                  <a:lnTo>
                    <a:pt x="165497" y="10361"/>
                  </a:lnTo>
                  <a:lnTo>
                    <a:pt x="119757" y="36187"/>
                  </a:lnTo>
                  <a:lnTo>
                    <a:pt x="76614" y="61327"/>
                  </a:lnTo>
                  <a:lnTo>
                    <a:pt x="37466" y="83100"/>
                  </a:lnTo>
                  <a:lnTo>
                    <a:pt x="0" y="95039"/>
                  </a:lnTo>
                  <a:lnTo>
                    <a:pt x="4428" y="100244"/>
                  </a:lnTo>
                  <a:lnTo>
                    <a:pt x="12408" y="102761"/>
                  </a:lnTo>
                  <a:lnTo>
                    <a:pt x="21952" y="104938"/>
                  </a:lnTo>
                  <a:lnTo>
                    <a:pt x="36703" y="112137"/>
                  </a:lnTo>
                  <a:lnTo>
                    <a:pt x="54864" y="118929"/>
                  </a:lnTo>
                  <a:lnTo>
                    <a:pt x="74704" y="133542"/>
                  </a:lnTo>
                  <a:lnTo>
                    <a:pt x="81390" y="138728"/>
                  </a:lnTo>
                  <a:lnTo>
                    <a:pt x="128505" y="164171"/>
                  </a:lnTo>
                  <a:lnTo>
                    <a:pt x="160696" y="180803"/>
                  </a:lnTo>
                  <a:lnTo>
                    <a:pt x="165989" y="180924"/>
                  </a:lnTo>
                  <a:lnTo>
                    <a:pt x="167511" y="181999"/>
                  </a:lnTo>
                  <a:lnTo>
                    <a:pt x="170557" y="1905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6760" name="SMARTInkShape-Group1122">
            <a:extLst>
              <a:ext uri="{FF2B5EF4-FFF2-40B4-BE49-F238E27FC236}">
                <a16:creationId xmlns:a16="http://schemas.microsoft.com/office/drawing/2014/main" id="{219623AE-A91F-923E-40D7-6F02F071E6CD}"/>
              </a:ext>
            </a:extLst>
          </p:cNvPr>
          <p:cNvGrpSpPr/>
          <p:nvPr/>
        </p:nvGrpSpPr>
        <p:grpSpPr>
          <a:xfrm>
            <a:off x="4276725" y="5088998"/>
            <a:ext cx="1504951" cy="359303"/>
            <a:chOff x="4276725" y="5088998"/>
            <a:chExt cx="1504951" cy="359303"/>
          </a:xfrm>
        </p:grpSpPr>
        <p:sp>
          <p:nvSpPr>
            <p:cNvPr id="106750" name="SMARTInkShape-6445">
              <a:extLst>
                <a:ext uri="{FF2B5EF4-FFF2-40B4-BE49-F238E27FC236}">
                  <a16:creationId xmlns:a16="http://schemas.microsoft.com/office/drawing/2014/main" id="{370F5E85-F906-7EC9-F83A-D72013F2F4E2}"/>
                </a:ext>
              </a:extLst>
            </p:cNvPr>
            <p:cNvSpPr/>
            <p:nvPr>
              <p:custDataLst>
                <p:tags r:id="rId191"/>
              </p:custDataLst>
            </p:nvPr>
          </p:nvSpPr>
          <p:spPr>
            <a:xfrm>
              <a:off x="5636005" y="5187143"/>
              <a:ext cx="145671" cy="118629"/>
            </a:xfrm>
            <a:custGeom>
              <a:avLst/>
              <a:gdLst/>
              <a:ahLst/>
              <a:cxnLst/>
              <a:rect l="0" t="0" r="0" b="0"/>
              <a:pathLst>
                <a:path w="145671" h="118629">
                  <a:moveTo>
                    <a:pt x="12320" y="51607"/>
                  </a:moveTo>
                  <a:lnTo>
                    <a:pt x="12320" y="51607"/>
                  </a:lnTo>
                  <a:lnTo>
                    <a:pt x="44813" y="50549"/>
                  </a:lnTo>
                  <a:lnTo>
                    <a:pt x="83294" y="34301"/>
                  </a:lnTo>
                  <a:lnTo>
                    <a:pt x="117073" y="11608"/>
                  </a:lnTo>
                  <a:lnTo>
                    <a:pt x="119197" y="8008"/>
                  </a:lnTo>
                  <a:lnTo>
                    <a:pt x="119555" y="4548"/>
                  </a:lnTo>
                  <a:lnTo>
                    <a:pt x="118734" y="1184"/>
                  </a:lnTo>
                  <a:lnTo>
                    <a:pt x="113955" y="0"/>
                  </a:lnTo>
                  <a:lnTo>
                    <a:pt x="97355" y="1507"/>
                  </a:lnTo>
                  <a:lnTo>
                    <a:pt x="64209" y="13362"/>
                  </a:lnTo>
                  <a:lnTo>
                    <a:pt x="45612" y="27200"/>
                  </a:lnTo>
                  <a:lnTo>
                    <a:pt x="10824" y="69089"/>
                  </a:lnTo>
                  <a:lnTo>
                    <a:pt x="1778" y="79838"/>
                  </a:lnTo>
                  <a:lnTo>
                    <a:pt x="0" y="85244"/>
                  </a:lnTo>
                  <a:lnTo>
                    <a:pt x="848" y="96896"/>
                  </a:lnTo>
                  <a:lnTo>
                    <a:pt x="7574" y="109129"/>
                  </a:lnTo>
                  <a:lnTo>
                    <a:pt x="12331" y="115355"/>
                  </a:lnTo>
                  <a:lnTo>
                    <a:pt x="19735" y="118447"/>
                  </a:lnTo>
                  <a:lnTo>
                    <a:pt x="62038" y="118628"/>
                  </a:lnTo>
                  <a:lnTo>
                    <a:pt x="106101" y="113294"/>
                  </a:lnTo>
                  <a:lnTo>
                    <a:pt x="145670" y="9923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751" name="SMARTInkShape-6446">
              <a:extLst>
                <a:ext uri="{FF2B5EF4-FFF2-40B4-BE49-F238E27FC236}">
                  <a16:creationId xmlns:a16="http://schemas.microsoft.com/office/drawing/2014/main" id="{4D688C17-BBEB-0C9C-FCD6-6C3FE8AC148C}"/>
                </a:ext>
              </a:extLst>
            </p:cNvPr>
            <p:cNvSpPr/>
            <p:nvPr>
              <p:custDataLst>
                <p:tags r:id="rId192"/>
              </p:custDataLst>
            </p:nvPr>
          </p:nvSpPr>
          <p:spPr>
            <a:xfrm>
              <a:off x="5514975" y="5219700"/>
              <a:ext cx="85726" cy="92566"/>
            </a:xfrm>
            <a:custGeom>
              <a:avLst/>
              <a:gdLst/>
              <a:ahLst/>
              <a:cxnLst/>
              <a:rect l="0" t="0" r="0" b="0"/>
              <a:pathLst>
                <a:path w="85726" h="92566">
                  <a:moveTo>
                    <a:pt x="0" y="19050"/>
                  </a:moveTo>
                  <a:lnTo>
                    <a:pt x="0" y="19050"/>
                  </a:lnTo>
                  <a:lnTo>
                    <a:pt x="0" y="13994"/>
                  </a:lnTo>
                  <a:lnTo>
                    <a:pt x="1058" y="12505"/>
                  </a:lnTo>
                  <a:lnTo>
                    <a:pt x="2822" y="11511"/>
                  </a:lnTo>
                  <a:lnTo>
                    <a:pt x="5056" y="10849"/>
                  </a:lnTo>
                  <a:lnTo>
                    <a:pt x="6545" y="9349"/>
                  </a:lnTo>
                  <a:lnTo>
                    <a:pt x="9132" y="1441"/>
                  </a:lnTo>
                  <a:lnTo>
                    <a:pt x="4352" y="5483"/>
                  </a:lnTo>
                  <a:lnTo>
                    <a:pt x="1290" y="23497"/>
                  </a:lnTo>
                  <a:lnTo>
                    <a:pt x="33" y="70223"/>
                  </a:lnTo>
                  <a:lnTo>
                    <a:pt x="2837" y="81658"/>
                  </a:lnTo>
                  <a:lnTo>
                    <a:pt x="5066" y="86189"/>
                  </a:lnTo>
                  <a:lnTo>
                    <a:pt x="7611" y="89209"/>
                  </a:lnTo>
                  <a:lnTo>
                    <a:pt x="13260" y="92565"/>
                  </a:lnTo>
                  <a:lnTo>
                    <a:pt x="22121" y="91235"/>
                  </a:lnTo>
                  <a:lnTo>
                    <a:pt x="27448" y="89398"/>
                  </a:lnTo>
                  <a:lnTo>
                    <a:pt x="45057" y="71644"/>
                  </a:lnTo>
                  <a:lnTo>
                    <a:pt x="65918" y="30797"/>
                  </a:lnTo>
                  <a:lnTo>
                    <a:pt x="8572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752" name="SMARTInkShape-6447">
              <a:extLst>
                <a:ext uri="{FF2B5EF4-FFF2-40B4-BE49-F238E27FC236}">
                  <a16:creationId xmlns:a16="http://schemas.microsoft.com/office/drawing/2014/main" id="{700ECB39-B506-6C33-82E0-549F94A852BC}"/>
                </a:ext>
              </a:extLst>
            </p:cNvPr>
            <p:cNvSpPr/>
            <p:nvPr>
              <p:custDataLst>
                <p:tags r:id="rId193"/>
              </p:custDataLst>
            </p:nvPr>
          </p:nvSpPr>
          <p:spPr>
            <a:xfrm>
              <a:off x="5419725" y="5088998"/>
              <a:ext cx="47233" cy="206903"/>
            </a:xfrm>
            <a:custGeom>
              <a:avLst/>
              <a:gdLst/>
              <a:ahLst/>
              <a:cxnLst/>
              <a:rect l="0" t="0" r="0" b="0"/>
              <a:pathLst>
                <a:path w="47233" h="206903">
                  <a:moveTo>
                    <a:pt x="38100" y="16402"/>
                  </a:moveTo>
                  <a:lnTo>
                    <a:pt x="38100" y="16402"/>
                  </a:lnTo>
                  <a:lnTo>
                    <a:pt x="46301" y="0"/>
                  </a:lnTo>
                  <a:lnTo>
                    <a:pt x="46742" y="175"/>
                  </a:lnTo>
                  <a:lnTo>
                    <a:pt x="47232" y="3193"/>
                  </a:lnTo>
                  <a:lnTo>
                    <a:pt x="34390" y="47837"/>
                  </a:lnTo>
                  <a:lnTo>
                    <a:pt x="22080" y="86229"/>
                  </a:lnTo>
                  <a:lnTo>
                    <a:pt x="13102" y="127287"/>
                  </a:lnTo>
                  <a:lnTo>
                    <a:pt x="3293" y="171398"/>
                  </a:lnTo>
                  <a:lnTo>
                    <a:pt x="0" y="20690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753" name="SMARTInkShape-6448">
              <a:extLst>
                <a:ext uri="{FF2B5EF4-FFF2-40B4-BE49-F238E27FC236}">
                  <a16:creationId xmlns:a16="http://schemas.microsoft.com/office/drawing/2014/main" id="{7C217082-46CE-48D7-ADAF-7C9520A300A8}"/>
                </a:ext>
              </a:extLst>
            </p:cNvPr>
            <p:cNvSpPr/>
            <p:nvPr>
              <p:custDataLst>
                <p:tags r:id="rId194"/>
              </p:custDataLst>
            </p:nvPr>
          </p:nvSpPr>
          <p:spPr>
            <a:xfrm>
              <a:off x="5205429" y="5210729"/>
              <a:ext cx="195247" cy="93689"/>
            </a:xfrm>
            <a:custGeom>
              <a:avLst/>
              <a:gdLst/>
              <a:ahLst/>
              <a:cxnLst/>
              <a:rect l="0" t="0" r="0" b="0"/>
              <a:pathLst>
                <a:path w="195247" h="93689">
                  <a:moveTo>
                    <a:pt x="109521" y="47071"/>
                  </a:moveTo>
                  <a:lnTo>
                    <a:pt x="109521" y="47071"/>
                  </a:lnTo>
                  <a:lnTo>
                    <a:pt x="118653" y="47071"/>
                  </a:lnTo>
                  <a:lnTo>
                    <a:pt x="118930" y="42015"/>
                  </a:lnTo>
                  <a:lnTo>
                    <a:pt x="120027" y="40526"/>
                  </a:lnTo>
                  <a:lnTo>
                    <a:pt x="124069" y="38870"/>
                  </a:lnTo>
                  <a:lnTo>
                    <a:pt x="125570" y="37370"/>
                  </a:lnTo>
                  <a:lnTo>
                    <a:pt x="127237" y="32882"/>
                  </a:lnTo>
                  <a:lnTo>
                    <a:pt x="128561" y="1316"/>
                  </a:lnTo>
                  <a:lnTo>
                    <a:pt x="127506" y="692"/>
                  </a:lnTo>
                  <a:lnTo>
                    <a:pt x="123511" y="0"/>
                  </a:lnTo>
                  <a:lnTo>
                    <a:pt x="89778" y="7695"/>
                  </a:lnTo>
                  <a:lnTo>
                    <a:pt x="61386" y="23881"/>
                  </a:lnTo>
                  <a:lnTo>
                    <a:pt x="55206" y="25260"/>
                  </a:lnTo>
                  <a:lnTo>
                    <a:pt x="36395" y="37317"/>
                  </a:lnTo>
                  <a:lnTo>
                    <a:pt x="13192" y="59294"/>
                  </a:lnTo>
                  <a:lnTo>
                    <a:pt x="802" y="78340"/>
                  </a:lnTo>
                  <a:lnTo>
                    <a:pt x="0" y="81675"/>
                  </a:lnTo>
                  <a:lnTo>
                    <a:pt x="523" y="84957"/>
                  </a:lnTo>
                  <a:lnTo>
                    <a:pt x="1931" y="88203"/>
                  </a:lnTo>
                  <a:lnTo>
                    <a:pt x="3927" y="90369"/>
                  </a:lnTo>
                  <a:lnTo>
                    <a:pt x="8969" y="92772"/>
                  </a:lnTo>
                  <a:lnTo>
                    <a:pt x="17559" y="91020"/>
                  </a:lnTo>
                  <a:lnTo>
                    <a:pt x="50712" y="80457"/>
                  </a:lnTo>
                  <a:lnTo>
                    <a:pt x="59747" y="72140"/>
                  </a:lnTo>
                  <a:lnTo>
                    <a:pt x="92196" y="36047"/>
                  </a:lnTo>
                  <a:lnTo>
                    <a:pt x="99352" y="31588"/>
                  </a:lnTo>
                  <a:lnTo>
                    <a:pt x="108926" y="28230"/>
                  </a:lnTo>
                  <a:lnTo>
                    <a:pt x="109345" y="33139"/>
                  </a:lnTo>
                  <a:lnTo>
                    <a:pt x="108345" y="34608"/>
                  </a:lnTo>
                  <a:lnTo>
                    <a:pt x="106620" y="35588"/>
                  </a:lnTo>
                  <a:lnTo>
                    <a:pt x="104413" y="36239"/>
                  </a:lnTo>
                  <a:lnTo>
                    <a:pt x="101959" y="45432"/>
                  </a:lnTo>
                  <a:lnTo>
                    <a:pt x="100111" y="83224"/>
                  </a:lnTo>
                  <a:lnTo>
                    <a:pt x="101131" y="87048"/>
                  </a:lnTo>
                  <a:lnTo>
                    <a:pt x="102870" y="89597"/>
                  </a:lnTo>
                  <a:lnTo>
                    <a:pt x="105086" y="91297"/>
                  </a:lnTo>
                  <a:lnTo>
                    <a:pt x="118320" y="93688"/>
                  </a:lnTo>
                  <a:lnTo>
                    <a:pt x="121736" y="92966"/>
                  </a:lnTo>
                  <a:lnTo>
                    <a:pt x="124015" y="91426"/>
                  </a:lnTo>
                  <a:lnTo>
                    <a:pt x="125534" y="89340"/>
                  </a:lnTo>
                  <a:lnTo>
                    <a:pt x="127605" y="87951"/>
                  </a:lnTo>
                  <a:lnTo>
                    <a:pt x="135575" y="85995"/>
                  </a:lnTo>
                  <a:lnTo>
                    <a:pt x="141561" y="85537"/>
                  </a:lnTo>
                  <a:lnTo>
                    <a:pt x="147750" y="82512"/>
                  </a:lnTo>
                  <a:lnTo>
                    <a:pt x="179572" y="58609"/>
                  </a:lnTo>
                  <a:lnTo>
                    <a:pt x="195246" y="3754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754" name="SMARTInkShape-6449">
              <a:extLst>
                <a:ext uri="{FF2B5EF4-FFF2-40B4-BE49-F238E27FC236}">
                  <a16:creationId xmlns:a16="http://schemas.microsoft.com/office/drawing/2014/main" id="{D8A9F0E8-6D22-456F-4581-34506862C2BA}"/>
                </a:ext>
              </a:extLst>
            </p:cNvPr>
            <p:cNvSpPr/>
            <p:nvPr>
              <p:custDataLst>
                <p:tags r:id="rId195"/>
              </p:custDataLst>
            </p:nvPr>
          </p:nvSpPr>
          <p:spPr>
            <a:xfrm>
              <a:off x="5095875" y="5210175"/>
              <a:ext cx="123826" cy="124929"/>
            </a:xfrm>
            <a:custGeom>
              <a:avLst/>
              <a:gdLst/>
              <a:ahLst/>
              <a:cxnLst/>
              <a:rect l="0" t="0" r="0" b="0"/>
              <a:pathLst>
                <a:path w="123826" h="124929">
                  <a:moveTo>
                    <a:pt x="0" y="28575"/>
                  </a:moveTo>
                  <a:lnTo>
                    <a:pt x="0" y="28575"/>
                  </a:lnTo>
                  <a:lnTo>
                    <a:pt x="5056" y="28575"/>
                  </a:lnTo>
                  <a:lnTo>
                    <a:pt x="6545" y="29633"/>
                  </a:lnTo>
                  <a:lnTo>
                    <a:pt x="7539" y="31397"/>
                  </a:lnTo>
                  <a:lnTo>
                    <a:pt x="21232" y="77919"/>
                  </a:lnTo>
                  <a:lnTo>
                    <a:pt x="36271" y="108176"/>
                  </a:lnTo>
                  <a:lnTo>
                    <a:pt x="50023" y="123892"/>
                  </a:lnTo>
                  <a:lnTo>
                    <a:pt x="52398" y="124928"/>
                  </a:lnTo>
                  <a:lnTo>
                    <a:pt x="64128" y="122912"/>
                  </a:lnTo>
                  <a:lnTo>
                    <a:pt x="70130" y="118833"/>
                  </a:lnTo>
                  <a:lnTo>
                    <a:pt x="91033" y="71334"/>
                  </a:lnTo>
                  <a:lnTo>
                    <a:pt x="99751" y="41052"/>
                  </a:lnTo>
                  <a:lnTo>
                    <a:pt x="12382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755" name="SMARTInkShape-6450">
              <a:extLst>
                <a:ext uri="{FF2B5EF4-FFF2-40B4-BE49-F238E27FC236}">
                  <a16:creationId xmlns:a16="http://schemas.microsoft.com/office/drawing/2014/main" id="{EF288E36-8111-D73B-1C66-9515D0F4EA2B}"/>
                </a:ext>
              </a:extLst>
            </p:cNvPr>
            <p:cNvSpPr/>
            <p:nvPr>
              <p:custDataLst>
                <p:tags r:id="rId196"/>
              </p:custDataLst>
            </p:nvPr>
          </p:nvSpPr>
          <p:spPr>
            <a:xfrm>
              <a:off x="4895850" y="5268649"/>
              <a:ext cx="133351" cy="8202"/>
            </a:xfrm>
            <a:custGeom>
              <a:avLst/>
              <a:gdLst/>
              <a:ahLst/>
              <a:cxnLst/>
              <a:rect l="0" t="0" r="0" b="0"/>
              <a:pathLst>
                <a:path w="133351" h="8202">
                  <a:moveTo>
                    <a:pt x="0" y="8201"/>
                  </a:moveTo>
                  <a:lnTo>
                    <a:pt x="0" y="8201"/>
                  </a:lnTo>
                  <a:lnTo>
                    <a:pt x="5056" y="8201"/>
                  </a:lnTo>
                  <a:lnTo>
                    <a:pt x="40704" y="0"/>
                  </a:lnTo>
                  <a:lnTo>
                    <a:pt x="81352" y="1673"/>
                  </a:lnTo>
                  <a:lnTo>
                    <a:pt x="133350" y="820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756" name="SMARTInkShape-6451">
              <a:extLst>
                <a:ext uri="{FF2B5EF4-FFF2-40B4-BE49-F238E27FC236}">
                  <a16:creationId xmlns:a16="http://schemas.microsoft.com/office/drawing/2014/main" id="{AE71049D-7E32-C324-B6B8-AB1317DF9E48}"/>
                </a:ext>
              </a:extLst>
            </p:cNvPr>
            <p:cNvSpPr/>
            <p:nvPr>
              <p:custDataLst>
                <p:tags r:id="rId197"/>
              </p:custDataLst>
            </p:nvPr>
          </p:nvSpPr>
          <p:spPr>
            <a:xfrm>
              <a:off x="4676775" y="5224203"/>
              <a:ext cx="118196" cy="89266"/>
            </a:xfrm>
            <a:custGeom>
              <a:avLst/>
              <a:gdLst/>
              <a:ahLst/>
              <a:cxnLst/>
              <a:rect l="0" t="0" r="0" b="0"/>
              <a:pathLst>
                <a:path w="118196" h="89266">
                  <a:moveTo>
                    <a:pt x="9525" y="43122"/>
                  </a:moveTo>
                  <a:lnTo>
                    <a:pt x="9525" y="43122"/>
                  </a:lnTo>
                  <a:lnTo>
                    <a:pt x="9525" y="29865"/>
                  </a:lnTo>
                  <a:lnTo>
                    <a:pt x="12347" y="23824"/>
                  </a:lnTo>
                  <a:lnTo>
                    <a:pt x="14581" y="20732"/>
                  </a:lnTo>
                  <a:lnTo>
                    <a:pt x="19886" y="17296"/>
                  </a:lnTo>
                  <a:lnTo>
                    <a:pt x="28488" y="14909"/>
                  </a:lnTo>
                  <a:lnTo>
                    <a:pt x="33122" y="14707"/>
                  </a:lnTo>
                  <a:lnTo>
                    <a:pt x="34781" y="13596"/>
                  </a:lnTo>
                  <a:lnTo>
                    <a:pt x="35888" y="11796"/>
                  </a:lnTo>
                  <a:lnTo>
                    <a:pt x="36626" y="9538"/>
                  </a:lnTo>
                  <a:lnTo>
                    <a:pt x="38176" y="8032"/>
                  </a:lnTo>
                  <a:lnTo>
                    <a:pt x="42719" y="6360"/>
                  </a:lnTo>
                  <a:lnTo>
                    <a:pt x="69554" y="2252"/>
                  </a:lnTo>
                  <a:lnTo>
                    <a:pt x="74944" y="0"/>
                  </a:lnTo>
                  <a:lnTo>
                    <a:pt x="86578" y="321"/>
                  </a:lnTo>
                  <a:lnTo>
                    <a:pt x="97746" y="3991"/>
                  </a:lnTo>
                  <a:lnTo>
                    <a:pt x="106237" y="9150"/>
                  </a:lnTo>
                  <a:lnTo>
                    <a:pt x="116968" y="23060"/>
                  </a:lnTo>
                  <a:lnTo>
                    <a:pt x="118195" y="27631"/>
                  </a:lnTo>
                  <a:lnTo>
                    <a:pt x="117954" y="31735"/>
                  </a:lnTo>
                  <a:lnTo>
                    <a:pt x="109965" y="50986"/>
                  </a:lnTo>
                  <a:lnTo>
                    <a:pt x="104259" y="57201"/>
                  </a:lnTo>
                  <a:lnTo>
                    <a:pt x="91973" y="66247"/>
                  </a:lnTo>
                  <a:lnTo>
                    <a:pt x="82520" y="75139"/>
                  </a:lnTo>
                  <a:lnTo>
                    <a:pt x="73365" y="78519"/>
                  </a:lnTo>
                  <a:lnTo>
                    <a:pt x="28440" y="89265"/>
                  </a:lnTo>
                  <a:lnTo>
                    <a:pt x="7812" y="83909"/>
                  </a:lnTo>
                  <a:lnTo>
                    <a:pt x="0" y="8122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757" name="SMARTInkShape-6452">
              <a:extLst>
                <a:ext uri="{FF2B5EF4-FFF2-40B4-BE49-F238E27FC236}">
                  <a16:creationId xmlns:a16="http://schemas.microsoft.com/office/drawing/2014/main" id="{33DE6A2D-9ECE-14B6-1F9D-EC758156645A}"/>
                </a:ext>
              </a:extLst>
            </p:cNvPr>
            <p:cNvSpPr/>
            <p:nvPr>
              <p:custDataLst>
                <p:tags r:id="rId198"/>
              </p:custDataLst>
            </p:nvPr>
          </p:nvSpPr>
          <p:spPr>
            <a:xfrm>
              <a:off x="4667250" y="5229458"/>
              <a:ext cx="17969" cy="218843"/>
            </a:xfrm>
            <a:custGeom>
              <a:avLst/>
              <a:gdLst/>
              <a:ahLst/>
              <a:cxnLst/>
              <a:rect l="0" t="0" r="0" b="0"/>
              <a:pathLst>
                <a:path w="17969" h="218843">
                  <a:moveTo>
                    <a:pt x="0" y="18817"/>
                  </a:moveTo>
                  <a:lnTo>
                    <a:pt x="0" y="18817"/>
                  </a:lnTo>
                  <a:lnTo>
                    <a:pt x="5056" y="8704"/>
                  </a:lnTo>
                  <a:lnTo>
                    <a:pt x="7604" y="5725"/>
                  </a:lnTo>
                  <a:lnTo>
                    <a:pt x="14131" y="1532"/>
                  </a:lnTo>
                  <a:lnTo>
                    <a:pt x="13653" y="944"/>
                  </a:lnTo>
                  <a:lnTo>
                    <a:pt x="12277" y="552"/>
                  </a:lnTo>
                  <a:lnTo>
                    <a:pt x="12418" y="290"/>
                  </a:lnTo>
                  <a:lnTo>
                    <a:pt x="15396" y="0"/>
                  </a:lnTo>
                  <a:lnTo>
                    <a:pt x="16614" y="2039"/>
                  </a:lnTo>
                  <a:lnTo>
                    <a:pt x="17968" y="9949"/>
                  </a:lnTo>
                  <a:lnTo>
                    <a:pt x="12291" y="47483"/>
                  </a:lnTo>
                  <a:lnTo>
                    <a:pt x="7249" y="92840"/>
                  </a:lnTo>
                  <a:lnTo>
                    <a:pt x="1432" y="137743"/>
                  </a:lnTo>
                  <a:lnTo>
                    <a:pt x="188" y="182083"/>
                  </a:lnTo>
                  <a:lnTo>
                    <a:pt x="1142" y="198271"/>
                  </a:lnTo>
                  <a:lnTo>
                    <a:pt x="9525" y="21884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758" name="SMARTInkShape-6453">
              <a:extLst>
                <a:ext uri="{FF2B5EF4-FFF2-40B4-BE49-F238E27FC236}">
                  <a16:creationId xmlns:a16="http://schemas.microsoft.com/office/drawing/2014/main" id="{040970D0-4B44-6B15-36C0-9FA9DDA71882}"/>
                </a:ext>
              </a:extLst>
            </p:cNvPr>
            <p:cNvSpPr/>
            <p:nvPr>
              <p:custDataLst>
                <p:tags r:id="rId199"/>
              </p:custDataLst>
            </p:nvPr>
          </p:nvSpPr>
          <p:spPr>
            <a:xfrm>
              <a:off x="4286250" y="5324475"/>
              <a:ext cx="142876" cy="9526"/>
            </a:xfrm>
            <a:custGeom>
              <a:avLst/>
              <a:gdLst/>
              <a:ahLst/>
              <a:cxnLst/>
              <a:rect l="0" t="0" r="0" b="0"/>
              <a:pathLst>
                <a:path w="142876" h="9526">
                  <a:moveTo>
                    <a:pt x="0" y="0"/>
                  </a:moveTo>
                  <a:lnTo>
                    <a:pt x="0" y="0"/>
                  </a:lnTo>
                  <a:lnTo>
                    <a:pt x="40098" y="1058"/>
                  </a:lnTo>
                  <a:lnTo>
                    <a:pt x="80931" y="8201"/>
                  </a:lnTo>
                  <a:lnTo>
                    <a:pt x="142875" y="952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759" name="SMARTInkShape-6454">
              <a:extLst>
                <a:ext uri="{FF2B5EF4-FFF2-40B4-BE49-F238E27FC236}">
                  <a16:creationId xmlns:a16="http://schemas.microsoft.com/office/drawing/2014/main" id="{C6E036A3-35A7-3A30-0C1A-5C0FE718C199}"/>
                </a:ext>
              </a:extLst>
            </p:cNvPr>
            <p:cNvSpPr/>
            <p:nvPr>
              <p:custDataLst>
                <p:tags r:id="rId200"/>
              </p:custDataLst>
            </p:nvPr>
          </p:nvSpPr>
          <p:spPr>
            <a:xfrm>
              <a:off x="4276725" y="5267325"/>
              <a:ext cx="76201" cy="5057"/>
            </a:xfrm>
            <a:custGeom>
              <a:avLst/>
              <a:gdLst/>
              <a:ahLst/>
              <a:cxnLst/>
              <a:rect l="0" t="0" r="0" b="0"/>
              <a:pathLst>
                <a:path w="76201" h="5057">
                  <a:moveTo>
                    <a:pt x="0" y="0"/>
                  </a:moveTo>
                  <a:lnTo>
                    <a:pt x="0" y="0"/>
                  </a:lnTo>
                  <a:lnTo>
                    <a:pt x="38602" y="1058"/>
                  </a:lnTo>
                  <a:lnTo>
                    <a:pt x="48201" y="5056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6774" name="SMARTInkShape-Group1123">
            <a:extLst>
              <a:ext uri="{FF2B5EF4-FFF2-40B4-BE49-F238E27FC236}">
                <a16:creationId xmlns:a16="http://schemas.microsoft.com/office/drawing/2014/main" id="{E2667128-DA68-C7D1-4D69-280CB8302E79}"/>
              </a:ext>
            </a:extLst>
          </p:cNvPr>
          <p:cNvGrpSpPr/>
          <p:nvPr/>
        </p:nvGrpSpPr>
        <p:grpSpPr>
          <a:xfrm>
            <a:off x="3672617" y="5127690"/>
            <a:ext cx="270724" cy="292026"/>
            <a:chOff x="3672617" y="5127690"/>
            <a:chExt cx="270724" cy="292026"/>
          </a:xfrm>
        </p:grpSpPr>
        <p:sp>
          <p:nvSpPr>
            <p:cNvPr id="106761" name="SMARTInkShape-6455">
              <a:extLst>
                <a:ext uri="{FF2B5EF4-FFF2-40B4-BE49-F238E27FC236}">
                  <a16:creationId xmlns:a16="http://schemas.microsoft.com/office/drawing/2014/main" id="{11AC52BC-C2CD-0450-3683-C9FDC281A752}"/>
                </a:ext>
              </a:extLst>
            </p:cNvPr>
            <p:cNvSpPr/>
            <p:nvPr>
              <p:custDataLst>
                <p:tags r:id="rId178"/>
              </p:custDataLst>
            </p:nvPr>
          </p:nvSpPr>
          <p:spPr>
            <a:xfrm>
              <a:off x="3781425" y="52387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9525" y="0"/>
                  </a:moveTo>
                  <a:lnTo>
                    <a:pt x="9525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762" name="SMARTInkShape-6456">
              <a:extLst>
                <a:ext uri="{FF2B5EF4-FFF2-40B4-BE49-F238E27FC236}">
                  <a16:creationId xmlns:a16="http://schemas.microsoft.com/office/drawing/2014/main" id="{6D784478-E4CA-0F92-7AE5-E37B27263F0F}"/>
                </a:ext>
              </a:extLst>
            </p:cNvPr>
            <p:cNvSpPr/>
            <p:nvPr>
              <p:custDataLst>
                <p:tags r:id="rId179"/>
              </p:custDataLst>
            </p:nvPr>
          </p:nvSpPr>
          <p:spPr>
            <a:xfrm>
              <a:off x="3771900" y="52387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9525" y="0"/>
                  </a:moveTo>
                  <a:lnTo>
                    <a:pt x="9525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763" name="SMARTInkShape-6457">
              <a:extLst>
                <a:ext uri="{FF2B5EF4-FFF2-40B4-BE49-F238E27FC236}">
                  <a16:creationId xmlns:a16="http://schemas.microsoft.com/office/drawing/2014/main" id="{B84FB085-B399-041F-A19C-74FC208B956D}"/>
                </a:ext>
              </a:extLst>
            </p:cNvPr>
            <p:cNvSpPr/>
            <p:nvPr>
              <p:custDataLst>
                <p:tags r:id="rId180"/>
              </p:custDataLst>
            </p:nvPr>
          </p:nvSpPr>
          <p:spPr>
            <a:xfrm>
              <a:off x="3886200" y="5305425"/>
              <a:ext cx="1" cy="9526"/>
            </a:xfrm>
            <a:custGeom>
              <a:avLst/>
              <a:gdLst/>
              <a:ahLst/>
              <a:cxnLst/>
              <a:rect l="0" t="0" r="0" b="0"/>
              <a:pathLst>
                <a:path w="1" h="9526">
                  <a:moveTo>
                    <a:pt x="0" y="9525"/>
                  </a:moveTo>
                  <a:lnTo>
                    <a:pt x="0" y="952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764" name="SMARTInkShape-6458">
              <a:extLst>
                <a:ext uri="{FF2B5EF4-FFF2-40B4-BE49-F238E27FC236}">
                  <a16:creationId xmlns:a16="http://schemas.microsoft.com/office/drawing/2014/main" id="{C4CBBFE2-A60F-8D6F-142F-7AC802595E0F}"/>
                </a:ext>
              </a:extLst>
            </p:cNvPr>
            <p:cNvSpPr/>
            <p:nvPr>
              <p:custDataLst>
                <p:tags r:id="rId181"/>
              </p:custDataLst>
            </p:nvPr>
          </p:nvSpPr>
          <p:spPr>
            <a:xfrm>
              <a:off x="3890237" y="5353050"/>
              <a:ext cx="5489" cy="9526"/>
            </a:xfrm>
            <a:custGeom>
              <a:avLst/>
              <a:gdLst/>
              <a:ahLst/>
              <a:cxnLst/>
              <a:rect l="0" t="0" r="0" b="0"/>
              <a:pathLst>
                <a:path w="5489" h="9526">
                  <a:moveTo>
                    <a:pt x="5488" y="9525"/>
                  </a:moveTo>
                  <a:lnTo>
                    <a:pt x="5488" y="9525"/>
                  </a:lnTo>
                  <a:lnTo>
                    <a:pt x="0" y="9525"/>
                  </a:lnTo>
                  <a:lnTo>
                    <a:pt x="2344" y="9525"/>
                  </a:lnTo>
                  <a:lnTo>
                    <a:pt x="3392" y="8467"/>
                  </a:lnTo>
                  <a:lnTo>
                    <a:pt x="5488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765" name="SMARTInkShape-6459">
              <a:extLst>
                <a:ext uri="{FF2B5EF4-FFF2-40B4-BE49-F238E27FC236}">
                  <a16:creationId xmlns:a16="http://schemas.microsoft.com/office/drawing/2014/main" id="{82BB340F-CD30-0848-781A-93ACC3679116}"/>
                </a:ext>
              </a:extLst>
            </p:cNvPr>
            <p:cNvSpPr/>
            <p:nvPr>
              <p:custDataLst>
                <p:tags r:id="rId182"/>
              </p:custDataLst>
            </p:nvPr>
          </p:nvSpPr>
          <p:spPr>
            <a:xfrm>
              <a:off x="3790950" y="5334000"/>
              <a:ext cx="1" cy="9526"/>
            </a:xfrm>
            <a:custGeom>
              <a:avLst/>
              <a:gdLst/>
              <a:ahLst/>
              <a:cxnLst/>
              <a:rect l="0" t="0" r="0" b="0"/>
              <a:pathLst>
                <a:path w="1" h="9526">
                  <a:moveTo>
                    <a:pt x="0" y="9525"/>
                  </a:moveTo>
                  <a:lnTo>
                    <a:pt x="0" y="952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766" name="SMARTInkShape-6460">
              <a:extLst>
                <a:ext uri="{FF2B5EF4-FFF2-40B4-BE49-F238E27FC236}">
                  <a16:creationId xmlns:a16="http://schemas.microsoft.com/office/drawing/2014/main" id="{8987207D-A1D9-852A-4D7C-817D94455965}"/>
                </a:ext>
              </a:extLst>
            </p:cNvPr>
            <p:cNvSpPr/>
            <p:nvPr>
              <p:custDataLst>
                <p:tags r:id="rId183"/>
              </p:custDataLst>
            </p:nvPr>
          </p:nvSpPr>
          <p:spPr>
            <a:xfrm>
              <a:off x="3743325" y="5362575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9525" y="0"/>
                  </a:moveTo>
                  <a:lnTo>
                    <a:pt x="9525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767" name="SMARTInkShape-6461">
              <a:extLst>
                <a:ext uri="{FF2B5EF4-FFF2-40B4-BE49-F238E27FC236}">
                  <a16:creationId xmlns:a16="http://schemas.microsoft.com/office/drawing/2014/main" id="{D551A32D-D004-5BBC-2839-93617BB82DCE}"/>
                </a:ext>
              </a:extLst>
            </p:cNvPr>
            <p:cNvSpPr/>
            <p:nvPr>
              <p:custDataLst>
                <p:tags r:id="rId184"/>
              </p:custDataLst>
            </p:nvPr>
          </p:nvSpPr>
          <p:spPr>
            <a:xfrm>
              <a:off x="3829050" y="5362575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768" name="SMARTInkShape-6462">
              <a:extLst>
                <a:ext uri="{FF2B5EF4-FFF2-40B4-BE49-F238E27FC236}">
                  <a16:creationId xmlns:a16="http://schemas.microsoft.com/office/drawing/2014/main" id="{DD19DCE7-8345-12CE-4138-4F7211F93ED1}"/>
                </a:ext>
              </a:extLst>
            </p:cNvPr>
            <p:cNvSpPr/>
            <p:nvPr>
              <p:custDataLst>
                <p:tags r:id="rId185"/>
              </p:custDataLst>
            </p:nvPr>
          </p:nvSpPr>
          <p:spPr>
            <a:xfrm>
              <a:off x="3705225" y="5295900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9525" y="0"/>
                  </a:moveTo>
                  <a:lnTo>
                    <a:pt x="9525" y="0"/>
                  </a:lnTo>
                  <a:lnTo>
                    <a:pt x="0" y="952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769" name="SMARTInkShape-6463">
              <a:extLst>
                <a:ext uri="{FF2B5EF4-FFF2-40B4-BE49-F238E27FC236}">
                  <a16:creationId xmlns:a16="http://schemas.microsoft.com/office/drawing/2014/main" id="{4723C44B-F1CB-56A8-0514-AFFA1AD2BBA9}"/>
                </a:ext>
              </a:extLst>
            </p:cNvPr>
            <p:cNvSpPr/>
            <p:nvPr>
              <p:custDataLst>
                <p:tags r:id="rId186"/>
              </p:custDataLst>
            </p:nvPr>
          </p:nvSpPr>
          <p:spPr>
            <a:xfrm>
              <a:off x="3762375" y="5153025"/>
              <a:ext cx="38101" cy="9526"/>
            </a:xfrm>
            <a:custGeom>
              <a:avLst/>
              <a:gdLst/>
              <a:ahLst/>
              <a:cxnLst/>
              <a:rect l="0" t="0" r="0" b="0"/>
              <a:pathLst>
                <a:path w="38101" h="9526">
                  <a:moveTo>
                    <a:pt x="38100" y="9525"/>
                  </a:moveTo>
                  <a:lnTo>
                    <a:pt x="38100" y="9525"/>
                  </a:lnTo>
                  <a:lnTo>
                    <a:pt x="33044" y="952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770" name="SMARTInkShape-6464">
              <a:extLst>
                <a:ext uri="{FF2B5EF4-FFF2-40B4-BE49-F238E27FC236}">
                  <a16:creationId xmlns:a16="http://schemas.microsoft.com/office/drawing/2014/main" id="{7A401DDC-70C8-2B9B-AF35-D6EF6119E1AF}"/>
                </a:ext>
              </a:extLst>
            </p:cNvPr>
            <p:cNvSpPr/>
            <p:nvPr>
              <p:custDataLst>
                <p:tags r:id="rId187"/>
              </p:custDataLst>
            </p:nvPr>
          </p:nvSpPr>
          <p:spPr>
            <a:xfrm>
              <a:off x="3829050" y="5191125"/>
              <a:ext cx="9526" cy="47626"/>
            </a:xfrm>
            <a:custGeom>
              <a:avLst/>
              <a:gdLst/>
              <a:ahLst/>
              <a:cxnLst/>
              <a:rect l="0" t="0" r="0" b="0"/>
              <a:pathLst>
                <a:path w="9526" h="47626">
                  <a:moveTo>
                    <a:pt x="0" y="47625"/>
                  </a:moveTo>
                  <a:lnTo>
                    <a:pt x="0" y="47625"/>
                  </a:lnTo>
                  <a:lnTo>
                    <a:pt x="0" y="37512"/>
                  </a:lnTo>
                  <a:lnTo>
                    <a:pt x="2822" y="29725"/>
                  </a:lnTo>
                  <a:lnTo>
                    <a:pt x="5056" y="26166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771" name="SMARTInkShape-6465">
              <a:extLst>
                <a:ext uri="{FF2B5EF4-FFF2-40B4-BE49-F238E27FC236}">
                  <a16:creationId xmlns:a16="http://schemas.microsoft.com/office/drawing/2014/main" id="{D44DA976-71F9-F87D-F27D-177AA2248169}"/>
                </a:ext>
              </a:extLst>
            </p:cNvPr>
            <p:cNvSpPr/>
            <p:nvPr>
              <p:custDataLst>
                <p:tags r:id="rId188"/>
              </p:custDataLst>
            </p:nvPr>
          </p:nvSpPr>
          <p:spPr>
            <a:xfrm>
              <a:off x="3819525" y="5286375"/>
              <a:ext cx="1" cy="28576"/>
            </a:xfrm>
            <a:custGeom>
              <a:avLst/>
              <a:gdLst/>
              <a:ahLst/>
              <a:cxnLst/>
              <a:rect l="0" t="0" r="0" b="0"/>
              <a:pathLst>
                <a:path w="1" h="28576">
                  <a:moveTo>
                    <a:pt x="0" y="0"/>
                  </a:moveTo>
                  <a:lnTo>
                    <a:pt x="0" y="0"/>
                  </a:lnTo>
                  <a:lnTo>
                    <a:pt x="0" y="2857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772" name="SMARTInkShape-6466">
              <a:extLst>
                <a:ext uri="{FF2B5EF4-FFF2-40B4-BE49-F238E27FC236}">
                  <a16:creationId xmlns:a16="http://schemas.microsoft.com/office/drawing/2014/main" id="{E15B7FC3-F5C9-47DE-7AAE-2E5FC432ABDA}"/>
                </a:ext>
              </a:extLst>
            </p:cNvPr>
            <p:cNvSpPr/>
            <p:nvPr>
              <p:custDataLst>
                <p:tags r:id="rId189"/>
              </p:custDataLst>
            </p:nvPr>
          </p:nvSpPr>
          <p:spPr>
            <a:xfrm>
              <a:off x="3672617" y="5127690"/>
              <a:ext cx="270724" cy="292026"/>
            </a:xfrm>
            <a:custGeom>
              <a:avLst/>
              <a:gdLst/>
              <a:ahLst/>
              <a:cxnLst/>
              <a:rect l="0" t="0" r="0" b="0"/>
              <a:pathLst>
                <a:path w="270724" h="292026">
                  <a:moveTo>
                    <a:pt x="42133" y="15810"/>
                  </a:moveTo>
                  <a:lnTo>
                    <a:pt x="42133" y="15810"/>
                  </a:lnTo>
                  <a:lnTo>
                    <a:pt x="57342" y="9265"/>
                  </a:lnTo>
                  <a:lnTo>
                    <a:pt x="95270" y="0"/>
                  </a:lnTo>
                  <a:lnTo>
                    <a:pt x="141921" y="222"/>
                  </a:lnTo>
                  <a:lnTo>
                    <a:pt x="180708" y="4489"/>
                  </a:lnTo>
                  <a:lnTo>
                    <a:pt x="227489" y="6215"/>
                  </a:lnTo>
                  <a:lnTo>
                    <a:pt x="237672" y="6285"/>
                  </a:lnTo>
                  <a:lnTo>
                    <a:pt x="239167" y="7343"/>
                  </a:lnTo>
                  <a:lnTo>
                    <a:pt x="240164" y="9107"/>
                  </a:lnTo>
                  <a:lnTo>
                    <a:pt x="241764" y="19542"/>
                  </a:lnTo>
                  <a:lnTo>
                    <a:pt x="247180" y="64599"/>
                  </a:lnTo>
                  <a:lnTo>
                    <a:pt x="250794" y="107252"/>
                  </a:lnTo>
                  <a:lnTo>
                    <a:pt x="251507" y="143900"/>
                  </a:lnTo>
                  <a:lnTo>
                    <a:pt x="251648" y="186220"/>
                  </a:lnTo>
                  <a:lnTo>
                    <a:pt x="259217" y="231925"/>
                  </a:lnTo>
                  <a:lnTo>
                    <a:pt x="262004" y="258641"/>
                  </a:lnTo>
                  <a:lnTo>
                    <a:pt x="270723" y="272968"/>
                  </a:lnTo>
                  <a:lnTo>
                    <a:pt x="246260" y="274043"/>
                  </a:lnTo>
                  <a:lnTo>
                    <a:pt x="219841" y="280524"/>
                  </a:lnTo>
                  <a:lnTo>
                    <a:pt x="172644" y="282394"/>
                  </a:lnTo>
                  <a:lnTo>
                    <a:pt x="129379" y="282493"/>
                  </a:lnTo>
                  <a:lnTo>
                    <a:pt x="87386" y="285327"/>
                  </a:lnTo>
                  <a:lnTo>
                    <a:pt x="40959" y="290710"/>
                  </a:lnTo>
                  <a:lnTo>
                    <a:pt x="0" y="292012"/>
                  </a:lnTo>
                  <a:lnTo>
                    <a:pt x="1535" y="292025"/>
                  </a:lnTo>
                  <a:lnTo>
                    <a:pt x="32608" y="28251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773" name="SMARTInkShape-6467">
              <a:extLst>
                <a:ext uri="{FF2B5EF4-FFF2-40B4-BE49-F238E27FC236}">
                  <a16:creationId xmlns:a16="http://schemas.microsoft.com/office/drawing/2014/main" id="{36218769-72B3-22DA-482D-756A1BEEFA2B}"/>
                </a:ext>
              </a:extLst>
            </p:cNvPr>
            <p:cNvSpPr/>
            <p:nvPr>
              <p:custDataLst>
                <p:tags r:id="rId190"/>
              </p:custDataLst>
            </p:nvPr>
          </p:nvSpPr>
          <p:spPr>
            <a:xfrm>
              <a:off x="3681657" y="5163884"/>
              <a:ext cx="42609" cy="246317"/>
            </a:xfrm>
            <a:custGeom>
              <a:avLst/>
              <a:gdLst/>
              <a:ahLst/>
              <a:cxnLst/>
              <a:rect l="0" t="0" r="0" b="0"/>
              <a:pathLst>
                <a:path w="42609" h="246317">
                  <a:moveTo>
                    <a:pt x="33093" y="17716"/>
                  </a:moveTo>
                  <a:lnTo>
                    <a:pt x="33093" y="17716"/>
                  </a:lnTo>
                  <a:lnTo>
                    <a:pt x="42502" y="8307"/>
                  </a:lnTo>
                  <a:lnTo>
                    <a:pt x="42608" y="0"/>
                  </a:lnTo>
                  <a:lnTo>
                    <a:pt x="39796" y="41561"/>
                  </a:lnTo>
                  <a:lnTo>
                    <a:pt x="32257" y="79109"/>
                  </a:lnTo>
                  <a:lnTo>
                    <a:pt x="26143" y="120926"/>
                  </a:lnTo>
                  <a:lnTo>
                    <a:pt x="19020" y="162869"/>
                  </a:lnTo>
                  <a:lnTo>
                    <a:pt x="11876" y="208516"/>
                  </a:lnTo>
                  <a:lnTo>
                    <a:pt x="3876" y="231236"/>
                  </a:lnTo>
                  <a:lnTo>
                    <a:pt x="916" y="236262"/>
                  </a:lnTo>
                  <a:lnTo>
                    <a:pt x="0" y="239614"/>
                  </a:lnTo>
                  <a:lnTo>
                    <a:pt x="4518" y="24631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6804" name="SMARTInkShape-Group1124">
            <a:extLst>
              <a:ext uri="{FF2B5EF4-FFF2-40B4-BE49-F238E27FC236}">
                <a16:creationId xmlns:a16="http://schemas.microsoft.com/office/drawing/2014/main" id="{75A9122A-E4B3-FDD6-C387-1F9D41AF2203}"/>
              </a:ext>
            </a:extLst>
          </p:cNvPr>
          <p:cNvGrpSpPr/>
          <p:nvPr/>
        </p:nvGrpSpPr>
        <p:grpSpPr>
          <a:xfrm>
            <a:off x="391034" y="4600581"/>
            <a:ext cx="2580767" cy="1343020"/>
            <a:chOff x="391034" y="4600581"/>
            <a:chExt cx="2580767" cy="1343020"/>
          </a:xfrm>
        </p:grpSpPr>
        <p:sp>
          <p:nvSpPr>
            <p:cNvPr id="106775" name="SMARTInkShape-6468">
              <a:extLst>
                <a:ext uri="{FF2B5EF4-FFF2-40B4-BE49-F238E27FC236}">
                  <a16:creationId xmlns:a16="http://schemas.microsoft.com/office/drawing/2014/main" id="{B09E1162-76AA-4F7B-9B60-EE70C7C54959}"/>
                </a:ext>
              </a:extLst>
            </p:cNvPr>
            <p:cNvSpPr/>
            <p:nvPr>
              <p:custDataLst>
                <p:tags r:id="rId149"/>
              </p:custDataLst>
            </p:nvPr>
          </p:nvSpPr>
          <p:spPr>
            <a:xfrm>
              <a:off x="609600" y="5495925"/>
              <a:ext cx="1" cy="9526"/>
            </a:xfrm>
            <a:custGeom>
              <a:avLst/>
              <a:gdLst/>
              <a:ahLst/>
              <a:cxnLst/>
              <a:rect l="0" t="0" r="0" b="0"/>
              <a:pathLst>
                <a:path w="1" h="9526">
                  <a:moveTo>
                    <a:pt x="0" y="9525"/>
                  </a:moveTo>
                  <a:lnTo>
                    <a:pt x="0" y="952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776" name="SMARTInkShape-6469">
              <a:extLst>
                <a:ext uri="{FF2B5EF4-FFF2-40B4-BE49-F238E27FC236}">
                  <a16:creationId xmlns:a16="http://schemas.microsoft.com/office/drawing/2014/main" id="{34A16ADA-E936-39B5-4A05-268BEA7E3EE8}"/>
                </a:ext>
              </a:extLst>
            </p:cNvPr>
            <p:cNvSpPr/>
            <p:nvPr>
              <p:custDataLst>
                <p:tags r:id="rId150"/>
              </p:custDataLst>
            </p:nvPr>
          </p:nvSpPr>
          <p:spPr>
            <a:xfrm>
              <a:off x="619125" y="5514975"/>
              <a:ext cx="1" cy="9526"/>
            </a:xfrm>
            <a:custGeom>
              <a:avLst/>
              <a:gdLst/>
              <a:ahLst/>
              <a:cxnLst/>
              <a:rect l="0" t="0" r="0" b="0"/>
              <a:pathLst>
                <a:path w="1" h="9526">
                  <a:moveTo>
                    <a:pt x="0" y="9525"/>
                  </a:moveTo>
                  <a:lnTo>
                    <a:pt x="0" y="952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777" name="SMARTInkShape-6470">
              <a:extLst>
                <a:ext uri="{FF2B5EF4-FFF2-40B4-BE49-F238E27FC236}">
                  <a16:creationId xmlns:a16="http://schemas.microsoft.com/office/drawing/2014/main" id="{8E1AF09D-EDE1-933D-A4CA-257456A72C6E}"/>
                </a:ext>
              </a:extLst>
            </p:cNvPr>
            <p:cNvSpPr/>
            <p:nvPr>
              <p:custDataLst>
                <p:tags r:id="rId151"/>
              </p:custDataLst>
            </p:nvPr>
          </p:nvSpPr>
          <p:spPr>
            <a:xfrm>
              <a:off x="619125" y="5562600"/>
              <a:ext cx="1" cy="9526"/>
            </a:xfrm>
            <a:custGeom>
              <a:avLst/>
              <a:gdLst/>
              <a:ahLst/>
              <a:cxnLst/>
              <a:rect l="0" t="0" r="0" b="0"/>
              <a:pathLst>
                <a:path w="1" h="9526">
                  <a:moveTo>
                    <a:pt x="0" y="9525"/>
                  </a:moveTo>
                  <a:lnTo>
                    <a:pt x="0" y="952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778" name="SMARTInkShape-6471">
              <a:extLst>
                <a:ext uri="{FF2B5EF4-FFF2-40B4-BE49-F238E27FC236}">
                  <a16:creationId xmlns:a16="http://schemas.microsoft.com/office/drawing/2014/main" id="{F7D3FAE5-3B1D-4E19-48E1-8F6ABFD8A684}"/>
                </a:ext>
              </a:extLst>
            </p:cNvPr>
            <p:cNvSpPr/>
            <p:nvPr>
              <p:custDataLst>
                <p:tags r:id="rId152"/>
              </p:custDataLst>
            </p:nvPr>
          </p:nvSpPr>
          <p:spPr>
            <a:xfrm>
              <a:off x="504825" y="55435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779" name="SMARTInkShape-6472">
              <a:extLst>
                <a:ext uri="{FF2B5EF4-FFF2-40B4-BE49-F238E27FC236}">
                  <a16:creationId xmlns:a16="http://schemas.microsoft.com/office/drawing/2014/main" id="{DE6E4412-2A26-C66A-5204-08DB3FDC3062}"/>
                </a:ext>
              </a:extLst>
            </p:cNvPr>
            <p:cNvSpPr/>
            <p:nvPr>
              <p:custDataLst>
                <p:tags r:id="rId153"/>
              </p:custDataLst>
            </p:nvPr>
          </p:nvSpPr>
          <p:spPr>
            <a:xfrm>
              <a:off x="504825" y="5467350"/>
              <a:ext cx="19051" cy="9526"/>
            </a:xfrm>
            <a:custGeom>
              <a:avLst/>
              <a:gdLst/>
              <a:ahLst/>
              <a:cxnLst/>
              <a:rect l="0" t="0" r="0" b="0"/>
              <a:pathLst>
                <a:path w="19051" h="9526">
                  <a:moveTo>
                    <a:pt x="19050" y="0"/>
                  </a:moveTo>
                  <a:lnTo>
                    <a:pt x="19050" y="0"/>
                  </a:lnTo>
                  <a:lnTo>
                    <a:pt x="0" y="952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780" name="SMARTInkShape-6473">
              <a:extLst>
                <a:ext uri="{FF2B5EF4-FFF2-40B4-BE49-F238E27FC236}">
                  <a16:creationId xmlns:a16="http://schemas.microsoft.com/office/drawing/2014/main" id="{9E5CA239-7FA6-6B14-824C-07AE4631BD09}"/>
                </a:ext>
              </a:extLst>
            </p:cNvPr>
            <p:cNvSpPr/>
            <p:nvPr>
              <p:custDataLst>
                <p:tags r:id="rId154"/>
              </p:custDataLst>
            </p:nvPr>
          </p:nvSpPr>
          <p:spPr>
            <a:xfrm>
              <a:off x="581025" y="5438775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781" name="SMARTInkShape-6474">
              <a:extLst>
                <a:ext uri="{FF2B5EF4-FFF2-40B4-BE49-F238E27FC236}">
                  <a16:creationId xmlns:a16="http://schemas.microsoft.com/office/drawing/2014/main" id="{A6905526-1409-FE5D-28F8-233FC2321B9D}"/>
                </a:ext>
              </a:extLst>
            </p:cNvPr>
            <p:cNvSpPr/>
            <p:nvPr>
              <p:custDataLst>
                <p:tags r:id="rId155"/>
              </p:custDataLst>
            </p:nvPr>
          </p:nvSpPr>
          <p:spPr>
            <a:xfrm>
              <a:off x="695325" y="5429250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9525" y="9525"/>
                  </a:moveTo>
                  <a:lnTo>
                    <a:pt x="9525" y="952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782" name="SMARTInkShape-6475">
              <a:extLst>
                <a:ext uri="{FF2B5EF4-FFF2-40B4-BE49-F238E27FC236}">
                  <a16:creationId xmlns:a16="http://schemas.microsoft.com/office/drawing/2014/main" id="{D20052D2-C1F4-2B9D-784F-FAACA08EA08A}"/>
                </a:ext>
              </a:extLst>
            </p:cNvPr>
            <p:cNvSpPr/>
            <p:nvPr>
              <p:custDataLst>
                <p:tags r:id="rId156"/>
              </p:custDataLst>
            </p:nvPr>
          </p:nvSpPr>
          <p:spPr>
            <a:xfrm>
              <a:off x="666750" y="5524500"/>
              <a:ext cx="1" cy="9526"/>
            </a:xfrm>
            <a:custGeom>
              <a:avLst/>
              <a:gdLst/>
              <a:ahLst/>
              <a:cxnLst/>
              <a:rect l="0" t="0" r="0" b="0"/>
              <a:pathLst>
                <a:path w="1" h="9526">
                  <a:moveTo>
                    <a:pt x="0" y="9525"/>
                  </a:moveTo>
                  <a:lnTo>
                    <a:pt x="0" y="952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783" name="SMARTInkShape-6476">
              <a:extLst>
                <a:ext uri="{FF2B5EF4-FFF2-40B4-BE49-F238E27FC236}">
                  <a16:creationId xmlns:a16="http://schemas.microsoft.com/office/drawing/2014/main" id="{B7568820-4012-CDA1-3888-ABE8F9E31BAF}"/>
                </a:ext>
              </a:extLst>
            </p:cNvPr>
            <p:cNvSpPr/>
            <p:nvPr>
              <p:custDataLst>
                <p:tags r:id="rId157"/>
              </p:custDataLst>
            </p:nvPr>
          </p:nvSpPr>
          <p:spPr>
            <a:xfrm>
              <a:off x="619125" y="5476875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9525" y="0"/>
                  </a:moveTo>
                  <a:lnTo>
                    <a:pt x="9525" y="0"/>
                  </a:lnTo>
                  <a:lnTo>
                    <a:pt x="1324" y="0"/>
                  </a:lnTo>
                  <a:lnTo>
                    <a:pt x="883" y="1058"/>
                  </a:lnTo>
                  <a:lnTo>
                    <a:pt x="0" y="952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784" name="SMARTInkShape-6477">
              <a:extLst>
                <a:ext uri="{FF2B5EF4-FFF2-40B4-BE49-F238E27FC236}">
                  <a16:creationId xmlns:a16="http://schemas.microsoft.com/office/drawing/2014/main" id="{91BA4EBD-2ABA-3FF4-BEBF-1C016FB956B1}"/>
                </a:ext>
              </a:extLst>
            </p:cNvPr>
            <p:cNvSpPr/>
            <p:nvPr>
              <p:custDataLst>
                <p:tags r:id="rId158"/>
              </p:custDataLst>
            </p:nvPr>
          </p:nvSpPr>
          <p:spPr>
            <a:xfrm>
              <a:off x="2657475" y="5600700"/>
              <a:ext cx="1" cy="9526"/>
            </a:xfrm>
            <a:custGeom>
              <a:avLst/>
              <a:gdLst/>
              <a:ahLst/>
              <a:cxnLst/>
              <a:rect l="0" t="0" r="0" b="0"/>
              <a:pathLst>
                <a:path w="1" h="9526">
                  <a:moveTo>
                    <a:pt x="0" y="0"/>
                  </a:moveTo>
                  <a:lnTo>
                    <a:pt x="0" y="0"/>
                  </a:lnTo>
                  <a:lnTo>
                    <a:pt x="0" y="952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785" name="SMARTInkShape-6478">
              <a:extLst>
                <a:ext uri="{FF2B5EF4-FFF2-40B4-BE49-F238E27FC236}">
                  <a16:creationId xmlns:a16="http://schemas.microsoft.com/office/drawing/2014/main" id="{77E79BCE-1541-216C-1113-69FFA5D951A9}"/>
                </a:ext>
              </a:extLst>
            </p:cNvPr>
            <p:cNvSpPr/>
            <p:nvPr>
              <p:custDataLst>
                <p:tags r:id="rId159"/>
              </p:custDataLst>
            </p:nvPr>
          </p:nvSpPr>
          <p:spPr>
            <a:xfrm>
              <a:off x="2590800" y="5591175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9525" y="0"/>
                  </a:moveTo>
                  <a:lnTo>
                    <a:pt x="9525" y="0"/>
                  </a:lnTo>
                  <a:lnTo>
                    <a:pt x="0" y="952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786" name="SMARTInkShape-6479">
              <a:extLst>
                <a:ext uri="{FF2B5EF4-FFF2-40B4-BE49-F238E27FC236}">
                  <a16:creationId xmlns:a16="http://schemas.microsoft.com/office/drawing/2014/main" id="{B70FBD36-AE4F-9ED6-E00A-205B1293C49D}"/>
                </a:ext>
              </a:extLst>
            </p:cNvPr>
            <p:cNvSpPr/>
            <p:nvPr>
              <p:custDataLst>
                <p:tags r:id="rId160"/>
              </p:custDataLst>
            </p:nvPr>
          </p:nvSpPr>
          <p:spPr>
            <a:xfrm>
              <a:off x="2600325" y="5514975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9525" y="0"/>
                  </a:moveTo>
                  <a:lnTo>
                    <a:pt x="9525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787" name="SMARTInkShape-6480">
              <a:extLst>
                <a:ext uri="{FF2B5EF4-FFF2-40B4-BE49-F238E27FC236}">
                  <a16:creationId xmlns:a16="http://schemas.microsoft.com/office/drawing/2014/main" id="{0ED9666D-D307-8A9C-CCA6-B1CF02F444A6}"/>
                </a:ext>
              </a:extLst>
            </p:cNvPr>
            <p:cNvSpPr/>
            <p:nvPr>
              <p:custDataLst>
                <p:tags r:id="rId161"/>
              </p:custDataLst>
            </p:nvPr>
          </p:nvSpPr>
          <p:spPr>
            <a:xfrm>
              <a:off x="2695575" y="5476875"/>
              <a:ext cx="19051" cy="19051"/>
            </a:xfrm>
            <a:custGeom>
              <a:avLst/>
              <a:gdLst/>
              <a:ahLst/>
              <a:cxnLst/>
              <a:rect l="0" t="0" r="0" b="0"/>
              <a:pathLst>
                <a:path w="19051" h="19051">
                  <a:moveTo>
                    <a:pt x="19050" y="19050"/>
                  </a:moveTo>
                  <a:lnTo>
                    <a:pt x="19050" y="190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788" name="SMARTInkShape-6481">
              <a:extLst>
                <a:ext uri="{FF2B5EF4-FFF2-40B4-BE49-F238E27FC236}">
                  <a16:creationId xmlns:a16="http://schemas.microsoft.com/office/drawing/2014/main" id="{10878FB0-E15C-172E-5019-BB5D44332ADF}"/>
                </a:ext>
              </a:extLst>
            </p:cNvPr>
            <p:cNvSpPr/>
            <p:nvPr>
              <p:custDataLst>
                <p:tags r:id="rId162"/>
              </p:custDataLst>
            </p:nvPr>
          </p:nvSpPr>
          <p:spPr>
            <a:xfrm>
              <a:off x="2762250" y="5553075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9525" y="9525"/>
                  </a:moveTo>
                  <a:lnTo>
                    <a:pt x="9525" y="952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789" name="SMARTInkShape-6482">
              <a:extLst>
                <a:ext uri="{FF2B5EF4-FFF2-40B4-BE49-F238E27FC236}">
                  <a16:creationId xmlns:a16="http://schemas.microsoft.com/office/drawing/2014/main" id="{DFE7E415-1D13-E931-063D-E5C148C13BAE}"/>
                </a:ext>
              </a:extLst>
            </p:cNvPr>
            <p:cNvSpPr/>
            <p:nvPr>
              <p:custDataLst>
                <p:tags r:id="rId163"/>
              </p:custDataLst>
            </p:nvPr>
          </p:nvSpPr>
          <p:spPr>
            <a:xfrm>
              <a:off x="2695575" y="55626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790" name="SMARTInkShape-6483">
              <a:extLst>
                <a:ext uri="{FF2B5EF4-FFF2-40B4-BE49-F238E27FC236}">
                  <a16:creationId xmlns:a16="http://schemas.microsoft.com/office/drawing/2014/main" id="{1B8E9AAF-E925-600A-3327-E91B35DA46AB}"/>
                </a:ext>
              </a:extLst>
            </p:cNvPr>
            <p:cNvSpPr/>
            <p:nvPr>
              <p:custDataLst>
                <p:tags r:id="rId164"/>
              </p:custDataLst>
            </p:nvPr>
          </p:nvSpPr>
          <p:spPr>
            <a:xfrm>
              <a:off x="1028700" y="5753100"/>
              <a:ext cx="85726" cy="19051"/>
            </a:xfrm>
            <a:custGeom>
              <a:avLst/>
              <a:gdLst/>
              <a:ahLst/>
              <a:cxnLst/>
              <a:rect l="0" t="0" r="0" b="0"/>
              <a:pathLst>
                <a:path w="85726" h="19051">
                  <a:moveTo>
                    <a:pt x="0" y="19050"/>
                  </a:moveTo>
                  <a:lnTo>
                    <a:pt x="0" y="19050"/>
                  </a:lnTo>
                  <a:lnTo>
                    <a:pt x="35773" y="2575"/>
                  </a:lnTo>
                  <a:lnTo>
                    <a:pt x="8572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791" name="SMARTInkShape-6484">
              <a:extLst>
                <a:ext uri="{FF2B5EF4-FFF2-40B4-BE49-F238E27FC236}">
                  <a16:creationId xmlns:a16="http://schemas.microsoft.com/office/drawing/2014/main" id="{62DDB988-306F-2227-56FF-123B2296F646}"/>
                </a:ext>
              </a:extLst>
            </p:cNvPr>
            <p:cNvSpPr/>
            <p:nvPr>
              <p:custDataLst>
                <p:tags r:id="rId165"/>
              </p:custDataLst>
            </p:nvPr>
          </p:nvSpPr>
          <p:spPr>
            <a:xfrm>
              <a:off x="991259" y="5781791"/>
              <a:ext cx="56349" cy="161810"/>
            </a:xfrm>
            <a:custGeom>
              <a:avLst/>
              <a:gdLst/>
              <a:ahLst/>
              <a:cxnLst/>
              <a:rect l="0" t="0" r="0" b="0"/>
              <a:pathLst>
                <a:path w="56349" h="161810">
                  <a:moveTo>
                    <a:pt x="27916" y="9409"/>
                  </a:moveTo>
                  <a:lnTo>
                    <a:pt x="27916" y="9409"/>
                  </a:lnTo>
                  <a:lnTo>
                    <a:pt x="32973" y="9409"/>
                  </a:lnTo>
                  <a:lnTo>
                    <a:pt x="34462" y="8351"/>
                  </a:lnTo>
                  <a:lnTo>
                    <a:pt x="35455" y="6587"/>
                  </a:lnTo>
                  <a:lnTo>
                    <a:pt x="37406" y="0"/>
                  </a:lnTo>
                  <a:lnTo>
                    <a:pt x="28771" y="7511"/>
                  </a:lnTo>
                  <a:lnTo>
                    <a:pt x="14646" y="17196"/>
                  </a:lnTo>
                  <a:lnTo>
                    <a:pt x="4346" y="31943"/>
                  </a:lnTo>
                  <a:lnTo>
                    <a:pt x="824" y="43485"/>
                  </a:lnTo>
                  <a:lnTo>
                    <a:pt x="0" y="50307"/>
                  </a:lnTo>
                  <a:lnTo>
                    <a:pt x="2456" y="56866"/>
                  </a:lnTo>
                  <a:lnTo>
                    <a:pt x="7600" y="64645"/>
                  </a:lnTo>
                  <a:lnTo>
                    <a:pt x="8491" y="71050"/>
                  </a:lnTo>
                  <a:lnTo>
                    <a:pt x="10732" y="72727"/>
                  </a:lnTo>
                  <a:lnTo>
                    <a:pt x="24001" y="75089"/>
                  </a:lnTo>
                  <a:lnTo>
                    <a:pt x="35348" y="75642"/>
                  </a:lnTo>
                  <a:lnTo>
                    <a:pt x="39221" y="76847"/>
                  </a:lnTo>
                  <a:lnTo>
                    <a:pt x="41802" y="78709"/>
                  </a:lnTo>
                  <a:lnTo>
                    <a:pt x="52832" y="92305"/>
                  </a:lnTo>
                  <a:lnTo>
                    <a:pt x="54865" y="98463"/>
                  </a:lnTo>
                  <a:lnTo>
                    <a:pt x="56348" y="125574"/>
                  </a:lnTo>
                  <a:lnTo>
                    <a:pt x="53605" y="132651"/>
                  </a:lnTo>
                  <a:lnTo>
                    <a:pt x="38165" y="150875"/>
                  </a:lnTo>
                  <a:lnTo>
                    <a:pt x="26827" y="156950"/>
                  </a:lnTo>
                  <a:lnTo>
                    <a:pt x="8866" y="16180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792" name="SMARTInkShape-6485">
              <a:extLst>
                <a:ext uri="{FF2B5EF4-FFF2-40B4-BE49-F238E27FC236}">
                  <a16:creationId xmlns:a16="http://schemas.microsoft.com/office/drawing/2014/main" id="{3E6354C8-87E3-89EF-3FF3-8514407F64AE}"/>
                </a:ext>
              </a:extLst>
            </p:cNvPr>
            <p:cNvSpPr/>
            <p:nvPr>
              <p:custDataLst>
                <p:tags r:id="rId166"/>
              </p:custDataLst>
            </p:nvPr>
          </p:nvSpPr>
          <p:spPr>
            <a:xfrm>
              <a:off x="809625" y="5791350"/>
              <a:ext cx="83927" cy="114151"/>
            </a:xfrm>
            <a:custGeom>
              <a:avLst/>
              <a:gdLst/>
              <a:ahLst/>
              <a:cxnLst/>
              <a:rect l="0" t="0" r="0" b="0"/>
              <a:pathLst>
                <a:path w="83927" h="114151">
                  <a:moveTo>
                    <a:pt x="0" y="18900"/>
                  </a:moveTo>
                  <a:lnTo>
                    <a:pt x="0" y="18900"/>
                  </a:lnTo>
                  <a:lnTo>
                    <a:pt x="8663" y="11296"/>
                  </a:lnTo>
                  <a:lnTo>
                    <a:pt x="23851" y="3712"/>
                  </a:lnTo>
                  <a:lnTo>
                    <a:pt x="59831" y="0"/>
                  </a:lnTo>
                  <a:lnTo>
                    <a:pt x="66455" y="2739"/>
                  </a:lnTo>
                  <a:lnTo>
                    <a:pt x="69704" y="4952"/>
                  </a:lnTo>
                  <a:lnTo>
                    <a:pt x="73312" y="10231"/>
                  </a:lnTo>
                  <a:lnTo>
                    <a:pt x="74275" y="13122"/>
                  </a:lnTo>
                  <a:lnTo>
                    <a:pt x="69700" y="21977"/>
                  </a:lnTo>
                  <a:lnTo>
                    <a:pt x="60611" y="31909"/>
                  </a:lnTo>
                  <a:lnTo>
                    <a:pt x="32751" y="52515"/>
                  </a:lnTo>
                  <a:lnTo>
                    <a:pt x="21063" y="56409"/>
                  </a:lnTo>
                  <a:lnTo>
                    <a:pt x="21451" y="55548"/>
                  </a:lnTo>
                  <a:lnTo>
                    <a:pt x="24703" y="51769"/>
                  </a:lnTo>
                  <a:lnTo>
                    <a:pt x="29677" y="49383"/>
                  </a:lnTo>
                  <a:lnTo>
                    <a:pt x="55921" y="47587"/>
                  </a:lnTo>
                  <a:lnTo>
                    <a:pt x="59506" y="48608"/>
                  </a:lnTo>
                  <a:lnTo>
                    <a:pt x="61896" y="50347"/>
                  </a:lnTo>
                  <a:lnTo>
                    <a:pt x="83026" y="76126"/>
                  </a:lnTo>
                  <a:lnTo>
                    <a:pt x="83926" y="79276"/>
                  </a:lnTo>
                  <a:lnTo>
                    <a:pt x="83467" y="82433"/>
                  </a:lnTo>
                  <a:lnTo>
                    <a:pt x="80136" y="88765"/>
                  </a:lnTo>
                  <a:lnTo>
                    <a:pt x="72310" y="98279"/>
                  </a:lnTo>
                  <a:lnTo>
                    <a:pt x="63535" y="101805"/>
                  </a:lnTo>
                  <a:lnTo>
                    <a:pt x="53638" y="104430"/>
                  </a:lnTo>
                  <a:lnTo>
                    <a:pt x="41057" y="110800"/>
                  </a:lnTo>
                  <a:lnTo>
                    <a:pt x="9525" y="1141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793" name="SMARTInkShape-6486">
              <a:extLst>
                <a:ext uri="{FF2B5EF4-FFF2-40B4-BE49-F238E27FC236}">
                  <a16:creationId xmlns:a16="http://schemas.microsoft.com/office/drawing/2014/main" id="{628F1992-322B-213E-1873-308CC832BE0E}"/>
                </a:ext>
              </a:extLst>
            </p:cNvPr>
            <p:cNvSpPr/>
            <p:nvPr>
              <p:custDataLst>
                <p:tags r:id="rId167"/>
              </p:custDataLst>
            </p:nvPr>
          </p:nvSpPr>
          <p:spPr>
            <a:xfrm>
              <a:off x="752475" y="5876925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9525" y="9525"/>
                  </a:moveTo>
                  <a:lnTo>
                    <a:pt x="9525" y="9525"/>
                  </a:lnTo>
                  <a:lnTo>
                    <a:pt x="9525" y="1324"/>
                  </a:lnTo>
                  <a:lnTo>
                    <a:pt x="8467" y="883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794" name="SMARTInkShape-6487">
              <a:extLst>
                <a:ext uri="{FF2B5EF4-FFF2-40B4-BE49-F238E27FC236}">
                  <a16:creationId xmlns:a16="http://schemas.microsoft.com/office/drawing/2014/main" id="{48B1F5ED-EB5C-D0C5-3CFC-95BDD07680F9}"/>
                </a:ext>
              </a:extLst>
            </p:cNvPr>
            <p:cNvSpPr/>
            <p:nvPr>
              <p:custDataLst>
                <p:tags r:id="rId168"/>
              </p:custDataLst>
            </p:nvPr>
          </p:nvSpPr>
          <p:spPr>
            <a:xfrm>
              <a:off x="571500" y="5776265"/>
              <a:ext cx="92979" cy="138761"/>
            </a:xfrm>
            <a:custGeom>
              <a:avLst/>
              <a:gdLst/>
              <a:ahLst/>
              <a:cxnLst/>
              <a:rect l="0" t="0" r="0" b="0"/>
              <a:pathLst>
                <a:path w="92979" h="138761">
                  <a:moveTo>
                    <a:pt x="9525" y="14935"/>
                  </a:moveTo>
                  <a:lnTo>
                    <a:pt x="9525" y="14935"/>
                  </a:lnTo>
                  <a:lnTo>
                    <a:pt x="14581" y="9879"/>
                  </a:lnTo>
                  <a:lnTo>
                    <a:pt x="19886" y="7396"/>
                  </a:lnTo>
                  <a:lnTo>
                    <a:pt x="59671" y="0"/>
                  </a:lnTo>
                  <a:lnTo>
                    <a:pt x="68148" y="2300"/>
                  </a:lnTo>
                  <a:lnTo>
                    <a:pt x="78871" y="9545"/>
                  </a:lnTo>
                  <a:lnTo>
                    <a:pt x="82679" y="18183"/>
                  </a:lnTo>
                  <a:lnTo>
                    <a:pt x="83694" y="23451"/>
                  </a:lnTo>
                  <a:lnTo>
                    <a:pt x="82254" y="29079"/>
                  </a:lnTo>
                  <a:lnTo>
                    <a:pt x="70115" y="47113"/>
                  </a:lnTo>
                  <a:lnTo>
                    <a:pt x="47050" y="69347"/>
                  </a:lnTo>
                  <a:lnTo>
                    <a:pt x="29656" y="80892"/>
                  </a:lnTo>
                  <a:lnTo>
                    <a:pt x="29296" y="80073"/>
                  </a:lnTo>
                  <a:lnTo>
                    <a:pt x="28895" y="76341"/>
                  </a:lnTo>
                  <a:lnTo>
                    <a:pt x="29847" y="74922"/>
                  </a:lnTo>
                  <a:lnTo>
                    <a:pt x="31540" y="73975"/>
                  </a:lnTo>
                  <a:lnTo>
                    <a:pt x="41861" y="72458"/>
                  </a:lnTo>
                  <a:lnTo>
                    <a:pt x="60376" y="72118"/>
                  </a:lnTo>
                  <a:lnTo>
                    <a:pt x="74922" y="77151"/>
                  </a:lnTo>
                  <a:lnTo>
                    <a:pt x="87581" y="85345"/>
                  </a:lnTo>
                  <a:lnTo>
                    <a:pt x="91841" y="91384"/>
                  </a:lnTo>
                  <a:lnTo>
                    <a:pt x="92978" y="94475"/>
                  </a:lnTo>
                  <a:lnTo>
                    <a:pt x="92677" y="97595"/>
                  </a:lnTo>
                  <a:lnTo>
                    <a:pt x="89520" y="103883"/>
                  </a:lnTo>
                  <a:lnTo>
                    <a:pt x="76737" y="113375"/>
                  </a:lnTo>
                  <a:lnTo>
                    <a:pt x="29283" y="134528"/>
                  </a:lnTo>
                  <a:lnTo>
                    <a:pt x="0" y="13876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795" name="SMARTInkShape-6488">
              <a:extLst>
                <a:ext uri="{FF2B5EF4-FFF2-40B4-BE49-F238E27FC236}">
                  <a16:creationId xmlns:a16="http://schemas.microsoft.com/office/drawing/2014/main" id="{1D5AC20C-3CD2-EB49-E11D-B570D5B0B979}"/>
                </a:ext>
              </a:extLst>
            </p:cNvPr>
            <p:cNvSpPr/>
            <p:nvPr>
              <p:custDataLst>
                <p:tags r:id="rId169"/>
              </p:custDataLst>
            </p:nvPr>
          </p:nvSpPr>
          <p:spPr>
            <a:xfrm>
              <a:off x="391034" y="5876925"/>
              <a:ext cx="142367" cy="9526"/>
            </a:xfrm>
            <a:custGeom>
              <a:avLst/>
              <a:gdLst/>
              <a:ahLst/>
              <a:cxnLst/>
              <a:rect l="0" t="0" r="0" b="0"/>
              <a:pathLst>
                <a:path w="142367" h="9526">
                  <a:moveTo>
                    <a:pt x="18541" y="0"/>
                  </a:moveTo>
                  <a:lnTo>
                    <a:pt x="18541" y="0"/>
                  </a:lnTo>
                  <a:lnTo>
                    <a:pt x="0" y="0"/>
                  </a:lnTo>
                  <a:lnTo>
                    <a:pt x="44826" y="0"/>
                  </a:lnTo>
                  <a:lnTo>
                    <a:pt x="91487" y="0"/>
                  </a:lnTo>
                  <a:lnTo>
                    <a:pt x="116963" y="0"/>
                  </a:lnTo>
                  <a:lnTo>
                    <a:pt x="123315" y="2822"/>
                  </a:lnTo>
                  <a:lnTo>
                    <a:pt x="129665" y="6545"/>
                  </a:lnTo>
                  <a:lnTo>
                    <a:pt x="142366" y="952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796" name="SMARTInkShape-6489">
              <a:extLst>
                <a:ext uri="{FF2B5EF4-FFF2-40B4-BE49-F238E27FC236}">
                  <a16:creationId xmlns:a16="http://schemas.microsoft.com/office/drawing/2014/main" id="{68FA8BE4-152D-21B7-F4A0-2BFE2D50A684}"/>
                </a:ext>
              </a:extLst>
            </p:cNvPr>
            <p:cNvSpPr/>
            <p:nvPr>
              <p:custDataLst>
                <p:tags r:id="rId170"/>
              </p:custDataLst>
            </p:nvPr>
          </p:nvSpPr>
          <p:spPr>
            <a:xfrm>
              <a:off x="687124" y="5296027"/>
              <a:ext cx="36774" cy="314199"/>
            </a:xfrm>
            <a:custGeom>
              <a:avLst/>
              <a:gdLst/>
              <a:ahLst/>
              <a:cxnLst/>
              <a:rect l="0" t="0" r="0" b="0"/>
              <a:pathLst>
                <a:path w="36774" h="314199">
                  <a:moveTo>
                    <a:pt x="27251" y="37973"/>
                  </a:moveTo>
                  <a:lnTo>
                    <a:pt x="27251" y="37973"/>
                  </a:lnTo>
                  <a:lnTo>
                    <a:pt x="27251" y="20247"/>
                  </a:lnTo>
                  <a:lnTo>
                    <a:pt x="35452" y="10839"/>
                  </a:lnTo>
                  <a:lnTo>
                    <a:pt x="36766" y="0"/>
                  </a:lnTo>
                  <a:lnTo>
                    <a:pt x="36773" y="4967"/>
                  </a:lnTo>
                  <a:lnTo>
                    <a:pt x="28133" y="52391"/>
                  </a:lnTo>
                  <a:lnTo>
                    <a:pt x="27425" y="99539"/>
                  </a:lnTo>
                  <a:lnTo>
                    <a:pt x="24480" y="144056"/>
                  </a:lnTo>
                  <a:lnTo>
                    <a:pt x="19060" y="191337"/>
                  </a:lnTo>
                  <a:lnTo>
                    <a:pt x="11444" y="235209"/>
                  </a:lnTo>
                  <a:lnTo>
                    <a:pt x="8628" y="280200"/>
                  </a:lnTo>
                  <a:lnTo>
                    <a:pt x="8202" y="314095"/>
                  </a:lnTo>
                  <a:lnTo>
                    <a:pt x="0" y="314189"/>
                  </a:lnTo>
                  <a:lnTo>
                    <a:pt x="8201" y="31419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797" name="SMARTInkShape-6490">
              <a:extLst>
                <a:ext uri="{FF2B5EF4-FFF2-40B4-BE49-F238E27FC236}">
                  <a16:creationId xmlns:a16="http://schemas.microsoft.com/office/drawing/2014/main" id="{8FD3B483-B789-3E5A-F9A7-0CEDEF29D5E9}"/>
                </a:ext>
              </a:extLst>
            </p:cNvPr>
            <p:cNvSpPr/>
            <p:nvPr>
              <p:custDataLst>
                <p:tags r:id="rId171"/>
              </p:custDataLst>
            </p:nvPr>
          </p:nvSpPr>
          <p:spPr>
            <a:xfrm>
              <a:off x="2847975" y="5753100"/>
              <a:ext cx="123826" cy="28576"/>
            </a:xfrm>
            <a:custGeom>
              <a:avLst/>
              <a:gdLst/>
              <a:ahLst/>
              <a:cxnLst/>
              <a:rect l="0" t="0" r="0" b="0"/>
              <a:pathLst>
                <a:path w="123826" h="28576">
                  <a:moveTo>
                    <a:pt x="0" y="28575"/>
                  </a:moveTo>
                  <a:lnTo>
                    <a:pt x="0" y="28575"/>
                  </a:lnTo>
                  <a:lnTo>
                    <a:pt x="25439" y="18214"/>
                  </a:lnTo>
                  <a:lnTo>
                    <a:pt x="47350" y="2749"/>
                  </a:lnTo>
                  <a:lnTo>
                    <a:pt x="62713" y="814"/>
                  </a:lnTo>
                  <a:lnTo>
                    <a:pt x="12382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798" name="SMARTInkShape-6491">
              <a:extLst>
                <a:ext uri="{FF2B5EF4-FFF2-40B4-BE49-F238E27FC236}">
                  <a16:creationId xmlns:a16="http://schemas.microsoft.com/office/drawing/2014/main" id="{8FEA7E8E-14BE-2D8F-F88A-0611762B55DF}"/>
                </a:ext>
              </a:extLst>
            </p:cNvPr>
            <p:cNvSpPr/>
            <p:nvPr>
              <p:custDataLst>
                <p:tags r:id="rId172"/>
              </p:custDataLst>
            </p:nvPr>
          </p:nvSpPr>
          <p:spPr>
            <a:xfrm>
              <a:off x="2809875" y="5782999"/>
              <a:ext cx="66501" cy="132027"/>
            </a:xfrm>
            <a:custGeom>
              <a:avLst/>
              <a:gdLst/>
              <a:ahLst/>
              <a:cxnLst/>
              <a:rect l="0" t="0" r="0" b="0"/>
              <a:pathLst>
                <a:path w="66501" h="132027">
                  <a:moveTo>
                    <a:pt x="47625" y="8201"/>
                  </a:moveTo>
                  <a:lnTo>
                    <a:pt x="47625" y="8201"/>
                  </a:lnTo>
                  <a:lnTo>
                    <a:pt x="47625" y="0"/>
                  </a:lnTo>
                  <a:lnTo>
                    <a:pt x="47625" y="4125"/>
                  </a:lnTo>
                  <a:lnTo>
                    <a:pt x="46567" y="5484"/>
                  </a:lnTo>
                  <a:lnTo>
                    <a:pt x="30291" y="16295"/>
                  </a:lnTo>
                  <a:lnTo>
                    <a:pt x="20525" y="34002"/>
                  </a:lnTo>
                  <a:lnTo>
                    <a:pt x="13588" y="59083"/>
                  </a:lnTo>
                  <a:lnTo>
                    <a:pt x="14350" y="61173"/>
                  </a:lnTo>
                  <a:lnTo>
                    <a:pt x="15917" y="62566"/>
                  </a:lnTo>
                  <a:lnTo>
                    <a:pt x="20479" y="64113"/>
                  </a:lnTo>
                  <a:lnTo>
                    <a:pt x="27094" y="65859"/>
                  </a:lnTo>
                  <a:lnTo>
                    <a:pt x="49560" y="73480"/>
                  </a:lnTo>
                  <a:lnTo>
                    <a:pt x="59957" y="74462"/>
                  </a:lnTo>
                  <a:lnTo>
                    <a:pt x="62196" y="75659"/>
                  </a:lnTo>
                  <a:lnTo>
                    <a:pt x="63689" y="77516"/>
                  </a:lnTo>
                  <a:lnTo>
                    <a:pt x="65348" y="82399"/>
                  </a:lnTo>
                  <a:lnTo>
                    <a:pt x="66500" y="97256"/>
                  </a:lnTo>
                  <a:lnTo>
                    <a:pt x="60953" y="106342"/>
                  </a:lnTo>
                  <a:lnTo>
                    <a:pt x="51432" y="116377"/>
                  </a:lnTo>
                  <a:lnTo>
                    <a:pt x="40145" y="124366"/>
                  </a:lnTo>
                  <a:lnTo>
                    <a:pt x="0" y="13202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799" name="SMARTInkShape-6492">
              <a:extLst>
                <a:ext uri="{FF2B5EF4-FFF2-40B4-BE49-F238E27FC236}">
                  <a16:creationId xmlns:a16="http://schemas.microsoft.com/office/drawing/2014/main" id="{A0E8DF48-3FC6-DDB5-2998-128F0B58C7DA}"/>
                </a:ext>
              </a:extLst>
            </p:cNvPr>
            <p:cNvSpPr/>
            <p:nvPr>
              <p:custDataLst>
                <p:tags r:id="rId173"/>
              </p:custDataLst>
            </p:nvPr>
          </p:nvSpPr>
          <p:spPr>
            <a:xfrm>
              <a:off x="2657475" y="5801118"/>
              <a:ext cx="76023" cy="123433"/>
            </a:xfrm>
            <a:custGeom>
              <a:avLst/>
              <a:gdLst/>
              <a:ahLst/>
              <a:cxnLst/>
              <a:rect l="0" t="0" r="0" b="0"/>
              <a:pathLst>
                <a:path w="76023" h="123433">
                  <a:moveTo>
                    <a:pt x="9525" y="9132"/>
                  </a:moveTo>
                  <a:lnTo>
                    <a:pt x="9525" y="9132"/>
                  </a:lnTo>
                  <a:lnTo>
                    <a:pt x="53325" y="0"/>
                  </a:lnTo>
                  <a:lnTo>
                    <a:pt x="73216" y="7842"/>
                  </a:lnTo>
                  <a:lnTo>
                    <a:pt x="74210" y="9329"/>
                  </a:lnTo>
                  <a:lnTo>
                    <a:pt x="75938" y="17220"/>
                  </a:lnTo>
                  <a:lnTo>
                    <a:pt x="59938" y="40307"/>
                  </a:lnTo>
                  <a:lnTo>
                    <a:pt x="39342" y="51376"/>
                  </a:lnTo>
                  <a:lnTo>
                    <a:pt x="17610" y="56752"/>
                  </a:lnTo>
                  <a:lnTo>
                    <a:pt x="14915" y="58870"/>
                  </a:lnTo>
                  <a:lnTo>
                    <a:pt x="9841" y="65848"/>
                  </a:lnTo>
                  <a:lnTo>
                    <a:pt x="50229" y="67333"/>
                  </a:lnTo>
                  <a:lnTo>
                    <a:pt x="62390" y="73885"/>
                  </a:lnTo>
                  <a:lnTo>
                    <a:pt x="74172" y="83615"/>
                  </a:lnTo>
                  <a:lnTo>
                    <a:pt x="75299" y="87391"/>
                  </a:lnTo>
                  <a:lnTo>
                    <a:pt x="76022" y="98439"/>
                  </a:lnTo>
                  <a:lnTo>
                    <a:pt x="73965" y="100419"/>
                  </a:lnTo>
                  <a:lnTo>
                    <a:pt x="37598" y="111689"/>
                  </a:lnTo>
                  <a:lnTo>
                    <a:pt x="0" y="12343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800" name="SMARTInkShape-6493">
              <a:extLst>
                <a:ext uri="{FF2B5EF4-FFF2-40B4-BE49-F238E27FC236}">
                  <a16:creationId xmlns:a16="http://schemas.microsoft.com/office/drawing/2014/main" id="{7B5DAA51-E9D7-73C4-3D28-59E0B7A04F77}"/>
                </a:ext>
              </a:extLst>
            </p:cNvPr>
            <p:cNvSpPr/>
            <p:nvPr>
              <p:custDataLst>
                <p:tags r:id="rId174"/>
              </p:custDataLst>
            </p:nvPr>
          </p:nvSpPr>
          <p:spPr>
            <a:xfrm>
              <a:off x="2581275" y="5895975"/>
              <a:ext cx="1" cy="9526"/>
            </a:xfrm>
            <a:custGeom>
              <a:avLst/>
              <a:gdLst/>
              <a:ahLst/>
              <a:cxnLst/>
              <a:rect l="0" t="0" r="0" b="0"/>
              <a:pathLst>
                <a:path w="1" h="9526">
                  <a:moveTo>
                    <a:pt x="0" y="9525"/>
                  </a:moveTo>
                  <a:lnTo>
                    <a:pt x="0" y="952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801" name="SMARTInkShape-6494">
              <a:extLst>
                <a:ext uri="{FF2B5EF4-FFF2-40B4-BE49-F238E27FC236}">
                  <a16:creationId xmlns:a16="http://schemas.microsoft.com/office/drawing/2014/main" id="{B4DECF0F-BAF2-4AEF-D22F-BEE8554A4C8A}"/>
                </a:ext>
              </a:extLst>
            </p:cNvPr>
            <p:cNvSpPr/>
            <p:nvPr>
              <p:custDataLst>
                <p:tags r:id="rId175"/>
              </p:custDataLst>
            </p:nvPr>
          </p:nvSpPr>
          <p:spPr>
            <a:xfrm>
              <a:off x="2447925" y="5781791"/>
              <a:ext cx="85688" cy="148222"/>
            </a:xfrm>
            <a:custGeom>
              <a:avLst/>
              <a:gdLst/>
              <a:ahLst/>
              <a:cxnLst/>
              <a:rect l="0" t="0" r="0" b="0"/>
              <a:pathLst>
                <a:path w="85688" h="148222">
                  <a:moveTo>
                    <a:pt x="28575" y="9409"/>
                  </a:moveTo>
                  <a:lnTo>
                    <a:pt x="28575" y="9409"/>
                  </a:lnTo>
                  <a:lnTo>
                    <a:pt x="28575" y="4353"/>
                  </a:lnTo>
                  <a:lnTo>
                    <a:pt x="29633" y="2864"/>
                  </a:lnTo>
                  <a:lnTo>
                    <a:pt x="31397" y="1870"/>
                  </a:lnTo>
                  <a:lnTo>
                    <a:pt x="41832" y="277"/>
                  </a:lnTo>
                  <a:lnTo>
                    <a:pt x="50965" y="0"/>
                  </a:lnTo>
                  <a:lnTo>
                    <a:pt x="65431" y="4974"/>
                  </a:lnTo>
                  <a:lnTo>
                    <a:pt x="69021" y="7511"/>
                  </a:lnTo>
                  <a:lnTo>
                    <a:pt x="82115" y="25397"/>
                  </a:lnTo>
                  <a:lnTo>
                    <a:pt x="84121" y="31685"/>
                  </a:lnTo>
                  <a:lnTo>
                    <a:pt x="82539" y="34842"/>
                  </a:lnTo>
                  <a:lnTo>
                    <a:pt x="59069" y="55745"/>
                  </a:lnTo>
                  <a:lnTo>
                    <a:pt x="47067" y="61752"/>
                  </a:lnTo>
                  <a:lnTo>
                    <a:pt x="35735" y="65481"/>
                  </a:lnTo>
                  <a:lnTo>
                    <a:pt x="19837" y="73676"/>
                  </a:lnTo>
                  <a:lnTo>
                    <a:pt x="11562" y="75608"/>
                  </a:lnTo>
                  <a:lnTo>
                    <a:pt x="11941" y="75767"/>
                  </a:lnTo>
                  <a:lnTo>
                    <a:pt x="56745" y="76084"/>
                  </a:lnTo>
                  <a:lnTo>
                    <a:pt x="60055" y="76084"/>
                  </a:lnTo>
                  <a:lnTo>
                    <a:pt x="62262" y="77142"/>
                  </a:lnTo>
                  <a:lnTo>
                    <a:pt x="63733" y="78906"/>
                  </a:lnTo>
                  <a:lnTo>
                    <a:pt x="64713" y="81140"/>
                  </a:lnTo>
                  <a:lnTo>
                    <a:pt x="66426" y="82629"/>
                  </a:lnTo>
                  <a:lnTo>
                    <a:pt x="74704" y="85216"/>
                  </a:lnTo>
                  <a:lnTo>
                    <a:pt x="84270" y="101976"/>
                  </a:lnTo>
                  <a:lnTo>
                    <a:pt x="85640" y="114203"/>
                  </a:lnTo>
                  <a:lnTo>
                    <a:pt x="85687" y="118779"/>
                  </a:lnTo>
                  <a:lnTo>
                    <a:pt x="82886" y="124340"/>
                  </a:lnTo>
                  <a:lnTo>
                    <a:pt x="80657" y="127304"/>
                  </a:lnTo>
                  <a:lnTo>
                    <a:pt x="75359" y="130600"/>
                  </a:lnTo>
                  <a:lnTo>
                    <a:pt x="31128" y="142102"/>
                  </a:lnTo>
                  <a:lnTo>
                    <a:pt x="16379" y="142629"/>
                  </a:lnTo>
                  <a:lnTo>
                    <a:pt x="9749" y="145524"/>
                  </a:lnTo>
                  <a:lnTo>
                    <a:pt x="6500" y="147777"/>
                  </a:lnTo>
                  <a:lnTo>
                    <a:pt x="4333" y="148221"/>
                  </a:lnTo>
                  <a:lnTo>
                    <a:pt x="0" y="14275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802" name="SMARTInkShape-6495">
              <a:extLst>
                <a:ext uri="{FF2B5EF4-FFF2-40B4-BE49-F238E27FC236}">
                  <a16:creationId xmlns:a16="http://schemas.microsoft.com/office/drawing/2014/main" id="{9AE0A7A2-4852-74E6-5FE5-1D813801A513}"/>
                </a:ext>
              </a:extLst>
            </p:cNvPr>
            <p:cNvSpPr/>
            <p:nvPr>
              <p:custDataLst>
                <p:tags r:id="rId176"/>
              </p:custDataLst>
            </p:nvPr>
          </p:nvSpPr>
          <p:spPr>
            <a:xfrm>
              <a:off x="2524125" y="5402033"/>
              <a:ext cx="28566" cy="265343"/>
            </a:xfrm>
            <a:custGeom>
              <a:avLst/>
              <a:gdLst/>
              <a:ahLst/>
              <a:cxnLst/>
              <a:rect l="0" t="0" r="0" b="0"/>
              <a:pathLst>
                <a:path w="28566" h="265343">
                  <a:moveTo>
                    <a:pt x="19050" y="17692"/>
                  </a:moveTo>
                  <a:lnTo>
                    <a:pt x="19050" y="17692"/>
                  </a:lnTo>
                  <a:lnTo>
                    <a:pt x="28183" y="8559"/>
                  </a:lnTo>
                  <a:lnTo>
                    <a:pt x="28540" y="0"/>
                  </a:lnTo>
                  <a:lnTo>
                    <a:pt x="28565" y="4101"/>
                  </a:lnTo>
                  <a:lnTo>
                    <a:pt x="16816" y="49426"/>
                  </a:lnTo>
                  <a:lnTo>
                    <a:pt x="10965" y="90047"/>
                  </a:lnTo>
                  <a:lnTo>
                    <a:pt x="9651" y="134303"/>
                  </a:lnTo>
                  <a:lnTo>
                    <a:pt x="1335" y="181144"/>
                  </a:lnTo>
                  <a:lnTo>
                    <a:pt x="15" y="227113"/>
                  </a:lnTo>
                  <a:lnTo>
                    <a:pt x="0" y="26534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803" name="SMARTInkShape-6496">
              <a:extLst>
                <a:ext uri="{FF2B5EF4-FFF2-40B4-BE49-F238E27FC236}">
                  <a16:creationId xmlns:a16="http://schemas.microsoft.com/office/drawing/2014/main" id="{3AD68C72-9DE9-0D56-503B-18865D439F1E}"/>
                </a:ext>
              </a:extLst>
            </p:cNvPr>
            <p:cNvSpPr/>
            <p:nvPr>
              <p:custDataLst>
                <p:tags r:id="rId177"/>
              </p:custDataLst>
            </p:nvPr>
          </p:nvSpPr>
          <p:spPr>
            <a:xfrm>
              <a:off x="476250" y="4600581"/>
              <a:ext cx="2381251" cy="895345"/>
            </a:xfrm>
            <a:custGeom>
              <a:avLst/>
              <a:gdLst/>
              <a:ahLst/>
              <a:cxnLst/>
              <a:rect l="0" t="0" r="0" b="0"/>
              <a:pathLst>
                <a:path w="2381251" h="895345">
                  <a:moveTo>
                    <a:pt x="0" y="790569"/>
                  </a:moveTo>
                  <a:lnTo>
                    <a:pt x="0" y="790569"/>
                  </a:lnTo>
                  <a:lnTo>
                    <a:pt x="5056" y="790569"/>
                  </a:lnTo>
                  <a:lnTo>
                    <a:pt x="6546" y="791627"/>
                  </a:lnTo>
                  <a:lnTo>
                    <a:pt x="7539" y="793391"/>
                  </a:lnTo>
                  <a:lnTo>
                    <a:pt x="8201" y="795625"/>
                  </a:lnTo>
                  <a:lnTo>
                    <a:pt x="9701" y="797114"/>
                  </a:lnTo>
                  <a:lnTo>
                    <a:pt x="17610" y="799702"/>
                  </a:lnTo>
                  <a:lnTo>
                    <a:pt x="51203" y="800094"/>
                  </a:lnTo>
                  <a:lnTo>
                    <a:pt x="97903" y="787921"/>
                  </a:lnTo>
                  <a:lnTo>
                    <a:pt x="133583" y="774108"/>
                  </a:lnTo>
                  <a:lnTo>
                    <a:pt x="152469" y="769464"/>
                  </a:lnTo>
                  <a:lnTo>
                    <a:pt x="168648" y="761385"/>
                  </a:lnTo>
                  <a:lnTo>
                    <a:pt x="185789" y="752289"/>
                  </a:lnTo>
                  <a:lnTo>
                    <a:pt x="229618" y="735290"/>
                  </a:lnTo>
                  <a:lnTo>
                    <a:pt x="268950" y="720326"/>
                  </a:lnTo>
                  <a:lnTo>
                    <a:pt x="308977" y="704792"/>
                  </a:lnTo>
                  <a:lnTo>
                    <a:pt x="354551" y="682616"/>
                  </a:lnTo>
                  <a:lnTo>
                    <a:pt x="387146" y="659205"/>
                  </a:lnTo>
                  <a:lnTo>
                    <a:pt x="432040" y="622196"/>
                  </a:lnTo>
                  <a:lnTo>
                    <a:pt x="473442" y="586472"/>
                  </a:lnTo>
                  <a:lnTo>
                    <a:pt x="477553" y="584654"/>
                  </a:lnTo>
                  <a:lnTo>
                    <a:pt x="484943" y="576990"/>
                  </a:lnTo>
                  <a:lnTo>
                    <a:pt x="526331" y="530062"/>
                  </a:lnTo>
                  <a:lnTo>
                    <a:pt x="559761" y="485760"/>
                  </a:lnTo>
                  <a:lnTo>
                    <a:pt x="594893" y="442553"/>
                  </a:lnTo>
                  <a:lnTo>
                    <a:pt x="613711" y="414203"/>
                  </a:lnTo>
                  <a:lnTo>
                    <a:pt x="615516" y="409483"/>
                  </a:lnTo>
                  <a:lnTo>
                    <a:pt x="617777" y="406337"/>
                  </a:lnTo>
                  <a:lnTo>
                    <a:pt x="626016" y="399792"/>
                  </a:lnTo>
                  <a:lnTo>
                    <a:pt x="655270" y="354019"/>
                  </a:lnTo>
                  <a:lnTo>
                    <a:pt x="679388" y="321938"/>
                  </a:lnTo>
                  <a:lnTo>
                    <a:pt x="709377" y="287990"/>
                  </a:lnTo>
                  <a:lnTo>
                    <a:pt x="714270" y="279334"/>
                  </a:lnTo>
                  <a:lnTo>
                    <a:pt x="745302" y="237930"/>
                  </a:lnTo>
                  <a:lnTo>
                    <a:pt x="770895" y="200002"/>
                  </a:lnTo>
                  <a:lnTo>
                    <a:pt x="789157" y="174616"/>
                  </a:lnTo>
                  <a:lnTo>
                    <a:pt x="824349" y="131227"/>
                  </a:lnTo>
                  <a:lnTo>
                    <a:pt x="863745" y="88829"/>
                  </a:lnTo>
                  <a:lnTo>
                    <a:pt x="910057" y="51081"/>
                  </a:lnTo>
                  <a:lnTo>
                    <a:pt x="920404" y="42413"/>
                  </a:lnTo>
                  <a:lnTo>
                    <a:pt x="933382" y="36125"/>
                  </a:lnTo>
                  <a:lnTo>
                    <a:pt x="963466" y="16472"/>
                  </a:lnTo>
                  <a:lnTo>
                    <a:pt x="987435" y="8070"/>
                  </a:lnTo>
                  <a:lnTo>
                    <a:pt x="991665" y="5378"/>
                  </a:lnTo>
                  <a:lnTo>
                    <a:pt x="1020209" y="1058"/>
                  </a:lnTo>
                  <a:lnTo>
                    <a:pt x="1061958" y="56"/>
                  </a:lnTo>
                  <a:lnTo>
                    <a:pt x="1104475" y="0"/>
                  </a:lnTo>
                  <a:lnTo>
                    <a:pt x="1126646" y="2817"/>
                  </a:lnTo>
                  <a:lnTo>
                    <a:pt x="1170975" y="19292"/>
                  </a:lnTo>
                  <a:lnTo>
                    <a:pt x="1217162" y="40938"/>
                  </a:lnTo>
                  <a:lnTo>
                    <a:pt x="1263531" y="69453"/>
                  </a:lnTo>
                  <a:lnTo>
                    <a:pt x="1306906" y="106987"/>
                  </a:lnTo>
                  <a:lnTo>
                    <a:pt x="1349491" y="141148"/>
                  </a:lnTo>
                  <a:lnTo>
                    <a:pt x="1367193" y="158835"/>
                  </a:lnTo>
                  <a:lnTo>
                    <a:pt x="1401517" y="200501"/>
                  </a:lnTo>
                  <a:lnTo>
                    <a:pt x="1444871" y="244664"/>
                  </a:lnTo>
                  <a:lnTo>
                    <a:pt x="1488274" y="288116"/>
                  </a:lnTo>
                  <a:lnTo>
                    <a:pt x="1516439" y="317341"/>
                  </a:lnTo>
                  <a:lnTo>
                    <a:pt x="1544280" y="360600"/>
                  </a:lnTo>
                  <a:lnTo>
                    <a:pt x="1579371" y="406315"/>
                  </a:lnTo>
                  <a:lnTo>
                    <a:pt x="1612806" y="448743"/>
                  </a:lnTo>
                  <a:lnTo>
                    <a:pt x="1642443" y="495305"/>
                  </a:lnTo>
                  <a:lnTo>
                    <a:pt x="1681265" y="542734"/>
                  </a:lnTo>
                  <a:lnTo>
                    <a:pt x="1700772" y="561914"/>
                  </a:lnTo>
                  <a:lnTo>
                    <a:pt x="1710515" y="573586"/>
                  </a:lnTo>
                  <a:lnTo>
                    <a:pt x="1757757" y="616009"/>
                  </a:lnTo>
                  <a:lnTo>
                    <a:pt x="1769180" y="631721"/>
                  </a:lnTo>
                  <a:lnTo>
                    <a:pt x="1813789" y="670907"/>
                  </a:lnTo>
                  <a:lnTo>
                    <a:pt x="1829997" y="684205"/>
                  </a:lnTo>
                  <a:lnTo>
                    <a:pt x="1877551" y="717678"/>
                  </a:lnTo>
                  <a:lnTo>
                    <a:pt x="1918578" y="740561"/>
                  </a:lnTo>
                  <a:lnTo>
                    <a:pt x="1965485" y="767439"/>
                  </a:lnTo>
                  <a:lnTo>
                    <a:pt x="2003731" y="783687"/>
                  </a:lnTo>
                  <a:lnTo>
                    <a:pt x="2050058" y="805539"/>
                  </a:lnTo>
                  <a:lnTo>
                    <a:pt x="2095787" y="822200"/>
                  </a:lnTo>
                  <a:lnTo>
                    <a:pt x="2135624" y="830639"/>
                  </a:lnTo>
                  <a:lnTo>
                    <a:pt x="2181492" y="844803"/>
                  </a:lnTo>
                  <a:lnTo>
                    <a:pt x="2225307" y="857072"/>
                  </a:lnTo>
                  <a:lnTo>
                    <a:pt x="2267738" y="865283"/>
                  </a:lnTo>
                  <a:lnTo>
                    <a:pt x="2314056" y="874839"/>
                  </a:lnTo>
                  <a:lnTo>
                    <a:pt x="2342813" y="877065"/>
                  </a:lnTo>
                  <a:lnTo>
                    <a:pt x="2381160" y="885809"/>
                  </a:lnTo>
                  <a:lnTo>
                    <a:pt x="2381242" y="885819"/>
                  </a:lnTo>
                  <a:lnTo>
                    <a:pt x="2381250" y="89534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6805" name="SMARTInkShape-6497">
            <a:extLst>
              <a:ext uri="{FF2B5EF4-FFF2-40B4-BE49-F238E27FC236}">
                <a16:creationId xmlns:a16="http://schemas.microsoft.com/office/drawing/2014/main" id="{82F03FD2-8EC6-5B75-CAFC-F1EA10ED6FE1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85775" y="5591175"/>
            <a:ext cx="2105026" cy="62632"/>
          </a:xfrm>
          <a:custGeom>
            <a:avLst/>
            <a:gdLst/>
            <a:ahLst/>
            <a:cxnLst/>
            <a:rect l="0" t="0" r="0" b="0"/>
            <a:pathLst>
              <a:path w="2105026" h="62632">
                <a:moveTo>
                  <a:pt x="9525" y="0"/>
                </a:moveTo>
                <a:lnTo>
                  <a:pt x="9525" y="0"/>
                </a:lnTo>
                <a:lnTo>
                  <a:pt x="4037" y="0"/>
                </a:lnTo>
                <a:lnTo>
                  <a:pt x="6380" y="0"/>
                </a:lnTo>
                <a:lnTo>
                  <a:pt x="0" y="0"/>
                </a:lnTo>
                <a:lnTo>
                  <a:pt x="0" y="9491"/>
                </a:lnTo>
                <a:lnTo>
                  <a:pt x="8201" y="9522"/>
                </a:lnTo>
                <a:lnTo>
                  <a:pt x="8642" y="10581"/>
                </a:lnTo>
                <a:lnTo>
                  <a:pt x="9133" y="14581"/>
                </a:lnTo>
                <a:lnTo>
                  <a:pt x="10322" y="16070"/>
                </a:lnTo>
                <a:lnTo>
                  <a:pt x="17692" y="18658"/>
                </a:lnTo>
                <a:lnTo>
                  <a:pt x="64408" y="19050"/>
                </a:lnTo>
                <a:lnTo>
                  <a:pt x="111127" y="19050"/>
                </a:lnTo>
                <a:lnTo>
                  <a:pt x="156895" y="19050"/>
                </a:lnTo>
                <a:lnTo>
                  <a:pt x="199031" y="19050"/>
                </a:lnTo>
                <a:lnTo>
                  <a:pt x="245533" y="19050"/>
                </a:lnTo>
                <a:lnTo>
                  <a:pt x="282889" y="19050"/>
                </a:lnTo>
                <a:lnTo>
                  <a:pt x="327792" y="19050"/>
                </a:lnTo>
                <a:lnTo>
                  <a:pt x="373052" y="19050"/>
                </a:lnTo>
                <a:lnTo>
                  <a:pt x="420039" y="21872"/>
                </a:lnTo>
                <a:lnTo>
                  <a:pt x="459973" y="27251"/>
                </a:lnTo>
                <a:lnTo>
                  <a:pt x="503452" y="28313"/>
                </a:lnTo>
                <a:lnTo>
                  <a:pt x="540284" y="28497"/>
                </a:lnTo>
                <a:lnTo>
                  <a:pt x="585011" y="28558"/>
                </a:lnTo>
                <a:lnTo>
                  <a:pt x="630025" y="28572"/>
                </a:lnTo>
                <a:lnTo>
                  <a:pt x="669392" y="28575"/>
                </a:lnTo>
                <a:lnTo>
                  <a:pt x="707867" y="28575"/>
                </a:lnTo>
                <a:lnTo>
                  <a:pt x="746760" y="28575"/>
                </a:lnTo>
                <a:lnTo>
                  <a:pt x="785119" y="28575"/>
                </a:lnTo>
                <a:lnTo>
                  <a:pt x="832425" y="28575"/>
                </a:lnTo>
                <a:lnTo>
                  <a:pt x="879550" y="28575"/>
                </a:lnTo>
                <a:lnTo>
                  <a:pt x="918178" y="28575"/>
                </a:lnTo>
                <a:lnTo>
                  <a:pt x="960890" y="28575"/>
                </a:lnTo>
                <a:lnTo>
                  <a:pt x="1004784" y="28575"/>
                </a:lnTo>
                <a:lnTo>
                  <a:pt x="1046789" y="28575"/>
                </a:lnTo>
                <a:lnTo>
                  <a:pt x="1086153" y="28575"/>
                </a:lnTo>
                <a:lnTo>
                  <a:pt x="1131331" y="28575"/>
                </a:lnTo>
                <a:lnTo>
                  <a:pt x="1173174" y="28575"/>
                </a:lnTo>
                <a:lnTo>
                  <a:pt x="1217440" y="28575"/>
                </a:lnTo>
                <a:lnTo>
                  <a:pt x="1263537" y="28575"/>
                </a:lnTo>
                <a:lnTo>
                  <a:pt x="1310708" y="28575"/>
                </a:lnTo>
                <a:lnTo>
                  <a:pt x="1356005" y="28575"/>
                </a:lnTo>
                <a:lnTo>
                  <a:pt x="1401446" y="28575"/>
                </a:lnTo>
                <a:lnTo>
                  <a:pt x="1433548" y="28575"/>
                </a:lnTo>
                <a:lnTo>
                  <a:pt x="1467924" y="28575"/>
                </a:lnTo>
                <a:lnTo>
                  <a:pt x="1513853" y="28575"/>
                </a:lnTo>
                <a:lnTo>
                  <a:pt x="1561232" y="28575"/>
                </a:lnTo>
                <a:lnTo>
                  <a:pt x="1593464" y="28575"/>
                </a:lnTo>
                <a:lnTo>
                  <a:pt x="1640302" y="29633"/>
                </a:lnTo>
                <a:lnTo>
                  <a:pt x="1680403" y="35120"/>
                </a:lnTo>
                <a:lnTo>
                  <a:pt x="1725756" y="37512"/>
                </a:lnTo>
                <a:lnTo>
                  <a:pt x="1765460" y="37925"/>
                </a:lnTo>
                <a:lnTo>
                  <a:pt x="1807916" y="40871"/>
                </a:lnTo>
                <a:lnTo>
                  <a:pt x="1847307" y="45624"/>
                </a:lnTo>
                <a:lnTo>
                  <a:pt x="1888430" y="47230"/>
                </a:lnTo>
                <a:lnTo>
                  <a:pt x="1932144" y="48605"/>
                </a:lnTo>
                <a:lnTo>
                  <a:pt x="1978722" y="55149"/>
                </a:lnTo>
                <a:lnTo>
                  <a:pt x="2023011" y="56886"/>
                </a:lnTo>
                <a:lnTo>
                  <a:pt x="2070419" y="57115"/>
                </a:lnTo>
                <a:lnTo>
                  <a:pt x="2095994" y="62631"/>
                </a:lnTo>
                <a:lnTo>
                  <a:pt x="2105025" y="5715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6812" name="SMARTInkShape-Group1126">
            <a:extLst>
              <a:ext uri="{FF2B5EF4-FFF2-40B4-BE49-F238E27FC236}">
                <a16:creationId xmlns:a16="http://schemas.microsoft.com/office/drawing/2014/main" id="{30A915A0-D1F2-AE94-1B46-644A1F2B05AC}"/>
              </a:ext>
            </a:extLst>
          </p:cNvPr>
          <p:cNvGrpSpPr/>
          <p:nvPr/>
        </p:nvGrpSpPr>
        <p:grpSpPr>
          <a:xfrm>
            <a:off x="3981450" y="4772025"/>
            <a:ext cx="771526" cy="194909"/>
            <a:chOff x="3981450" y="4772025"/>
            <a:chExt cx="771526" cy="194909"/>
          </a:xfrm>
        </p:grpSpPr>
        <p:sp>
          <p:nvSpPr>
            <p:cNvPr id="106806" name="SMARTInkShape-6498">
              <a:extLst>
                <a:ext uri="{FF2B5EF4-FFF2-40B4-BE49-F238E27FC236}">
                  <a16:creationId xmlns:a16="http://schemas.microsoft.com/office/drawing/2014/main" id="{DB7279A8-933A-EA39-A0DB-21E1BA5A5980}"/>
                </a:ext>
              </a:extLst>
            </p:cNvPr>
            <p:cNvSpPr/>
            <p:nvPr>
              <p:custDataLst>
                <p:tags r:id="rId143"/>
              </p:custDataLst>
            </p:nvPr>
          </p:nvSpPr>
          <p:spPr>
            <a:xfrm>
              <a:off x="4733925" y="4933950"/>
              <a:ext cx="19051" cy="9526"/>
            </a:xfrm>
            <a:custGeom>
              <a:avLst/>
              <a:gdLst/>
              <a:ahLst/>
              <a:cxnLst/>
              <a:rect l="0" t="0" r="0" b="0"/>
              <a:pathLst>
                <a:path w="19051" h="9526">
                  <a:moveTo>
                    <a:pt x="0" y="9525"/>
                  </a:moveTo>
                  <a:lnTo>
                    <a:pt x="0" y="9525"/>
                  </a:lnTo>
                  <a:lnTo>
                    <a:pt x="0" y="4469"/>
                  </a:lnTo>
                  <a:lnTo>
                    <a:pt x="2117" y="2980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807" name="SMARTInkShape-6499">
              <a:extLst>
                <a:ext uri="{FF2B5EF4-FFF2-40B4-BE49-F238E27FC236}">
                  <a16:creationId xmlns:a16="http://schemas.microsoft.com/office/drawing/2014/main" id="{6B720B6C-F67B-6935-8562-025997A8F889}"/>
                </a:ext>
              </a:extLst>
            </p:cNvPr>
            <p:cNvSpPr/>
            <p:nvPr>
              <p:custDataLst>
                <p:tags r:id="rId144"/>
              </p:custDataLst>
            </p:nvPr>
          </p:nvSpPr>
          <p:spPr>
            <a:xfrm>
              <a:off x="4533900" y="4838817"/>
              <a:ext cx="123433" cy="123663"/>
            </a:xfrm>
            <a:custGeom>
              <a:avLst/>
              <a:gdLst/>
              <a:ahLst/>
              <a:cxnLst/>
              <a:rect l="0" t="0" r="0" b="0"/>
              <a:pathLst>
                <a:path w="123433" h="123663">
                  <a:moveTo>
                    <a:pt x="114300" y="9408"/>
                  </a:moveTo>
                  <a:lnTo>
                    <a:pt x="114300" y="9408"/>
                  </a:lnTo>
                  <a:lnTo>
                    <a:pt x="123432" y="275"/>
                  </a:lnTo>
                  <a:lnTo>
                    <a:pt x="113596" y="0"/>
                  </a:lnTo>
                  <a:lnTo>
                    <a:pt x="91309" y="7510"/>
                  </a:lnTo>
                  <a:lnTo>
                    <a:pt x="56024" y="25395"/>
                  </a:lnTo>
                  <a:lnTo>
                    <a:pt x="49056" y="33783"/>
                  </a:lnTo>
                  <a:lnTo>
                    <a:pt x="43674" y="36116"/>
                  </a:lnTo>
                  <a:lnTo>
                    <a:pt x="41816" y="37797"/>
                  </a:lnTo>
                  <a:lnTo>
                    <a:pt x="38589" y="46020"/>
                  </a:lnTo>
                  <a:lnTo>
                    <a:pt x="46343" y="55578"/>
                  </a:lnTo>
                  <a:lnTo>
                    <a:pt x="49878" y="56386"/>
                  </a:lnTo>
                  <a:lnTo>
                    <a:pt x="56724" y="56995"/>
                  </a:lnTo>
                  <a:lnTo>
                    <a:pt x="64670" y="63572"/>
                  </a:lnTo>
                  <a:lnTo>
                    <a:pt x="70370" y="65231"/>
                  </a:lnTo>
                  <a:lnTo>
                    <a:pt x="72313" y="66733"/>
                  </a:lnTo>
                  <a:lnTo>
                    <a:pt x="74473" y="71220"/>
                  </a:lnTo>
                  <a:lnTo>
                    <a:pt x="75690" y="79699"/>
                  </a:lnTo>
                  <a:lnTo>
                    <a:pt x="73151" y="85804"/>
                  </a:lnTo>
                  <a:lnTo>
                    <a:pt x="61998" y="99644"/>
                  </a:lnTo>
                  <a:lnTo>
                    <a:pt x="56482" y="102429"/>
                  </a:lnTo>
                  <a:lnTo>
                    <a:pt x="53530" y="103172"/>
                  </a:lnTo>
                  <a:lnTo>
                    <a:pt x="44318" y="109275"/>
                  </a:lnTo>
                  <a:lnTo>
                    <a:pt x="34886" y="117785"/>
                  </a:lnTo>
                  <a:lnTo>
                    <a:pt x="25736" y="121076"/>
                  </a:lnTo>
                  <a:lnTo>
                    <a:pt x="1605" y="123662"/>
                  </a:lnTo>
                  <a:lnTo>
                    <a:pt x="1070" y="122619"/>
                  </a:lnTo>
                  <a:lnTo>
                    <a:pt x="0" y="11418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808" name="SMARTInkShape-6500">
              <a:extLst>
                <a:ext uri="{FF2B5EF4-FFF2-40B4-BE49-F238E27FC236}">
                  <a16:creationId xmlns:a16="http://schemas.microsoft.com/office/drawing/2014/main" id="{652D8F03-322F-EC93-923C-7BBEB6B4D4EE}"/>
                </a:ext>
              </a:extLst>
            </p:cNvPr>
            <p:cNvSpPr/>
            <p:nvPr>
              <p:custDataLst>
                <p:tags r:id="rId145"/>
              </p:custDataLst>
            </p:nvPr>
          </p:nvSpPr>
          <p:spPr>
            <a:xfrm>
              <a:off x="4362450" y="4840532"/>
              <a:ext cx="131531" cy="112469"/>
            </a:xfrm>
            <a:custGeom>
              <a:avLst/>
              <a:gdLst/>
              <a:ahLst/>
              <a:cxnLst/>
              <a:rect l="0" t="0" r="0" b="0"/>
              <a:pathLst>
                <a:path w="131531" h="112469">
                  <a:moveTo>
                    <a:pt x="0" y="26743"/>
                  </a:moveTo>
                  <a:lnTo>
                    <a:pt x="0" y="26743"/>
                  </a:lnTo>
                  <a:lnTo>
                    <a:pt x="21459" y="13486"/>
                  </a:lnTo>
                  <a:lnTo>
                    <a:pt x="34773" y="2291"/>
                  </a:lnTo>
                  <a:lnTo>
                    <a:pt x="41207" y="0"/>
                  </a:lnTo>
                  <a:lnTo>
                    <a:pt x="44405" y="448"/>
                  </a:lnTo>
                  <a:lnTo>
                    <a:pt x="50780" y="3768"/>
                  </a:lnTo>
                  <a:lnTo>
                    <a:pt x="52903" y="6135"/>
                  </a:lnTo>
                  <a:lnTo>
                    <a:pt x="55263" y="11586"/>
                  </a:lnTo>
                  <a:lnTo>
                    <a:pt x="56591" y="30718"/>
                  </a:lnTo>
                  <a:lnTo>
                    <a:pt x="49435" y="64570"/>
                  </a:lnTo>
                  <a:lnTo>
                    <a:pt x="29116" y="111313"/>
                  </a:lnTo>
                  <a:lnTo>
                    <a:pt x="42833" y="97031"/>
                  </a:lnTo>
                  <a:lnTo>
                    <a:pt x="72225" y="55158"/>
                  </a:lnTo>
                  <a:lnTo>
                    <a:pt x="105310" y="24605"/>
                  </a:lnTo>
                  <a:lnTo>
                    <a:pt x="112695" y="13174"/>
                  </a:lnTo>
                  <a:lnTo>
                    <a:pt x="118173" y="10129"/>
                  </a:lnTo>
                  <a:lnTo>
                    <a:pt x="127207" y="8415"/>
                  </a:lnTo>
                  <a:lnTo>
                    <a:pt x="129254" y="10291"/>
                  </a:lnTo>
                  <a:lnTo>
                    <a:pt x="131530" y="18020"/>
                  </a:lnTo>
                  <a:lnTo>
                    <a:pt x="127754" y="39328"/>
                  </a:lnTo>
                  <a:lnTo>
                    <a:pt x="115969" y="85486"/>
                  </a:lnTo>
                  <a:lnTo>
                    <a:pt x="114795" y="102827"/>
                  </a:lnTo>
                  <a:lnTo>
                    <a:pt x="115688" y="106041"/>
                  </a:lnTo>
                  <a:lnTo>
                    <a:pt x="123825" y="11246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809" name="SMARTInkShape-6501">
              <a:extLst>
                <a:ext uri="{FF2B5EF4-FFF2-40B4-BE49-F238E27FC236}">
                  <a16:creationId xmlns:a16="http://schemas.microsoft.com/office/drawing/2014/main" id="{518A3209-40BF-B2A3-A591-31FA3C738348}"/>
                </a:ext>
              </a:extLst>
            </p:cNvPr>
            <p:cNvSpPr/>
            <p:nvPr>
              <p:custDataLst>
                <p:tags r:id="rId146"/>
              </p:custDataLst>
            </p:nvPr>
          </p:nvSpPr>
          <p:spPr>
            <a:xfrm>
              <a:off x="4352925" y="4772025"/>
              <a:ext cx="1" cy="19051"/>
            </a:xfrm>
            <a:custGeom>
              <a:avLst/>
              <a:gdLst/>
              <a:ahLst/>
              <a:cxnLst/>
              <a:rect l="0" t="0" r="0" b="0"/>
              <a:pathLst>
                <a:path w="1" h="19051">
                  <a:moveTo>
                    <a:pt x="0" y="19050"/>
                  </a:moveTo>
                  <a:lnTo>
                    <a:pt x="0" y="190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810" name="SMARTInkShape-6502">
              <a:extLst>
                <a:ext uri="{FF2B5EF4-FFF2-40B4-BE49-F238E27FC236}">
                  <a16:creationId xmlns:a16="http://schemas.microsoft.com/office/drawing/2014/main" id="{53C9DF96-BC01-A106-58B6-EC864941D8BD}"/>
                </a:ext>
              </a:extLst>
            </p:cNvPr>
            <p:cNvSpPr/>
            <p:nvPr>
              <p:custDataLst>
                <p:tags r:id="rId147"/>
              </p:custDataLst>
            </p:nvPr>
          </p:nvSpPr>
          <p:spPr>
            <a:xfrm>
              <a:off x="4295775" y="4855020"/>
              <a:ext cx="28460" cy="107506"/>
            </a:xfrm>
            <a:custGeom>
              <a:avLst/>
              <a:gdLst/>
              <a:ahLst/>
              <a:cxnLst/>
              <a:rect l="0" t="0" r="0" b="0"/>
              <a:pathLst>
                <a:path w="28460" h="107506">
                  <a:moveTo>
                    <a:pt x="19050" y="12255"/>
                  </a:moveTo>
                  <a:lnTo>
                    <a:pt x="19050" y="12255"/>
                  </a:lnTo>
                  <a:lnTo>
                    <a:pt x="25596" y="220"/>
                  </a:lnTo>
                  <a:lnTo>
                    <a:pt x="26589" y="0"/>
                  </a:lnTo>
                  <a:lnTo>
                    <a:pt x="27251" y="909"/>
                  </a:lnTo>
                  <a:lnTo>
                    <a:pt x="28459" y="24029"/>
                  </a:lnTo>
                  <a:lnTo>
                    <a:pt x="14383" y="67695"/>
                  </a:lnTo>
                  <a:lnTo>
                    <a:pt x="0" y="10750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811" name="SMARTInkShape-6503">
              <a:extLst>
                <a:ext uri="{FF2B5EF4-FFF2-40B4-BE49-F238E27FC236}">
                  <a16:creationId xmlns:a16="http://schemas.microsoft.com/office/drawing/2014/main" id="{8BD67C40-A9B7-20B5-41C9-087738998B68}"/>
                </a:ext>
              </a:extLst>
            </p:cNvPr>
            <p:cNvSpPr/>
            <p:nvPr>
              <p:custDataLst>
                <p:tags r:id="rId148"/>
              </p:custDataLst>
            </p:nvPr>
          </p:nvSpPr>
          <p:spPr>
            <a:xfrm>
              <a:off x="3981450" y="4819834"/>
              <a:ext cx="245581" cy="147100"/>
            </a:xfrm>
            <a:custGeom>
              <a:avLst/>
              <a:gdLst/>
              <a:ahLst/>
              <a:cxnLst/>
              <a:rect l="0" t="0" r="0" b="0"/>
              <a:pathLst>
                <a:path w="245581" h="147100">
                  <a:moveTo>
                    <a:pt x="0" y="18866"/>
                  </a:moveTo>
                  <a:lnTo>
                    <a:pt x="0" y="18866"/>
                  </a:lnTo>
                  <a:lnTo>
                    <a:pt x="5056" y="13809"/>
                  </a:lnTo>
                  <a:lnTo>
                    <a:pt x="10361" y="11327"/>
                  </a:lnTo>
                  <a:lnTo>
                    <a:pt x="40000" y="9458"/>
                  </a:lnTo>
                  <a:lnTo>
                    <a:pt x="42542" y="10477"/>
                  </a:lnTo>
                  <a:lnTo>
                    <a:pt x="44236" y="12215"/>
                  </a:lnTo>
                  <a:lnTo>
                    <a:pt x="46119" y="16968"/>
                  </a:lnTo>
                  <a:lnTo>
                    <a:pt x="46955" y="22608"/>
                  </a:lnTo>
                  <a:lnTo>
                    <a:pt x="42370" y="41847"/>
                  </a:lnTo>
                  <a:lnTo>
                    <a:pt x="22103" y="87536"/>
                  </a:lnTo>
                  <a:lnTo>
                    <a:pt x="7532" y="131611"/>
                  </a:lnTo>
                  <a:lnTo>
                    <a:pt x="1488" y="140502"/>
                  </a:lnTo>
                  <a:lnTo>
                    <a:pt x="441" y="147099"/>
                  </a:lnTo>
                  <a:lnTo>
                    <a:pt x="10419" y="120459"/>
                  </a:lnTo>
                  <a:lnTo>
                    <a:pt x="27458" y="84913"/>
                  </a:lnTo>
                  <a:lnTo>
                    <a:pt x="58811" y="48375"/>
                  </a:lnTo>
                  <a:lnTo>
                    <a:pt x="106022" y="10418"/>
                  </a:lnTo>
                  <a:lnTo>
                    <a:pt x="122783" y="437"/>
                  </a:lnTo>
                  <a:lnTo>
                    <a:pt x="128573" y="0"/>
                  </a:lnTo>
                  <a:lnTo>
                    <a:pt x="130165" y="996"/>
                  </a:lnTo>
                  <a:lnTo>
                    <a:pt x="131227" y="2720"/>
                  </a:lnTo>
                  <a:lnTo>
                    <a:pt x="132406" y="8515"/>
                  </a:lnTo>
                  <a:lnTo>
                    <a:pt x="133267" y="49180"/>
                  </a:lnTo>
                  <a:lnTo>
                    <a:pt x="133350" y="94990"/>
                  </a:lnTo>
                  <a:lnTo>
                    <a:pt x="140954" y="86388"/>
                  </a:lnTo>
                  <a:lnTo>
                    <a:pt x="173350" y="45933"/>
                  </a:lnTo>
                  <a:lnTo>
                    <a:pt x="220606" y="8009"/>
                  </a:lnTo>
                  <a:lnTo>
                    <a:pt x="233523" y="2243"/>
                  </a:lnTo>
                  <a:lnTo>
                    <a:pt x="240666" y="895"/>
                  </a:lnTo>
                  <a:lnTo>
                    <a:pt x="242994" y="1594"/>
                  </a:lnTo>
                  <a:lnTo>
                    <a:pt x="244546" y="3118"/>
                  </a:lnTo>
                  <a:lnTo>
                    <a:pt x="245580" y="5192"/>
                  </a:lnTo>
                  <a:lnTo>
                    <a:pt x="243908" y="13141"/>
                  </a:lnTo>
                  <a:lnTo>
                    <a:pt x="240696" y="25847"/>
                  </a:lnTo>
                  <a:lnTo>
                    <a:pt x="238464" y="70415"/>
                  </a:lnTo>
                  <a:lnTo>
                    <a:pt x="238125" y="9506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6816" name="SMARTInkShape-Group1127">
            <a:extLst>
              <a:ext uri="{FF2B5EF4-FFF2-40B4-BE49-F238E27FC236}">
                <a16:creationId xmlns:a16="http://schemas.microsoft.com/office/drawing/2014/main" id="{B575BF36-9CE4-9095-DCFE-5272505A374C}"/>
              </a:ext>
            </a:extLst>
          </p:cNvPr>
          <p:cNvGrpSpPr/>
          <p:nvPr/>
        </p:nvGrpSpPr>
        <p:grpSpPr>
          <a:xfrm>
            <a:off x="8486775" y="4414138"/>
            <a:ext cx="466726" cy="148260"/>
            <a:chOff x="8486775" y="4414138"/>
            <a:chExt cx="466726" cy="148260"/>
          </a:xfrm>
        </p:grpSpPr>
        <p:sp>
          <p:nvSpPr>
            <p:cNvPr id="106813" name="SMARTInkShape-6504">
              <a:extLst>
                <a:ext uri="{FF2B5EF4-FFF2-40B4-BE49-F238E27FC236}">
                  <a16:creationId xmlns:a16="http://schemas.microsoft.com/office/drawing/2014/main" id="{C641C6CE-1209-21F9-F92E-939EE21CCAAF}"/>
                </a:ext>
              </a:extLst>
            </p:cNvPr>
            <p:cNvSpPr/>
            <p:nvPr>
              <p:custDataLst>
                <p:tags r:id="rId140"/>
              </p:custDataLst>
            </p:nvPr>
          </p:nvSpPr>
          <p:spPr>
            <a:xfrm>
              <a:off x="8753475" y="4414138"/>
              <a:ext cx="200026" cy="34038"/>
            </a:xfrm>
            <a:custGeom>
              <a:avLst/>
              <a:gdLst/>
              <a:ahLst/>
              <a:cxnLst/>
              <a:rect l="0" t="0" r="0" b="0"/>
              <a:pathLst>
                <a:path w="200026" h="34038">
                  <a:moveTo>
                    <a:pt x="0" y="34037"/>
                  </a:moveTo>
                  <a:lnTo>
                    <a:pt x="0" y="34037"/>
                  </a:lnTo>
                  <a:lnTo>
                    <a:pt x="43251" y="18849"/>
                  </a:lnTo>
                  <a:lnTo>
                    <a:pt x="89408" y="10439"/>
                  </a:lnTo>
                  <a:lnTo>
                    <a:pt x="131098" y="6445"/>
                  </a:lnTo>
                  <a:lnTo>
                    <a:pt x="175094" y="4490"/>
                  </a:lnTo>
                  <a:lnTo>
                    <a:pt x="182947" y="444"/>
                  </a:lnTo>
                  <a:lnTo>
                    <a:pt x="186523" y="0"/>
                  </a:lnTo>
                  <a:lnTo>
                    <a:pt x="200025" y="546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814" name="SMARTInkShape-6505">
              <a:extLst>
                <a:ext uri="{FF2B5EF4-FFF2-40B4-BE49-F238E27FC236}">
                  <a16:creationId xmlns:a16="http://schemas.microsoft.com/office/drawing/2014/main" id="{AFCB3AC7-55FF-8E38-E79F-97A3DE9642C9}"/>
                </a:ext>
              </a:extLst>
            </p:cNvPr>
            <p:cNvSpPr/>
            <p:nvPr>
              <p:custDataLst>
                <p:tags r:id="rId141"/>
              </p:custDataLst>
            </p:nvPr>
          </p:nvSpPr>
          <p:spPr>
            <a:xfrm>
              <a:off x="8696902" y="4421708"/>
              <a:ext cx="121162" cy="131243"/>
            </a:xfrm>
            <a:custGeom>
              <a:avLst/>
              <a:gdLst/>
              <a:ahLst/>
              <a:cxnLst/>
              <a:rect l="0" t="0" r="0" b="0"/>
              <a:pathLst>
                <a:path w="121162" h="131243">
                  <a:moveTo>
                    <a:pt x="56573" y="26467"/>
                  </a:moveTo>
                  <a:lnTo>
                    <a:pt x="56573" y="26467"/>
                  </a:lnTo>
                  <a:lnTo>
                    <a:pt x="66685" y="16354"/>
                  </a:lnTo>
                  <a:lnTo>
                    <a:pt x="68606" y="12316"/>
                  </a:lnTo>
                  <a:lnTo>
                    <a:pt x="68829" y="8567"/>
                  </a:lnTo>
                  <a:lnTo>
                    <a:pt x="67919" y="5008"/>
                  </a:lnTo>
                  <a:lnTo>
                    <a:pt x="66254" y="2636"/>
                  </a:lnTo>
                  <a:lnTo>
                    <a:pt x="64085" y="1055"/>
                  </a:lnTo>
                  <a:lnTo>
                    <a:pt x="61580" y="0"/>
                  </a:lnTo>
                  <a:lnTo>
                    <a:pt x="42887" y="3573"/>
                  </a:lnTo>
                  <a:lnTo>
                    <a:pt x="27353" y="11335"/>
                  </a:lnTo>
                  <a:lnTo>
                    <a:pt x="1370" y="34130"/>
                  </a:lnTo>
                  <a:lnTo>
                    <a:pt x="288" y="37987"/>
                  </a:lnTo>
                  <a:lnTo>
                    <a:pt x="0" y="40497"/>
                  </a:lnTo>
                  <a:lnTo>
                    <a:pt x="13686" y="65222"/>
                  </a:lnTo>
                  <a:lnTo>
                    <a:pt x="20932" y="74735"/>
                  </a:lnTo>
                  <a:lnTo>
                    <a:pt x="41074" y="86042"/>
                  </a:lnTo>
                  <a:lnTo>
                    <a:pt x="82794" y="99746"/>
                  </a:lnTo>
                  <a:lnTo>
                    <a:pt x="95743" y="102427"/>
                  </a:lnTo>
                  <a:lnTo>
                    <a:pt x="108983" y="109887"/>
                  </a:lnTo>
                  <a:lnTo>
                    <a:pt x="121161" y="119950"/>
                  </a:lnTo>
                  <a:lnTo>
                    <a:pt x="119740" y="121598"/>
                  </a:lnTo>
                  <a:lnTo>
                    <a:pt x="112516" y="126250"/>
                  </a:lnTo>
                  <a:lnTo>
                    <a:pt x="96550" y="129763"/>
                  </a:lnTo>
                  <a:lnTo>
                    <a:pt x="56573" y="13124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815" name="SMARTInkShape-6506">
              <a:extLst>
                <a:ext uri="{FF2B5EF4-FFF2-40B4-BE49-F238E27FC236}">
                  <a16:creationId xmlns:a16="http://schemas.microsoft.com/office/drawing/2014/main" id="{2B3DAC06-D1D8-BDE8-7903-C12E8CD813EF}"/>
                </a:ext>
              </a:extLst>
            </p:cNvPr>
            <p:cNvSpPr/>
            <p:nvPr>
              <p:custDataLst>
                <p:tags r:id="rId142"/>
              </p:custDataLst>
            </p:nvPr>
          </p:nvSpPr>
          <p:spPr>
            <a:xfrm>
              <a:off x="8486775" y="4420483"/>
              <a:ext cx="149006" cy="141915"/>
            </a:xfrm>
            <a:custGeom>
              <a:avLst/>
              <a:gdLst/>
              <a:ahLst/>
              <a:cxnLst/>
              <a:rect l="0" t="0" r="0" b="0"/>
              <a:pathLst>
                <a:path w="149006" h="141915">
                  <a:moveTo>
                    <a:pt x="0" y="8642"/>
                  </a:moveTo>
                  <a:lnTo>
                    <a:pt x="0" y="8642"/>
                  </a:lnTo>
                  <a:lnTo>
                    <a:pt x="22389" y="8642"/>
                  </a:lnTo>
                  <a:lnTo>
                    <a:pt x="28649" y="5820"/>
                  </a:lnTo>
                  <a:lnTo>
                    <a:pt x="34958" y="2096"/>
                  </a:lnTo>
                  <a:lnTo>
                    <a:pt x="46576" y="0"/>
                  </a:lnTo>
                  <a:lnTo>
                    <a:pt x="67070" y="437"/>
                  </a:lnTo>
                  <a:lnTo>
                    <a:pt x="90194" y="6708"/>
                  </a:lnTo>
                  <a:lnTo>
                    <a:pt x="104645" y="8840"/>
                  </a:lnTo>
                  <a:lnTo>
                    <a:pt x="128546" y="18267"/>
                  </a:lnTo>
                  <a:lnTo>
                    <a:pt x="130148" y="20350"/>
                  </a:lnTo>
                  <a:lnTo>
                    <a:pt x="131215" y="22798"/>
                  </a:lnTo>
                  <a:lnTo>
                    <a:pt x="130869" y="25487"/>
                  </a:lnTo>
                  <a:lnTo>
                    <a:pt x="127661" y="31298"/>
                  </a:lnTo>
                  <a:lnTo>
                    <a:pt x="125323" y="33272"/>
                  </a:lnTo>
                  <a:lnTo>
                    <a:pt x="92595" y="49963"/>
                  </a:lnTo>
                  <a:lnTo>
                    <a:pt x="62271" y="57844"/>
                  </a:lnTo>
                  <a:lnTo>
                    <a:pt x="49142" y="63437"/>
                  </a:lnTo>
                  <a:lnTo>
                    <a:pt x="45462" y="64222"/>
                  </a:lnTo>
                  <a:lnTo>
                    <a:pt x="44066" y="65804"/>
                  </a:lnTo>
                  <a:lnTo>
                    <a:pt x="44193" y="67916"/>
                  </a:lnTo>
                  <a:lnTo>
                    <a:pt x="45338" y="70384"/>
                  </a:lnTo>
                  <a:lnTo>
                    <a:pt x="47159" y="72028"/>
                  </a:lnTo>
                  <a:lnTo>
                    <a:pt x="52004" y="73855"/>
                  </a:lnTo>
                  <a:lnTo>
                    <a:pt x="96970" y="85621"/>
                  </a:lnTo>
                  <a:lnTo>
                    <a:pt x="140567" y="98911"/>
                  </a:lnTo>
                  <a:lnTo>
                    <a:pt x="144512" y="102689"/>
                  </a:lnTo>
                  <a:lnTo>
                    <a:pt x="148894" y="112529"/>
                  </a:lnTo>
                  <a:lnTo>
                    <a:pt x="149005" y="117059"/>
                  </a:lnTo>
                  <a:lnTo>
                    <a:pt x="146305" y="124914"/>
                  </a:lnTo>
                  <a:lnTo>
                    <a:pt x="138755" y="131932"/>
                  </a:lnTo>
                  <a:lnTo>
                    <a:pt x="133779" y="135285"/>
                  </a:lnTo>
                  <a:lnTo>
                    <a:pt x="92157" y="141109"/>
                  </a:lnTo>
                  <a:lnTo>
                    <a:pt x="49340" y="141914"/>
                  </a:lnTo>
                  <a:lnTo>
                    <a:pt x="35687" y="140899"/>
                  </a:lnTo>
                  <a:lnTo>
                    <a:pt x="9525" y="13246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6821" name="SMARTInkShape-Group1128">
            <a:extLst>
              <a:ext uri="{FF2B5EF4-FFF2-40B4-BE49-F238E27FC236}">
                <a16:creationId xmlns:a16="http://schemas.microsoft.com/office/drawing/2014/main" id="{6447B425-FFD4-372B-8EF5-33BE8F83EE14}"/>
              </a:ext>
            </a:extLst>
          </p:cNvPr>
          <p:cNvGrpSpPr/>
          <p:nvPr/>
        </p:nvGrpSpPr>
        <p:grpSpPr>
          <a:xfrm>
            <a:off x="7696200" y="4335983"/>
            <a:ext cx="476251" cy="258237"/>
            <a:chOff x="7696200" y="4335983"/>
            <a:chExt cx="476251" cy="258237"/>
          </a:xfrm>
        </p:grpSpPr>
        <p:sp>
          <p:nvSpPr>
            <p:cNvPr id="106817" name="SMARTInkShape-6507">
              <a:extLst>
                <a:ext uri="{FF2B5EF4-FFF2-40B4-BE49-F238E27FC236}">
                  <a16:creationId xmlns:a16="http://schemas.microsoft.com/office/drawing/2014/main" id="{37D0D96B-4D6B-B1A2-40C4-D5117F58C63E}"/>
                </a:ext>
              </a:extLst>
            </p:cNvPr>
            <p:cNvSpPr/>
            <p:nvPr>
              <p:custDataLst>
                <p:tags r:id="rId136"/>
              </p:custDataLst>
            </p:nvPr>
          </p:nvSpPr>
          <p:spPr>
            <a:xfrm>
              <a:off x="8039100" y="4467225"/>
              <a:ext cx="133351" cy="9526"/>
            </a:xfrm>
            <a:custGeom>
              <a:avLst/>
              <a:gdLst/>
              <a:ahLst/>
              <a:cxnLst/>
              <a:rect l="0" t="0" r="0" b="0"/>
              <a:pathLst>
                <a:path w="133351" h="9526">
                  <a:moveTo>
                    <a:pt x="0" y="9525"/>
                  </a:moveTo>
                  <a:lnTo>
                    <a:pt x="0" y="9525"/>
                  </a:lnTo>
                  <a:lnTo>
                    <a:pt x="15208" y="2979"/>
                  </a:lnTo>
                  <a:lnTo>
                    <a:pt x="58541" y="117"/>
                  </a:lnTo>
                  <a:lnTo>
                    <a:pt x="102131" y="5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818" name="SMARTInkShape-6508">
              <a:extLst>
                <a:ext uri="{FF2B5EF4-FFF2-40B4-BE49-F238E27FC236}">
                  <a16:creationId xmlns:a16="http://schemas.microsoft.com/office/drawing/2014/main" id="{CC033E29-083D-7F4A-04D4-112C88A88F0C}"/>
                </a:ext>
              </a:extLst>
            </p:cNvPr>
            <p:cNvSpPr/>
            <p:nvPr>
              <p:custDataLst>
                <p:tags r:id="rId137"/>
              </p:custDataLst>
            </p:nvPr>
          </p:nvSpPr>
          <p:spPr>
            <a:xfrm>
              <a:off x="8029624" y="4335983"/>
              <a:ext cx="114252" cy="245491"/>
            </a:xfrm>
            <a:custGeom>
              <a:avLst/>
              <a:gdLst/>
              <a:ahLst/>
              <a:cxnLst/>
              <a:rect l="0" t="0" r="0" b="0"/>
              <a:pathLst>
                <a:path w="114252" h="245491">
                  <a:moveTo>
                    <a:pt x="66626" y="26467"/>
                  </a:moveTo>
                  <a:lnTo>
                    <a:pt x="66626" y="26467"/>
                  </a:lnTo>
                  <a:lnTo>
                    <a:pt x="93093" y="0"/>
                  </a:lnTo>
                  <a:lnTo>
                    <a:pt x="89520" y="3573"/>
                  </a:lnTo>
                  <a:lnTo>
                    <a:pt x="87384" y="8531"/>
                  </a:lnTo>
                  <a:lnTo>
                    <a:pt x="86815" y="11335"/>
                  </a:lnTo>
                  <a:lnTo>
                    <a:pt x="70554" y="41523"/>
                  </a:lnTo>
                  <a:lnTo>
                    <a:pt x="65673" y="65147"/>
                  </a:lnTo>
                  <a:lnTo>
                    <a:pt x="41840" y="112160"/>
                  </a:lnTo>
                  <a:lnTo>
                    <a:pt x="22229" y="158673"/>
                  </a:lnTo>
                  <a:lnTo>
                    <a:pt x="6308" y="196224"/>
                  </a:lnTo>
                  <a:lnTo>
                    <a:pt x="199" y="235455"/>
                  </a:lnTo>
                  <a:lnTo>
                    <a:pt x="0" y="243549"/>
                  </a:lnTo>
                  <a:lnTo>
                    <a:pt x="5618" y="244656"/>
                  </a:lnTo>
                  <a:lnTo>
                    <a:pt x="44733" y="245490"/>
                  </a:lnTo>
                  <a:lnTo>
                    <a:pt x="54426" y="242697"/>
                  </a:lnTo>
                  <a:lnTo>
                    <a:pt x="63320" y="238986"/>
                  </a:lnTo>
                  <a:lnTo>
                    <a:pt x="114251" y="22649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819" name="SMARTInkShape-6509">
              <a:extLst>
                <a:ext uri="{FF2B5EF4-FFF2-40B4-BE49-F238E27FC236}">
                  <a16:creationId xmlns:a16="http://schemas.microsoft.com/office/drawing/2014/main" id="{563B2DD8-35EB-369E-1C95-40B4693F1C87}"/>
                </a:ext>
              </a:extLst>
            </p:cNvPr>
            <p:cNvSpPr/>
            <p:nvPr>
              <p:custDataLst>
                <p:tags r:id="rId138"/>
              </p:custDataLst>
            </p:nvPr>
          </p:nvSpPr>
          <p:spPr>
            <a:xfrm>
              <a:off x="7882880" y="4486275"/>
              <a:ext cx="78349" cy="107945"/>
            </a:xfrm>
            <a:custGeom>
              <a:avLst/>
              <a:gdLst/>
              <a:ahLst/>
              <a:cxnLst/>
              <a:rect l="0" t="0" r="0" b="0"/>
              <a:pathLst>
                <a:path w="78349" h="107945">
                  <a:moveTo>
                    <a:pt x="41920" y="57150"/>
                  </a:moveTo>
                  <a:lnTo>
                    <a:pt x="41920" y="57150"/>
                  </a:lnTo>
                  <a:lnTo>
                    <a:pt x="61558" y="42999"/>
                  </a:lnTo>
                  <a:lnTo>
                    <a:pt x="76257" y="22377"/>
                  </a:lnTo>
                  <a:lnTo>
                    <a:pt x="78348" y="15943"/>
                  </a:lnTo>
                  <a:lnTo>
                    <a:pt x="77846" y="13803"/>
                  </a:lnTo>
                  <a:lnTo>
                    <a:pt x="76454" y="12377"/>
                  </a:lnTo>
                  <a:lnTo>
                    <a:pt x="72085" y="10793"/>
                  </a:lnTo>
                  <a:lnTo>
                    <a:pt x="66615" y="10089"/>
                  </a:lnTo>
                  <a:lnTo>
                    <a:pt x="47474" y="19805"/>
                  </a:lnTo>
                  <a:lnTo>
                    <a:pt x="26750" y="36089"/>
                  </a:lnTo>
                  <a:lnTo>
                    <a:pt x="1264" y="76272"/>
                  </a:lnTo>
                  <a:lnTo>
                    <a:pt x="0" y="81540"/>
                  </a:lnTo>
                  <a:lnTo>
                    <a:pt x="1416" y="93037"/>
                  </a:lnTo>
                  <a:lnTo>
                    <a:pt x="8165" y="106354"/>
                  </a:lnTo>
                  <a:lnTo>
                    <a:pt x="12007" y="107944"/>
                  </a:lnTo>
                  <a:lnTo>
                    <a:pt x="21922" y="106888"/>
                  </a:lnTo>
                  <a:lnTo>
                    <a:pt x="39405" y="95288"/>
                  </a:lnTo>
                  <a:lnTo>
                    <a:pt x="57990" y="78446"/>
                  </a:lnTo>
                  <a:lnTo>
                    <a:pt x="64938" y="60618"/>
                  </a:lnTo>
                  <a:lnTo>
                    <a:pt x="69397" y="24791"/>
                  </a:lnTo>
                  <a:lnTo>
                    <a:pt x="6097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820" name="SMARTInkShape-6510">
              <a:extLst>
                <a:ext uri="{FF2B5EF4-FFF2-40B4-BE49-F238E27FC236}">
                  <a16:creationId xmlns:a16="http://schemas.microsoft.com/office/drawing/2014/main" id="{389654FE-5F4F-2EEB-9124-9C7BB0FF43AB}"/>
                </a:ext>
              </a:extLst>
            </p:cNvPr>
            <p:cNvSpPr/>
            <p:nvPr>
              <p:custDataLst>
                <p:tags r:id="rId139"/>
              </p:custDataLst>
            </p:nvPr>
          </p:nvSpPr>
          <p:spPr>
            <a:xfrm>
              <a:off x="7696200" y="4486397"/>
              <a:ext cx="132245" cy="95129"/>
            </a:xfrm>
            <a:custGeom>
              <a:avLst/>
              <a:gdLst/>
              <a:ahLst/>
              <a:cxnLst/>
              <a:rect l="0" t="0" r="0" b="0"/>
              <a:pathLst>
                <a:path w="132245" h="95129">
                  <a:moveTo>
                    <a:pt x="0" y="28453"/>
                  </a:moveTo>
                  <a:lnTo>
                    <a:pt x="0" y="28453"/>
                  </a:lnTo>
                  <a:lnTo>
                    <a:pt x="16401" y="12051"/>
                  </a:lnTo>
                  <a:lnTo>
                    <a:pt x="20696" y="10580"/>
                  </a:lnTo>
                  <a:lnTo>
                    <a:pt x="23322" y="10187"/>
                  </a:lnTo>
                  <a:lnTo>
                    <a:pt x="37967" y="807"/>
                  </a:lnTo>
                  <a:lnTo>
                    <a:pt x="51201" y="0"/>
                  </a:lnTo>
                  <a:lnTo>
                    <a:pt x="53184" y="1018"/>
                  </a:lnTo>
                  <a:lnTo>
                    <a:pt x="54506" y="2755"/>
                  </a:lnTo>
                  <a:lnTo>
                    <a:pt x="55975" y="8565"/>
                  </a:lnTo>
                  <a:lnTo>
                    <a:pt x="56995" y="30473"/>
                  </a:lnTo>
                  <a:lnTo>
                    <a:pt x="55989" y="32974"/>
                  </a:lnTo>
                  <a:lnTo>
                    <a:pt x="54259" y="34642"/>
                  </a:lnTo>
                  <a:lnTo>
                    <a:pt x="46769" y="39812"/>
                  </a:lnTo>
                  <a:lnTo>
                    <a:pt x="43879" y="42376"/>
                  </a:lnTo>
                  <a:lnTo>
                    <a:pt x="40668" y="48046"/>
                  </a:lnTo>
                  <a:lnTo>
                    <a:pt x="33551" y="65367"/>
                  </a:lnTo>
                  <a:lnTo>
                    <a:pt x="30833" y="68937"/>
                  </a:lnTo>
                  <a:lnTo>
                    <a:pt x="23012" y="75021"/>
                  </a:lnTo>
                  <a:lnTo>
                    <a:pt x="19204" y="85127"/>
                  </a:lnTo>
                  <a:lnTo>
                    <a:pt x="33244" y="71401"/>
                  </a:lnTo>
                  <a:lnTo>
                    <a:pt x="35942" y="65885"/>
                  </a:lnTo>
                  <a:lnTo>
                    <a:pt x="36661" y="62933"/>
                  </a:lnTo>
                  <a:lnTo>
                    <a:pt x="52843" y="48665"/>
                  </a:lnTo>
                  <a:lnTo>
                    <a:pt x="95793" y="28034"/>
                  </a:lnTo>
                  <a:lnTo>
                    <a:pt x="108192" y="22975"/>
                  </a:lnTo>
                  <a:lnTo>
                    <a:pt x="120758" y="20728"/>
                  </a:lnTo>
                  <a:lnTo>
                    <a:pt x="124955" y="21185"/>
                  </a:lnTo>
                  <a:lnTo>
                    <a:pt x="127753" y="22549"/>
                  </a:lnTo>
                  <a:lnTo>
                    <a:pt x="129619" y="24517"/>
                  </a:lnTo>
                  <a:lnTo>
                    <a:pt x="131691" y="29526"/>
                  </a:lnTo>
                  <a:lnTo>
                    <a:pt x="132244" y="32343"/>
                  </a:lnTo>
                  <a:lnTo>
                    <a:pt x="131555" y="35280"/>
                  </a:lnTo>
                  <a:lnTo>
                    <a:pt x="125527" y="44469"/>
                  </a:lnTo>
                  <a:lnTo>
                    <a:pt x="119996" y="50741"/>
                  </a:lnTo>
                  <a:lnTo>
                    <a:pt x="116831" y="59879"/>
                  </a:lnTo>
                  <a:lnTo>
                    <a:pt x="114300" y="9512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6825" name="SMARTInkShape-Group1129">
            <a:extLst>
              <a:ext uri="{FF2B5EF4-FFF2-40B4-BE49-F238E27FC236}">
                <a16:creationId xmlns:a16="http://schemas.microsoft.com/office/drawing/2014/main" id="{B8C2FCC4-1E97-CB74-7F89-F77BA3143779}"/>
              </a:ext>
            </a:extLst>
          </p:cNvPr>
          <p:cNvGrpSpPr/>
          <p:nvPr/>
        </p:nvGrpSpPr>
        <p:grpSpPr>
          <a:xfrm>
            <a:off x="7134225" y="4400550"/>
            <a:ext cx="180976" cy="190501"/>
            <a:chOff x="7134225" y="4400550"/>
            <a:chExt cx="180976" cy="190501"/>
          </a:xfrm>
        </p:grpSpPr>
        <p:sp>
          <p:nvSpPr>
            <p:cNvPr id="106822" name="SMARTInkShape-6511">
              <a:extLst>
                <a:ext uri="{FF2B5EF4-FFF2-40B4-BE49-F238E27FC236}">
                  <a16:creationId xmlns:a16="http://schemas.microsoft.com/office/drawing/2014/main" id="{C532E09D-BFE0-8F15-8C4F-A7F2AD50C7BB}"/>
                </a:ext>
              </a:extLst>
            </p:cNvPr>
            <p:cNvSpPr/>
            <p:nvPr>
              <p:custDataLst>
                <p:tags r:id="rId133"/>
              </p:custDataLst>
            </p:nvPr>
          </p:nvSpPr>
          <p:spPr>
            <a:xfrm>
              <a:off x="7134225" y="4448175"/>
              <a:ext cx="57151" cy="142876"/>
            </a:xfrm>
            <a:custGeom>
              <a:avLst/>
              <a:gdLst/>
              <a:ahLst/>
              <a:cxnLst/>
              <a:rect l="0" t="0" r="0" b="0"/>
              <a:pathLst>
                <a:path w="57151" h="142876">
                  <a:moveTo>
                    <a:pt x="57150" y="0"/>
                  </a:moveTo>
                  <a:lnTo>
                    <a:pt x="57150" y="0"/>
                  </a:lnTo>
                  <a:lnTo>
                    <a:pt x="52094" y="5057"/>
                  </a:lnTo>
                  <a:lnTo>
                    <a:pt x="49610" y="13183"/>
                  </a:lnTo>
                  <a:lnTo>
                    <a:pt x="47449" y="22794"/>
                  </a:lnTo>
                  <a:lnTo>
                    <a:pt x="40260" y="37585"/>
                  </a:lnTo>
                  <a:lnTo>
                    <a:pt x="39540" y="40931"/>
                  </a:lnTo>
                  <a:lnTo>
                    <a:pt x="20389" y="72183"/>
                  </a:lnTo>
                  <a:lnTo>
                    <a:pt x="16768" y="76696"/>
                  </a:lnTo>
                  <a:lnTo>
                    <a:pt x="12744" y="87357"/>
                  </a:lnTo>
                  <a:lnTo>
                    <a:pt x="672" y="132556"/>
                  </a:lnTo>
                  <a:lnTo>
                    <a:pt x="0" y="1428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823" name="SMARTInkShape-6512">
              <a:extLst>
                <a:ext uri="{FF2B5EF4-FFF2-40B4-BE49-F238E27FC236}">
                  <a16:creationId xmlns:a16="http://schemas.microsoft.com/office/drawing/2014/main" id="{D330B318-A560-34AC-DC9D-4AC4CBCE06E1}"/>
                </a:ext>
              </a:extLst>
            </p:cNvPr>
            <p:cNvSpPr/>
            <p:nvPr>
              <p:custDataLst>
                <p:tags r:id="rId134"/>
              </p:custDataLst>
            </p:nvPr>
          </p:nvSpPr>
          <p:spPr>
            <a:xfrm>
              <a:off x="7219950" y="4400550"/>
              <a:ext cx="28576" cy="38101"/>
            </a:xfrm>
            <a:custGeom>
              <a:avLst/>
              <a:gdLst/>
              <a:ahLst/>
              <a:cxnLst/>
              <a:rect l="0" t="0" r="0" b="0"/>
              <a:pathLst>
                <a:path w="28576" h="38101">
                  <a:moveTo>
                    <a:pt x="0" y="38100"/>
                  </a:moveTo>
                  <a:lnTo>
                    <a:pt x="0" y="38100"/>
                  </a:lnTo>
                  <a:lnTo>
                    <a:pt x="0" y="21698"/>
                  </a:lnTo>
                  <a:lnTo>
                    <a:pt x="5056" y="9722"/>
                  </a:lnTo>
                  <a:lnTo>
                    <a:pt x="7605" y="6481"/>
                  </a:lnTo>
                  <a:lnTo>
                    <a:pt x="13257" y="2880"/>
                  </a:lnTo>
                  <a:lnTo>
                    <a:pt x="285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824" name="SMARTInkShape-6513">
              <a:extLst>
                <a:ext uri="{FF2B5EF4-FFF2-40B4-BE49-F238E27FC236}">
                  <a16:creationId xmlns:a16="http://schemas.microsoft.com/office/drawing/2014/main" id="{636A15C4-9B37-E1BE-23F2-523E74AE33E4}"/>
                </a:ext>
              </a:extLst>
            </p:cNvPr>
            <p:cNvSpPr/>
            <p:nvPr>
              <p:custDataLst>
                <p:tags r:id="rId135"/>
              </p:custDataLst>
            </p:nvPr>
          </p:nvSpPr>
          <p:spPr>
            <a:xfrm>
              <a:off x="7229475" y="4459024"/>
              <a:ext cx="85726" cy="111569"/>
            </a:xfrm>
            <a:custGeom>
              <a:avLst/>
              <a:gdLst/>
              <a:ahLst/>
              <a:cxnLst/>
              <a:rect l="0" t="0" r="0" b="0"/>
              <a:pathLst>
                <a:path w="85726" h="111569">
                  <a:moveTo>
                    <a:pt x="85725" y="8201"/>
                  </a:moveTo>
                  <a:lnTo>
                    <a:pt x="85725" y="8201"/>
                  </a:lnTo>
                  <a:lnTo>
                    <a:pt x="70517" y="1655"/>
                  </a:lnTo>
                  <a:lnTo>
                    <a:pt x="59210" y="0"/>
                  </a:lnTo>
                  <a:lnTo>
                    <a:pt x="16868" y="8454"/>
                  </a:lnTo>
                  <a:lnTo>
                    <a:pt x="8203" y="12900"/>
                  </a:lnTo>
                  <a:lnTo>
                    <a:pt x="5469" y="15567"/>
                  </a:lnTo>
                  <a:lnTo>
                    <a:pt x="2430" y="21353"/>
                  </a:lnTo>
                  <a:lnTo>
                    <a:pt x="2679" y="24377"/>
                  </a:lnTo>
                  <a:lnTo>
                    <a:pt x="5777" y="30560"/>
                  </a:lnTo>
                  <a:lnTo>
                    <a:pt x="52439" y="71442"/>
                  </a:lnTo>
                  <a:lnTo>
                    <a:pt x="55056" y="77936"/>
                  </a:lnTo>
                  <a:lnTo>
                    <a:pt x="53398" y="87172"/>
                  </a:lnTo>
                  <a:lnTo>
                    <a:pt x="48765" y="100235"/>
                  </a:lnTo>
                  <a:lnTo>
                    <a:pt x="47327" y="101307"/>
                  </a:lnTo>
                  <a:lnTo>
                    <a:pt x="42907" y="102498"/>
                  </a:lnTo>
                  <a:lnTo>
                    <a:pt x="41304" y="103874"/>
                  </a:lnTo>
                  <a:lnTo>
                    <a:pt x="39524" y="108225"/>
                  </a:lnTo>
                  <a:lnTo>
                    <a:pt x="36933" y="109809"/>
                  </a:lnTo>
                  <a:lnTo>
                    <a:pt x="28408" y="111568"/>
                  </a:lnTo>
                  <a:lnTo>
                    <a:pt x="20387" y="109528"/>
                  </a:lnTo>
                  <a:lnTo>
                    <a:pt x="13295" y="106152"/>
                  </a:lnTo>
                  <a:lnTo>
                    <a:pt x="0" y="10345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6832" name="SMARTInkShape-Group1130">
            <a:extLst>
              <a:ext uri="{FF2B5EF4-FFF2-40B4-BE49-F238E27FC236}">
                <a16:creationId xmlns:a16="http://schemas.microsoft.com/office/drawing/2014/main" id="{23F28C9C-25B3-6B77-9965-805AB280BAC0}"/>
              </a:ext>
            </a:extLst>
          </p:cNvPr>
          <p:cNvGrpSpPr/>
          <p:nvPr/>
        </p:nvGrpSpPr>
        <p:grpSpPr>
          <a:xfrm>
            <a:off x="6193248" y="4295775"/>
            <a:ext cx="610329" cy="273875"/>
            <a:chOff x="6193248" y="4295775"/>
            <a:chExt cx="610329" cy="273875"/>
          </a:xfrm>
        </p:grpSpPr>
        <p:sp>
          <p:nvSpPr>
            <p:cNvPr id="106826" name="SMARTInkShape-6514">
              <a:extLst>
                <a:ext uri="{FF2B5EF4-FFF2-40B4-BE49-F238E27FC236}">
                  <a16:creationId xmlns:a16="http://schemas.microsoft.com/office/drawing/2014/main" id="{19B22903-4D67-69CC-A74B-EF3BFAAFA514}"/>
                </a:ext>
              </a:extLst>
            </p:cNvPr>
            <p:cNvSpPr/>
            <p:nvPr>
              <p:custDataLst>
                <p:tags r:id="rId127"/>
              </p:custDataLst>
            </p:nvPr>
          </p:nvSpPr>
          <p:spPr>
            <a:xfrm>
              <a:off x="6678841" y="4440340"/>
              <a:ext cx="124736" cy="91632"/>
            </a:xfrm>
            <a:custGeom>
              <a:avLst/>
              <a:gdLst/>
              <a:ahLst/>
              <a:cxnLst/>
              <a:rect l="0" t="0" r="0" b="0"/>
              <a:pathLst>
                <a:path w="124736" h="91632">
                  <a:moveTo>
                    <a:pt x="7709" y="64985"/>
                  </a:moveTo>
                  <a:lnTo>
                    <a:pt x="7709" y="64985"/>
                  </a:lnTo>
                  <a:lnTo>
                    <a:pt x="25609" y="57446"/>
                  </a:lnTo>
                  <a:lnTo>
                    <a:pt x="69419" y="47933"/>
                  </a:lnTo>
                  <a:lnTo>
                    <a:pt x="113746" y="29957"/>
                  </a:lnTo>
                  <a:lnTo>
                    <a:pt x="122923" y="23665"/>
                  </a:lnTo>
                  <a:lnTo>
                    <a:pt x="124735" y="19446"/>
                  </a:lnTo>
                  <a:lnTo>
                    <a:pt x="123926" y="9115"/>
                  </a:lnTo>
                  <a:lnTo>
                    <a:pt x="120112" y="5513"/>
                  </a:lnTo>
                  <a:lnTo>
                    <a:pt x="107408" y="1511"/>
                  </a:lnTo>
                  <a:lnTo>
                    <a:pt x="73380" y="0"/>
                  </a:lnTo>
                  <a:lnTo>
                    <a:pt x="45511" y="7159"/>
                  </a:lnTo>
                  <a:lnTo>
                    <a:pt x="26626" y="16707"/>
                  </a:lnTo>
                  <a:lnTo>
                    <a:pt x="20321" y="22216"/>
                  </a:lnTo>
                  <a:lnTo>
                    <a:pt x="4313" y="52506"/>
                  </a:lnTo>
                  <a:lnTo>
                    <a:pt x="0" y="66344"/>
                  </a:lnTo>
                  <a:lnTo>
                    <a:pt x="1512" y="70124"/>
                  </a:lnTo>
                  <a:lnTo>
                    <a:pt x="8835" y="77147"/>
                  </a:lnTo>
                  <a:lnTo>
                    <a:pt x="24858" y="87050"/>
                  </a:lnTo>
                  <a:lnTo>
                    <a:pt x="43011" y="91631"/>
                  </a:lnTo>
                  <a:lnTo>
                    <a:pt x="88968" y="85190"/>
                  </a:lnTo>
                  <a:lnTo>
                    <a:pt x="122009" y="7451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827" name="SMARTInkShape-6515">
              <a:extLst>
                <a:ext uri="{FF2B5EF4-FFF2-40B4-BE49-F238E27FC236}">
                  <a16:creationId xmlns:a16="http://schemas.microsoft.com/office/drawing/2014/main" id="{76114AD4-F3DD-BD84-D30E-424DF59020B6}"/>
                </a:ext>
              </a:extLst>
            </p:cNvPr>
            <p:cNvSpPr/>
            <p:nvPr>
              <p:custDataLst>
                <p:tags r:id="rId128"/>
              </p:custDataLst>
            </p:nvPr>
          </p:nvSpPr>
          <p:spPr>
            <a:xfrm>
              <a:off x="6193248" y="4295775"/>
              <a:ext cx="140878" cy="237194"/>
            </a:xfrm>
            <a:custGeom>
              <a:avLst/>
              <a:gdLst/>
              <a:ahLst/>
              <a:cxnLst/>
              <a:rect l="0" t="0" r="0" b="0"/>
              <a:pathLst>
                <a:path w="140878" h="237194">
                  <a:moveTo>
                    <a:pt x="74202" y="0"/>
                  </a:moveTo>
                  <a:lnTo>
                    <a:pt x="74202" y="0"/>
                  </a:lnTo>
                  <a:lnTo>
                    <a:pt x="57956" y="44310"/>
                  </a:lnTo>
                  <a:lnTo>
                    <a:pt x="45554" y="86442"/>
                  </a:lnTo>
                  <a:lnTo>
                    <a:pt x="23196" y="131720"/>
                  </a:lnTo>
                  <a:lnTo>
                    <a:pt x="8113" y="171128"/>
                  </a:lnTo>
                  <a:lnTo>
                    <a:pt x="0" y="204430"/>
                  </a:lnTo>
                  <a:lnTo>
                    <a:pt x="1712" y="215388"/>
                  </a:lnTo>
                  <a:lnTo>
                    <a:pt x="3650" y="219792"/>
                  </a:lnTo>
                  <a:lnTo>
                    <a:pt x="11449" y="227507"/>
                  </a:lnTo>
                  <a:lnTo>
                    <a:pt x="21971" y="233406"/>
                  </a:lnTo>
                  <a:lnTo>
                    <a:pt x="48793" y="237193"/>
                  </a:lnTo>
                  <a:lnTo>
                    <a:pt x="75140" y="235026"/>
                  </a:lnTo>
                  <a:lnTo>
                    <a:pt x="119833" y="222900"/>
                  </a:lnTo>
                  <a:lnTo>
                    <a:pt x="140877" y="2190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828" name="SMARTInkShape-6516">
              <a:extLst>
                <a:ext uri="{FF2B5EF4-FFF2-40B4-BE49-F238E27FC236}">
                  <a16:creationId xmlns:a16="http://schemas.microsoft.com/office/drawing/2014/main" id="{7741CDEC-BF5A-B08D-6EC4-0CBC67CD63A7}"/>
                </a:ext>
              </a:extLst>
            </p:cNvPr>
            <p:cNvSpPr/>
            <p:nvPr>
              <p:custDataLst>
                <p:tags r:id="rId129"/>
              </p:custDataLst>
            </p:nvPr>
          </p:nvSpPr>
          <p:spPr>
            <a:xfrm>
              <a:off x="6200775" y="4429125"/>
              <a:ext cx="123826" cy="28576"/>
            </a:xfrm>
            <a:custGeom>
              <a:avLst/>
              <a:gdLst/>
              <a:ahLst/>
              <a:cxnLst/>
              <a:rect l="0" t="0" r="0" b="0"/>
              <a:pathLst>
                <a:path w="123826" h="28576">
                  <a:moveTo>
                    <a:pt x="0" y="28575"/>
                  </a:moveTo>
                  <a:lnTo>
                    <a:pt x="0" y="28575"/>
                  </a:lnTo>
                  <a:lnTo>
                    <a:pt x="43252" y="13387"/>
                  </a:lnTo>
                  <a:lnTo>
                    <a:pt x="84353" y="10033"/>
                  </a:lnTo>
                  <a:lnTo>
                    <a:pt x="1238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829" name="SMARTInkShape-6517">
              <a:extLst>
                <a:ext uri="{FF2B5EF4-FFF2-40B4-BE49-F238E27FC236}">
                  <a16:creationId xmlns:a16="http://schemas.microsoft.com/office/drawing/2014/main" id="{6EA977AF-4363-E3D6-88F5-EF54AEEF9C8F}"/>
                </a:ext>
              </a:extLst>
            </p:cNvPr>
            <p:cNvSpPr/>
            <p:nvPr>
              <p:custDataLst>
                <p:tags r:id="rId130"/>
              </p:custDataLst>
            </p:nvPr>
          </p:nvSpPr>
          <p:spPr>
            <a:xfrm>
              <a:off x="6372225" y="4448175"/>
              <a:ext cx="28576" cy="85726"/>
            </a:xfrm>
            <a:custGeom>
              <a:avLst/>
              <a:gdLst/>
              <a:ahLst/>
              <a:cxnLst/>
              <a:rect l="0" t="0" r="0" b="0"/>
              <a:pathLst>
                <a:path w="28576" h="85726">
                  <a:moveTo>
                    <a:pt x="28575" y="0"/>
                  </a:moveTo>
                  <a:lnTo>
                    <a:pt x="28575" y="0"/>
                  </a:lnTo>
                  <a:lnTo>
                    <a:pt x="20971" y="8662"/>
                  </a:lnTo>
                  <a:lnTo>
                    <a:pt x="13387" y="23851"/>
                  </a:lnTo>
                  <a:lnTo>
                    <a:pt x="3319" y="65956"/>
                  </a:lnTo>
                  <a:lnTo>
                    <a:pt x="0" y="857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830" name="SMARTInkShape-6518">
              <a:extLst>
                <a:ext uri="{FF2B5EF4-FFF2-40B4-BE49-F238E27FC236}">
                  <a16:creationId xmlns:a16="http://schemas.microsoft.com/office/drawing/2014/main" id="{53D57798-4B4D-D418-3118-2138A4EB76F4}"/>
                </a:ext>
              </a:extLst>
            </p:cNvPr>
            <p:cNvSpPr/>
            <p:nvPr>
              <p:custDataLst>
                <p:tags r:id="rId131"/>
              </p:custDataLst>
            </p:nvPr>
          </p:nvSpPr>
          <p:spPr>
            <a:xfrm>
              <a:off x="6429375" y="4381500"/>
              <a:ext cx="19051" cy="28576"/>
            </a:xfrm>
            <a:custGeom>
              <a:avLst/>
              <a:gdLst/>
              <a:ahLst/>
              <a:cxnLst/>
              <a:rect l="0" t="0" r="0" b="0"/>
              <a:pathLst>
                <a:path w="19051" h="28576">
                  <a:moveTo>
                    <a:pt x="0" y="28575"/>
                  </a:moveTo>
                  <a:lnTo>
                    <a:pt x="0" y="28575"/>
                  </a:lnTo>
                  <a:lnTo>
                    <a:pt x="0" y="18462"/>
                  </a:lnTo>
                  <a:lnTo>
                    <a:pt x="2822" y="10675"/>
                  </a:lnTo>
                  <a:lnTo>
                    <a:pt x="5056" y="7116"/>
                  </a:lnTo>
                  <a:lnTo>
                    <a:pt x="7604" y="4744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831" name="SMARTInkShape-6519">
              <a:extLst>
                <a:ext uri="{FF2B5EF4-FFF2-40B4-BE49-F238E27FC236}">
                  <a16:creationId xmlns:a16="http://schemas.microsoft.com/office/drawing/2014/main" id="{15F4BD36-575F-21B3-EB16-6FDB05D44700}"/>
                </a:ext>
              </a:extLst>
            </p:cNvPr>
            <p:cNvSpPr/>
            <p:nvPr>
              <p:custDataLst>
                <p:tags r:id="rId132"/>
              </p:custDataLst>
            </p:nvPr>
          </p:nvSpPr>
          <p:spPr>
            <a:xfrm>
              <a:off x="6457950" y="4457861"/>
              <a:ext cx="179487" cy="111789"/>
            </a:xfrm>
            <a:custGeom>
              <a:avLst/>
              <a:gdLst/>
              <a:ahLst/>
              <a:cxnLst/>
              <a:rect l="0" t="0" r="0" b="0"/>
              <a:pathLst>
                <a:path w="179487" h="111789">
                  <a:moveTo>
                    <a:pt x="0" y="28414"/>
                  </a:moveTo>
                  <a:lnTo>
                    <a:pt x="0" y="28414"/>
                  </a:lnTo>
                  <a:lnTo>
                    <a:pt x="25510" y="3962"/>
                  </a:lnTo>
                  <a:lnTo>
                    <a:pt x="36232" y="382"/>
                  </a:lnTo>
                  <a:lnTo>
                    <a:pt x="42603" y="0"/>
                  </a:lnTo>
                  <a:lnTo>
                    <a:pt x="44278" y="1005"/>
                  </a:lnTo>
                  <a:lnTo>
                    <a:pt x="45393" y="2733"/>
                  </a:lnTo>
                  <a:lnTo>
                    <a:pt x="46964" y="10221"/>
                  </a:lnTo>
                  <a:lnTo>
                    <a:pt x="47184" y="13111"/>
                  </a:lnTo>
                  <a:lnTo>
                    <a:pt x="34384" y="44495"/>
                  </a:lnTo>
                  <a:lnTo>
                    <a:pt x="22079" y="74865"/>
                  </a:lnTo>
                  <a:lnTo>
                    <a:pt x="19315" y="92826"/>
                  </a:lnTo>
                  <a:lnTo>
                    <a:pt x="19227" y="92522"/>
                  </a:lnTo>
                  <a:lnTo>
                    <a:pt x="19073" y="81633"/>
                  </a:lnTo>
                  <a:lnTo>
                    <a:pt x="29170" y="67583"/>
                  </a:lnTo>
                  <a:lnTo>
                    <a:pt x="60258" y="34874"/>
                  </a:lnTo>
                  <a:lnTo>
                    <a:pt x="66646" y="31285"/>
                  </a:lnTo>
                  <a:lnTo>
                    <a:pt x="73013" y="28631"/>
                  </a:lnTo>
                  <a:lnTo>
                    <a:pt x="95249" y="12013"/>
                  </a:lnTo>
                  <a:lnTo>
                    <a:pt x="104610" y="9410"/>
                  </a:lnTo>
                  <a:lnTo>
                    <a:pt x="112961" y="17569"/>
                  </a:lnTo>
                  <a:lnTo>
                    <a:pt x="114183" y="26974"/>
                  </a:lnTo>
                  <a:lnTo>
                    <a:pt x="97820" y="66953"/>
                  </a:lnTo>
                  <a:lnTo>
                    <a:pt x="96962" y="73157"/>
                  </a:lnTo>
                  <a:lnTo>
                    <a:pt x="95334" y="77293"/>
                  </a:lnTo>
                  <a:lnTo>
                    <a:pt x="93189" y="80050"/>
                  </a:lnTo>
                  <a:lnTo>
                    <a:pt x="85763" y="85536"/>
                  </a:lnTo>
                  <a:lnTo>
                    <a:pt x="93930" y="85562"/>
                  </a:lnTo>
                  <a:lnTo>
                    <a:pt x="139028" y="42838"/>
                  </a:lnTo>
                  <a:lnTo>
                    <a:pt x="155487" y="33528"/>
                  </a:lnTo>
                  <a:lnTo>
                    <a:pt x="169561" y="20662"/>
                  </a:lnTo>
                  <a:lnTo>
                    <a:pt x="173432" y="19677"/>
                  </a:lnTo>
                  <a:lnTo>
                    <a:pt x="175947" y="19414"/>
                  </a:lnTo>
                  <a:lnTo>
                    <a:pt x="177622" y="20297"/>
                  </a:lnTo>
                  <a:lnTo>
                    <a:pt x="178740" y="21945"/>
                  </a:lnTo>
                  <a:lnTo>
                    <a:pt x="179486" y="24101"/>
                  </a:lnTo>
                  <a:lnTo>
                    <a:pt x="167587" y="59606"/>
                  </a:lnTo>
                  <a:lnTo>
                    <a:pt x="144738" y="106203"/>
                  </a:lnTo>
                  <a:lnTo>
                    <a:pt x="143427" y="111788"/>
                  </a:lnTo>
                  <a:lnTo>
                    <a:pt x="144301" y="111513"/>
                  </a:lnTo>
                  <a:lnTo>
                    <a:pt x="152400" y="10461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6836" name="SMARTInkShape-Group1131">
            <a:extLst>
              <a:ext uri="{FF2B5EF4-FFF2-40B4-BE49-F238E27FC236}">
                <a16:creationId xmlns:a16="http://schemas.microsoft.com/office/drawing/2014/main" id="{086CE2C3-83B1-A06A-357B-A4EF7496C3CB}"/>
              </a:ext>
            </a:extLst>
          </p:cNvPr>
          <p:cNvGrpSpPr/>
          <p:nvPr/>
        </p:nvGrpSpPr>
        <p:grpSpPr>
          <a:xfrm>
            <a:off x="5133975" y="4391031"/>
            <a:ext cx="819151" cy="152395"/>
            <a:chOff x="5133975" y="4391031"/>
            <a:chExt cx="819151" cy="152395"/>
          </a:xfrm>
        </p:grpSpPr>
        <p:sp>
          <p:nvSpPr>
            <p:cNvPr id="106833" name="SMARTInkShape-6520">
              <a:extLst>
                <a:ext uri="{FF2B5EF4-FFF2-40B4-BE49-F238E27FC236}">
                  <a16:creationId xmlns:a16="http://schemas.microsoft.com/office/drawing/2014/main" id="{BB6AA1CD-7F2B-B18A-3DA3-9413CDC26691}"/>
                </a:ext>
              </a:extLst>
            </p:cNvPr>
            <p:cNvSpPr/>
            <p:nvPr>
              <p:custDataLst>
                <p:tags r:id="rId124"/>
              </p:custDataLst>
            </p:nvPr>
          </p:nvSpPr>
          <p:spPr>
            <a:xfrm>
              <a:off x="5133975" y="4391031"/>
              <a:ext cx="266701" cy="133345"/>
            </a:xfrm>
            <a:custGeom>
              <a:avLst/>
              <a:gdLst/>
              <a:ahLst/>
              <a:cxnLst/>
              <a:rect l="0" t="0" r="0" b="0"/>
              <a:pathLst>
                <a:path w="266701" h="133345">
                  <a:moveTo>
                    <a:pt x="0" y="19044"/>
                  </a:moveTo>
                  <a:lnTo>
                    <a:pt x="0" y="19044"/>
                  </a:lnTo>
                  <a:lnTo>
                    <a:pt x="14151" y="5952"/>
                  </a:lnTo>
                  <a:lnTo>
                    <a:pt x="21459" y="2642"/>
                  </a:lnTo>
                  <a:lnTo>
                    <a:pt x="45723" y="63"/>
                  </a:lnTo>
                  <a:lnTo>
                    <a:pt x="60715" y="0"/>
                  </a:lnTo>
                  <a:lnTo>
                    <a:pt x="62702" y="1056"/>
                  </a:lnTo>
                  <a:lnTo>
                    <a:pt x="64026" y="2819"/>
                  </a:lnTo>
                  <a:lnTo>
                    <a:pt x="65498" y="7600"/>
                  </a:lnTo>
                  <a:lnTo>
                    <a:pt x="66520" y="22384"/>
                  </a:lnTo>
                  <a:lnTo>
                    <a:pt x="57733" y="68320"/>
                  </a:lnTo>
                  <a:lnTo>
                    <a:pt x="56350" y="79045"/>
                  </a:lnTo>
                  <a:lnTo>
                    <a:pt x="49662" y="97375"/>
                  </a:lnTo>
                  <a:lnTo>
                    <a:pt x="47636" y="123616"/>
                  </a:lnTo>
                  <a:lnTo>
                    <a:pt x="47628" y="118703"/>
                  </a:lnTo>
                  <a:lnTo>
                    <a:pt x="55230" y="94469"/>
                  </a:lnTo>
                  <a:lnTo>
                    <a:pt x="70015" y="73753"/>
                  </a:lnTo>
                  <a:lnTo>
                    <a:pt x="115762" y="27129"/>
                  </a:lnTo>
                  <a:lnTo>
                    <a:pt x="125887" y="22637"/>
                  </a:lnTo>
                  <a:lnTo>
                    <a:pt x="144576" y="19754"/>
                  </a:lnTo>
                  <a:lnTo>
                    <a:pt x="147183" y="21633"/>
                  </a:lnTo>
                  <a:lnTo>
                    <a:pt x="156770" y="50678"/>
                  </a:lnTo>
                  <a:lnTo>
                    <a:pt x="160398" y="72044"/>
                  </a:lnTo>
                  <a:lnTo>
                    <a:pt x="152929" y="118137"/>
                  </a:lnTo>
                  <a:lnTo>
                    <a:pt x="152753" y="120031"/>
                  </a:lnTo>
                  <a:lnTo>
                    <a:pt x="153693" y="120235"/>
                  </a:lnTo>
                  <a:lnTo>
                    <a:pt x="160074" y="115466"/>
                  </a:lnTo>
                  <a:lnTo>
                    <a:pt x="204665" y="72595"/>
                  </a:lnTo>
                  <a:lnTo>
                    <a:pt x="248920" y="43544"/>
                  </a:lnTo>
                  <a:lnTo>
                    <a:pt x="264149" y="38812"/>
                  </a:lnTo>
                  <a:lnTo>
                    <a:pt x="265566" y="46880"/>
                  </a:lnTo>
                  <a:lnTo>
                    <a:pt x="265493" y="80330"/>
                  </a:lnTo>
                  <a:lnTo>
                    <a:pt x="261169" y="104936"/>
                  </a:lnTo>
                  <a:lnTo>
                    <a:pt x="266700" y="13334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834" name="SMARTInkShape-6521">
              <a:extLst>
                <a:ext uri="{FF2B5EF4-FFF2-40B4-BE49-F238E27FC236}">
                  <a16:creationId xmlns:a16="http://schemas.microsoft.com/office/drawing/2014/main" id="{0793E68C-7A61-1AD7-FA4E-2B2301FB6E0E}"/>
                </a:ext>
              </a:extLst>
            </p:cNvPr>
            <p:cNvSpPr/>
            <p:nvPr>
              <p:custDataLst>
                <p:tags r:id="rId125"/>
              </p:custDataLst>
            </p:nvPr>
          </p:nvSpPr>
          <p:spPr>
            <a:xfrm>
              <a:off x="5488766" y="4423977"/>
              <a:ext cx="130985" cy="94514"/>
            </a:xfrm>
            <a:custGeom>
              <a:avLst/>
              <a:gdLst/>
              <a:ahLst/>
              <a:cxnLst/>
              <a:rect l="0" t="0" r="0" b="0"/>
              <a:pathLst>
                <a:path w="130985" h="94514">
                  <a:moveTo>
                    <a:pt x="35734" y="62298"/>
                  </a:moveTo>
                  <a:lnTo>
                    <a:pt x="35734" y="62298"/>
                  </a:lnTo>
                  <a:lnTo>
                    <a:pt x="44396" y="54694"/>
                  </a:lnTo>
                  <a:lnTo>
                    <a:pt x="59585" y="47110"/>
                  </a:lnTo>
                  <a:lnTo>
                    <a:pt x="106906" y="35776"/>
                  </a:lnTo>
                  <a:lnTo>
                    <a:pt x="110941" y="34129"/>
                  </a:lnTo>
                  <a:lnTo>
                    <a:pt x="126097" y="33734"/>
                  </a:lnTo>
                  <a:lnTo>
                    <a:pt x="127726" y="32672"/>
                  </a:lnTo>
                  <a:lnTo>
                    <a:pt x="128812" y="30906"/>
                  </a:lnTo>
                  <a:lnTo>
                    <a:pt x="130947" y="24315"/>
                  </a:lnTo>
                  <a:lnTo>
                    <a:pt x="130973" y="19176"/>
                  </a:lnTo>
                  <a:lnTo>
                    <a:pt x="128157" y="13853"/>
                  </a:lnTo>
                  <a:lnTo>
                    <a:pt x="125924" y="10951"/>
                  </a:lnTo>
                  <a:lnTo>
                    <a:pt x="120621" y="7727"/>
                  </a:lnTo>
                  <a:lnTo>
                    <a:pt x="96811" y="0"/>
                  </a:lnTo>
                  <a:lnTo>
                    <a:pt x="54047" y="9317"/>
                  </a:lnTo>
                  <a:lnTo>
                    <a:pt x="36103" y="18143"/>
                  </a:lnTo>
                  <a:lnTo>
                    <a:pt x="14013" y="38211"/>
                  </a:lnTo>
                  <a:lnTo>
                    <a:pt x="5620" y="50181"/>
                  </a:lnTo>
                  <a:lnTo>
                    <a:pt x="0" y="68820"/>
                  </a:lnTo>
                  <a:lnTo>
                    <a:pt x="1508" y="78602"/>
                  </a:lnTo>
                  <a:lnTo>
                    <a:pt x="3391" y="82692"/>
                  </a:lnTo>
                  <a:lnTo>
                    <a:pt x="11129" y="90059"/>
                  </a:lnTo>
                  <a:lnTo>
                    <a:pt x="16155" y="93507"/>
                  </a:lnTo>
                  <a:lnTo>
                    <a:pt x="30207" y="94513"/>
                  </a:lnTo>
                  <a:lnTo>
                    <a:pt x="76171" y="88370"/>
                  </a:lnTo>
                  <a:lnTo>
                    <a:pt x="130984" y="6229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835" name="SMARTInkShape-6522">
              <a:extLst>
                <a:ext uri="{FF2B5EF4-FFF2-40B4-BE49-F238E27FC236}">
                  <a16:creationId xmlns:a16="http://schemas.microsoft.com/office/drawing/2014/main" id="{FCF0868A-6DE3-9A7A-57A3-6FCD2940597F}"/>
                </a:ext>
              </a:extLst>
            </p:cNvPr>
            <p:cNvSpPr/>
            <p:nvPr>
              <p:custDataLst>
                <p:tags r:id="rId126"/>
              </p:custDataLst>
            </p:nvPr>
          </p:nvSpPr>
          <p:spPr>
            <a:xfrm>
              <a:off x="5669314" y="4410515"/>
              <a:ext cx="283812" cy="132911"/>
            </a:xfrm>
            <a:custGeom>
              <a:avLst/>
              <a:gdLst/>
              <a:ahLst/>
              <a:cxnLst/>
              <a:rect l="0" t="0" r="0" b="0"/>
              <a:pathLst>
                <a:path w="283812" h="132911">
                  <a:moveTo>
                    <a:pt x="102836" y="37660"/>
                  </a:moveTo>
                  <a:lnTo>
                    <a:pt x="102836" y="37660"/>
                  </a:lnTo>
                  <a:lnTo>
                    <a:pt x="102836" y="10917"/>
                  </a:lnTo>
                  <a:lnTo>
                    <a:pt x="97780" y="4572"/>
                  </a:lnTo>
                  <a:lnTo>
                    <a:pt x="89653" y="1788"/>
                  </a:lnTo>
                  <a:lnTo>
                    <a:pt x="62132" y="0"/>
                  </a:lnTo>
                  <a:lnTo>
                    <a:pt x="47351" y="5400"/>
                  </a:lnTo>
                  <a:lnTo>
                    <a:pt x="25672" y="21058"/>
                  </a:lnTo>
                  <a:lnTo>
                    <a:pt x="14591" y="36151"/>
                  </a:lnTo>
                  <a:lnTo>
                    <a:pt x="2424" y="66760"/>
                  </a:lnTo>
                  <a:lnTo>
                    <a:pt x="0" y="80932"/>
                  </a:lnTo>
                  <a:lnTo>
                    <a:pt x="4567" y="94286"/>
                  </a:lnTo>
                  <a:lnTo>
                    <a:pt x="14632" y="109994"/>
                  </a:lnTo>
                  <a:lnTo>
                    <a:pt x="17576" y="110224"/>
                  </a:lnTo>
                  <a:lnTo>
                    <a:pt x="26489" y="107658"/>
                  </a:lnTo>
                  <a:lnTo>
                    <a:pt x="38352" y="100263"/>
                  </a:lnTo>
                  <a:lnTo>
                    <a:pt x="77018" y="63429"/>
                  </a:lnTo>
                  <a:lnTo>
                    <a:pt x="80777" y="54052"/>
                  </a:lnTo>
                  <a:lnTo>
                    <a:pt x="83610" y="38620"/>
                  </a:lnTo>
                  <a:lnTo>
                    <a:pt x="83771" y="56058"/>
                  </a:lnTo>
                  <a:lnTo>
                    <a:pt x="80957" y="64534"/>
                  </a:lnTo>
                  <a:lnTo>
                    <a:pt x="78725" y="68276"/>
                  </a:lnTo>
                  <a:lnTo>
                    <a:pt x="75584" y="83656"/>
                  </a:lnTo>
                  <a:lnTo>
                    <a:pt x="74653" y="101618"/>
                  </a:lnTo>
                  <a:lnTo>
                    <a:pt x="75581" y="105698"/>
                  </a:lnTo>
                  <a:lnTo>
                    <a:pt x="77257" y="108419"/>
                  </a:lnTo>
                  <a:lnTo>
                    <a:pt x="79433" y="110233"/>
                  </a:lnTo>
                  <a:lnTo>
                    <a:pt x="83001" y="110384"/>
                  </a:lnTo>
                  <a:lnTo>
                    <a:pt x="92609" y="107729"/>
                  </a:lnTo>
                  <a:lnTo>
                    <a:pt x="101113" y="100199"/>
                  </a:lnTo>
                  <a:lnTo>
                    <a:pt x="109479" y="90855"/>
                  </a:lnTo>
                  <a:lnTo>
                    <a:pt x="132096" y="70589"/>
                  </a:lnTo>
                  <a:lnTo>
                    <a:pt x="165991" y="24267"/>
                  </a:lnTo>
                  <a:lnTo>
                    <a:pt x="172533" y="21124"/>
                  </a:lnTo>
                  <a:lnTo>
                    <a:pt x="174700" y="21344"/>
                  </a:lnTo>
                  <a:lnTo>
                    <a:pt x="176145" y="22550"/>
                  </a:lnTo>
                  <a:lnTo>
                    <a:pt x="177751" y="26711"/>
                  </a:lnTo>
                  <a:lnTo>
                    <a:pt x="178867" y="41066"/>
                  </a:lnTo>
                  <a:lnTo>
                    <a:pt x="169626" y="88346"/>
                  </a:lnTo>
                  <a:lnTo>
                    <a:pt x="169511" y="113302"/>
                  </a:lnTo>
                  <a:lnTo>
                    <a:pt x="214635" y="73447"/>
                  </a:lnTo>
                  <a:lnTo>
                    <a:pt x="244271" y="31175"/>
                  </a:lnTo>
                  <a:lnTo>
                    <a:pt x="270676" y="3311"/>
                  </a:lnTo>
                  <a:lnTo>
                    <a:pt x="275503" y="1227"/>
                  </a:lnTo>
                  <a:lnTo>
                    <a:pt x="278272" y="671"/>
                  </a:lnTo>
                  <a:lnTo>
                    <a:pt x="280119" y="1360"/>
                  </a:lnTo>
                  <a:lnTo>
                    <a:pt x="281350" y="2876"/>
                  </a:lnTo>
                  <a:lnTo>
                    <a:pt x="282170" y="4946"/>
                  </a:lnTo>
                  <a:lnTo>
                    <a:pt x="283715" y="51036"/>
                  </a:lnTo>
                  <a:lnTo>
                    <a:pt x="283807" y="97020"/>
                  </a:lnTo>
                  <a:lnTo>
                    <a:pt x="283811" y="13291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6842" name="SMARTInkShape-Group1132">
            <a:extLst>
              <a:ext uri="{FF2B5EF4-FFF2-40B4-BE49-F238E27FC236}">
                <a16:creationId xmlns:a16="http://schemas.microsoft.com/office/drawing/2014/main" id="{BE649806-27C0-D373-D1B4-953DD3ABE978}"/>
              </a:ext>
            </a:extLst>
          </p:cNvPr>
          <p:cNvGrpSpPr/>
          <p:nvPr/>
        </p:nvGrpSpPr>
        <p:grpSpPr>
          <a:xfrm>
            <a:off x="4143375" y="4277118"/>
            <a:ext cx="638176" cy="237015"/>
            <a:chOff x="4143375" y="4277118"/>
            <a:chExt cx="638176" cy="237015"/>
          </a:xfrm>
        </p:grpSpPr>
        <p:sp>
          <p:nvSpPr>
            <p:cNvPr id="106837" name="SMARTInkShape-6523">
              <a:extLst>
                <a:ext uri="{FF2B5EF4-FFF2-40B4-BE49-F238E27FC236}">
                  <a16:creationId xmlns:a16="http://schemas.microsoft.com/office/drawing/2014/main" id="{916B74AB-174D-08C1-C957-A7E6BFAFD917}"/>
                </a:ext>
              </a:extLst>
            </p:cNvPr>
            <p:cNvSpPr/>
            <p:nvPr>
              <p:custDataLst>
                <p:tags r:id="rId119"/>
              </p:custDataLst>
            </p:nvPr>
          </p:nvSpPr>
          <p:spPr>
            <a:xfrm>
              <a:off x="4143513" y="4277118"/>
              <a:ext cx="142738" cy="237015"/>
            </a:xfrm>
            <a:custGeom>
              <a:avLst/>
              <a:gdLst/>
              <a:ahLst/>
              <a:cxnLst/>
              <a:rect l="0" t="0" r="0" b="0"/>
              <a:pathLst>
                <a:path w="142738" h="237015">
                  <a:moveTo>
                    <a:pt x="37962" y="9132"/>
                  </a:moveTo>
                  <a:lnTo>
                    <a:pt x="37962" y="9132"/>
                  </a:lnTo>
                  <a:lnTo>
                    <a:pt x="47094" y="0"/>
                  </a:lnTo>
                  <a:lnTo>
                    <a:pt x="47371" y="9836"/>
                  </a:lnTo>
                  <a:lnTo>
                    <a:pt x="37111" y="54223"/>
                  </a:lnTo>
                  <a:lnTo>
                    <a:pt x="30150" y="96944"/>
                  </a:lnTo>
                  <a:lnTo>
                    <a:pt x="18832" y="134163"/>
                  </a:lnTo>
                  <a:lnTo>
                    <a:pt x="12186" y="173649"/>
                  </a:lnTo>
                  <a:lnTo>
                    <a:pt x="908" y="220904"/>
                  </a:lnTo>
                  <a:lnTo>
                    <a:pt x="0" y="235307"/>
                  </a:lnTo>
                  <a:lnTo>
                    <a:pt x="5567" y="236654"/>
                  </a:lnTo>
                  <a:lnTo>
                    <a:pt x="10015" y="237014"/>
                  </a:lnTo>
                  <a:lnTo>
                    <a:pt x="17780" y="234591"/>
                  </a:lnTo>
                  <a:lnTo>
                    <a:pt x="44359" y="221443"/>
                  </a:lnTo>
                  <a:lnTo>
                    <a:pt x="89434" y="210984"/>
                  </a:lnTo>
                  <a:lnTo>
                    <a:pt x="142737" y="20915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838" name="SMARTInkShape-6524">
              <a:extLst>
                <a:ext uri="{FF2B5EF4-FFF2-40B4-BE49-F238E27FC236}">
                  <a16:creationId xmlns:a16="http://schemas.microsoft.com/office/drawing/2014/main" id="{497691FF-F2B2-FBD5-2B25-929E78BB8C07}"/>
                </a:ext>
              </a:extLst>
            </p:cNvPr>
            <p:cNvSpPr/>
            <p:nvPr>
              <p:custDataLst>
                <p:tags r:id="rId120"/>
              </p:custDataLst>
            </p:nvPr>
          </p:nvSpPr>
          <p:spPr>
            <a:xfrm>
              <a:off x="4143375" y="4352925"/>
              <a:ext cx="152401" cy="66676"/>
            </a:xfrm>
            <a:custGeom>
              <a:avLst/>
              <a:gdLst/>
              <a:ahLst/>
              <a:cxnLst/>
              <a:rect l="0" t="0" r="0" b="0"/>
              <a:pathLst>
                <a:path w="152401" h="66676">
                  <a:moveTo>
                    <a:pt x="0" y="66675"/>
                  </a:moveTo>
                  <a:lnTo>
                    <a:pt x="0" y="66675"/>
                  </a:lnTo>
                  <a:lnTo>
                    <a:pt x="5056" y="56562"/>
                  </a:lnTo>
                  <a:lnTo>
                    <a:pt x="23370" y="40160"/>
                  </a:lnTo>
                  <a:lnTo>
                    <a:pt x="64549" y="23259"/>
                  </a:lnTo>
                  <a:lnTo>
                    <a:pt x="108964" y="11543"/>
                  </a:lnTo>
                  <a:lnTo>
                    <a:pt x="135040" y="8866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839" name="SMARTInkShape-6525">
              <a:extLst>
                <a:ext uri="{FF2B5EF4-FFF2-40B4-BE49-F238E27FC236}">
                  <a16:creationId xmlns:a16="http://schemas.microsoft.com/office/drawing/2014/main" id="{50623DDB-288D-1A65-5B92-009D91395E53}"/>
                </a:ext>
              </a:extLst>
            </p:cNvPr>
            <p:cNvSpPr/>
            <p:nvPr>
              <p:custDataLst>
                <p:tags r:id="rId121"/>
              </p:custDataLst>
            </p:nvPr>
          </p:nvSpPr>
          <p:spPr>
            <a:xfrm>
              <a:off x="4343400" y="4297099"/>
              <a:ext cx="123811" cy="186422"/>
            </a:xfrm>
            <a:custGeom>
              <a:avLst/>
              <a:gdLst/>
              <a:ahLst/>
              <a:cxnLst/>
              <a:rect l="0" t="0" r="0" b="0"/>
              <a:pathLst>
                <a:path w="123811" h="186422">
                  <a:moveTo>
                    <a:pt x="0" y="8201"/>
                  </a:moveTo>
                  <a:lnTo>
                    <a:pt x="0" y="8201"/>
                  </a:lnTo>
                  <a:lnTo>
                    <a:pt x="5056" y="8201"/>
                  </a:lnTo>
                  <a:lnTo>
                    <a:pt x="6545" y="7143"/>
                  </a:lnTo>
                  <a:lnTo>
                    <a:pt x="7539" y="5379"/>
                  </a:lnTo>
                  <a:lnTo>
                    <a:pt x="8201" y="3144"/>
                  </a:lnTo>
                  <a:lnTo>
                    <a:pt x="9701" y="1655"/>
                  </a:lnTo>
                  <a:lnTo>
                    <a:pt x="14189" y="0"/>
                  </a:lnTo>
                  <a:lnTo>
                    <a:pt x="15810" y="1675"/>
                  </a:lnTo>
                  <a:lnTo>
                    <a:pt x="25312" y="45397"/>
                  </a:lnTo>
                  <a:lnTo>
                    <a:pt x="26549" y="75667"/>
                  </a:lnTo>
                  <a:lnTo>
                    <a:pt x="20845" y="123284"/>
                  </a:lnTo>
                  <a:lnTo>
                    <a:pt x="19286" y="169838"/>
                  </a:lnTo>
                  <a:lnTo>
                    <a:pt x="19154" y="179876"/>
                  </a:lnTo>
                  <a:lnTo>
                    <a:pt x="20179" y="182976"/>
                  </a:lnTo>
                  <a:lnTo>
                    <a:pt x="21918" y="185043"/>
                  </a:lnTo>
                  <a:lnTo>
                    <a:pt x="24138" y="186421"/>
                  </a:lnTo>
                  <a:lnTo>
                    <a:pt x="25617" y="185222"/>
                  </a:lnTo>
                  <a:lnTo>
                    <a:pt x="30812" y="170913"/>
                  </a:lnTo>
                  <a:lnTo>
                    <a:pt x="42730" y="156147"/>
                  </a:lnTo>
                  <a:lnTo>
                    <a:pt x="88153" y="119685"/>
                  </a:lnTo>
                  <a:lnTo>
                    <a:pt x="94918" y="115958"/>
                  </a:lnTo>
                  <a:lnTo>
                    <a:pt x="101453" y="113243"/>
                  </a:lnTo>
                  <a:lnTo>
                    <a:pt x="121938" y="95694"/>
                  </a:lnTo>
                  <a:lnTo>
                    <a:pt x="122567" y="96163"/>
                  </a:lnTo>
                  <a:lnTo>
                    <a:pt x="123660" y="102282"/>
                  </a:lnTo>
                  <a:lnTo>
                    <a:pt x="123810" y="124807"/>
                  </a:lnTo>
                  <a:lnTo>
                    <a:pt x="114300" y="17965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840" name="SMARTInkShape-6526">
              <a:extLst>
                <a:ext uri="{FF2B5EF4-FFF2-40B4-BE49-F238E27FC236}">
                  <a16:creationId xmlns:a16="http://schemas.microsoft.com/office/drawing/2014/main" id="{68C9E086-2DC5-E12A-48B4-BE9995031CEE}"/>
                </a:ext>
              </a:extLst>
            </p:cNvPr>
            <p:cNvSpPr/>
            <p:nvPr>
              <p:custDataLst>
                <p:tags r:id="rId122"/>
              </p:custDataLst>
            </p:nvPr>
          </p:nvSpPr>
          <p:spPr>
            <a:xfrm>
              <a:off x="4505340" y="4279331"/>
              <a:ext cx="209536" cy="225826"/>
            </a:xfrm>
            <a:custGeom>
              <a:avLst/>
              <a:gdLst/>
              <a:ahLst/>
              <a:cxnLst/>
              <a:rect l="0" t="0" r="0" b="0"/>
              <a:pathLst>
                <a:path w="209536" h="225826">
                  <a:moveTo>
                    <a:pt x="95235" y="159319"/>
                  </a:moveTo>
                  <a:lnTo>
                    <a:pt x="95235" y="159319"/>
                  </a:lnTo>
                  <a:lnTo>
                    <a:pt x="95235" y="154262"/>
                  </a:lnTo>
                  <a:lnTo>
                    <a:pt x="98057" y="148958"/>
                  </a:lnTo>
                  <a:lnTo>
                    <a:pt x="101780" y="143072"/>
                  </a:lnTo>
                  <a:lnTo>
                    <a:pt x="104172" y="130671"/>
                  </a:lnTo>
                  <a:lnTo>
                    <a:pt x="104367" y="127521"/>
                  </a:lnTo>
                  <a:lnTo>
                    <a:pt x="101763" y="121197"/>
                  </a:lnTo>
                  <a:lnTo>
                    <a:pt x="96525" y="113571"/>
                  </a:lnTo>
                  <a:lnTo>
                    <a:pt x="92986" y="112528"/>
                  </a:lnTo>
                  <a:lnTo>
                    <a:pt x="76022" y="111742"/>
                  </a:lnTo>
                  <a:lnTo>
                    <a:pt x="59321" y="116765"/>
                  </a:lnTo>
                  <a:lnTo>
                    <a:pt x="40967" y="130012"/>
                  </a:lnTo>
                  <a:lnTo>
                    <a:pt x="23406" y="153451"/>
                  </a:lnTo>
                  <a:lnTo>
                    <a:pt x="2877" y="194625"/>
                  </a:lnTo>
                  <a:lnTo>
                    <a:pt x="0" y="225422"/>
                  </a:lnTo>
                  <a:lnTo>
                    <a:pt x="5046" y="225825"/>
                  </a:lnTo>
                  <a:lnTo>
                    <a:pt x="10348" y="223097"/>
                  </a:lnTo>
                  <a:lnTo>
                    <a:pt x="43824" y="199241"/>
                  </a:lnTo>
                  <a:lnTo>
                    <a:pt x="63293" y="171390"/>
                  </a:lnTo>
                  <a:lnTo>
                    <a:pt x="66217" y="161119"/>
                  </a:lnTo>
                  <a:lnTo>
                    <a:pt x="67423" y="160518"/>
                  </a:lnTo>
                  <a:lnTo>
                    <a:pt x="76065" y="159333"/>
                  </a:lnTo>
                  <a:lnTo>
                    <a:pt x="67049" y="159319"/>
                  </a:lnTo>
                  <a:lnTo>
                    <a:pt x="66775" y="164376"/>
                  </a:lnTo>
                  <a:lnTo>
                    <a:pt x="67795" y="165865"/>
                  </a:lnTo>
                  <a:lnTo>
                    <a:pt x="69534" y="166858"/>
                  </a:lnTo>
                  <a:lnTo>
                    <a:pt x="74872" y="168452"/>
                  </a:lnTo>
                  <a:lnTo>
                    <a:pt x="75601" y="171492"/>
                  </a:lnTo>
                  <a:lnTo>
                    <a:pt x="76185" y="192558"/>
                  </a:lnTo>
                  <a:lnTo>
                    <a:pt x="77243" y="194179"/>
                  </a:lnTo>
                  <a:lnTo>
                    <a:pt x="79007" y="195258"/>
                  </a:lnTo>
                  <a:lnTo>
                    <a:pt x="85886" y="197134"/>
                  </a:lnTo>
                  <a:lnTo>
                    <a:pt x="98851" y="197381"/>
                  </a:lnTo>
                  <a:lnTo>
                    <a:pt x="104956" y="194580"/>
                  </a:lnTo>
                  <a:lnTo>
                    <a:pt x="117499" y="184158"/>
                  </a:lnTo>
                  <a:lnTo>
                    <a:pt x="136162" y="145226"/>
                  </a:lnTo>
                  <a:lnTo>
                    <a:pt x="154237" y="103148"/>
                  </a:lnTo>
                  <a:lnTo>
                    <a:pt x="166941" y="64262"/>
                  </a:lnTo>
                  <a:lnTo>
                    <a:pt x="172220" y="36610"/>
                  </a:lnTo>
                  <a:lnTo>
                    <a:pt x="189648" y="0"/>
                  </a:lnTo>
                  <a:lnTo>
                    <a:pt x="177154" y="29194"/>
                  </a:lnTo>
                  <a:lnTo>
                    <a:pt x="164960" y="70194"/>
                  </a:lnTo>
                  <a:lnTo>
                    <a:pt x="155183" y="106514"/>
                  </a:lnTo>
                  <a:lnTo>
                    <a:pt x="147882" y="148771"/>
                  </a:lnTo>
                  <a:lnTo>
                    <a:pt x="144348" y="167953"/>
                  </a:lnTo>
                  <a:lnTo>
                    <a:pt x="146344" y="176563"/>
                  </a:lnTo>
                  <a:lnTo>
                    <a:pt x="149700" y="183916"/>
                  </a:lnTo>
                  <a:lnTo>
                    <a:pt x="151191" y="190712"/>
                  </a:lnTo>
                  <a:lnTo>
                    <a:pt x="152647" y="192948"/>
                  </a:lnTo>
                  <a:lnTo>
                    <a:pt x="154677" y="194438"/>
                  </a:lnTo>
                  <a:lnTo>
                    <a:pt x="160812" y="196095"/>
                  </a:lnTo>
                  <a:lnTo>
                    <a:pt x="188002" y="197244"/>
                  </a:lnTo>
                  <a:lnTo>
                    <a:pt x="193063" y="195186"/>
                  </a:lnTo>
                  <a:lnTo>
                    <a:pt x="209535" y="17836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841" name="SMARTInkShape-6527">
              <a:extLst>
                <a:ext uri="{FF2B5EF4-FFF2-40B4-BE49-F238E27FC236}">
                  <a16:creationId xmlns:a16="http://schemas.microsoft.com/office/drawing/2014/main" id="{F6EBFA8F-44CE-0305-B66B-3A1B2A1AB90A}"/>
                </a:ext>
              </a:extLst>
            </p:cNvPr>
            <p:cNvSpPr/>
            <p:nvPr>
              <p:custDataLst>
                <p:tags r:id="rId123"/>
              </p:custDataLst>
            </p:nvPr>
          </p:nvSpPr>
          <p:spPr>
            <a:xfrm>
              <a:off x="4638675" y="4371975"/>
              <a:ext cx="142876" cy="28576"/>
            </a:xfrm>
            <a:custGeom>
              <a:avLst/>
              <a:gdLst/>
              <a:ahLst/>
              <a:cxnLst/>
              <a:rect l="0" t="0" r="0" b="0"/>
              <a:pathLst>
                <a:path w="142876" h="28576">
                  <a:moveTo>
                    <a:pt x="0" y="28575"/>
                  </a:moveTo>
                  <a:lnTo>
                    <a:pt x="0" y="28575"/>
                  </a:lnTo>
                  <a:lnTo>
                    <a:pt x="5056" y="23518"/>
                  </a:lnTo>
                  <a:lnTo>
                    <a:pt x="13183" y="21036"/>
                  </a:lnTo>
                  <a:lnTo>
                    <a:pt x="55485" y="11686"/>
                  </a:lnTo>
                  <a:lnTo>
                    <a:pt x="68052" y="9427"/>
                  </a:lnTo>
                  <a:lnTo>
                    <a:pt x="87565" y="2175"/>
                  </a:lnTo>
                  <a:lnTo>
                    <a:pt x="1428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6851" name="SMARTInkShape-Group1133">
            <a:extLst>
              <a:ext uri="{FF2B5EF4-FFF2-40B4-BE49-F238E27FC236}">
                <a16:creationId xmlns:a16="http://schemas.microsoft.com/office/drawing/2014/main" id="{AB1662A3-9A75-D040-DF85-A4396BE187D5}"/>
              </a:ext>
            </a:extLst>
          </p:cNvPr>
          <p:cNvGrpSpPr/>
          <p:nvPr/>
        </p:nvGrpSpPr>
        <p:grpSpPr>
          <a:xfrm>
            <a:off x="7241421" y="3757195"/>
            <a:ext cx="1426330" cy="219657"/>
            <a:chOff x="7241421" y="3757195"/>
            <a:chExt cx="1426330" cy="219657"/>
          </a:xfrm>
        </p:grpSpPr>
        <p:sp>
          <p:nvSpPr>
            <p:cNvPr id="106843" name="SMARTInkShape-6528">
              <a:extLst>
                <a:ext uri="{FF2B5EF4-FFF2-40B4-BE49-F238E27FC236}">
                  <a16:creationId xmlns:a16="http://schemas.microsoft.com/office/drawing/2014/main" id="{4DC86DD0-837C-DF07-95C4-EA9E0C8B070A}"/>
                </a:ext>
              </a:extLst>
            </p:cNvPr>
            <p:cNvSpPr/>
            <p:nvPr>
              <p:custDataLst>
                <p:tags r:id="rId111"/>
              </p:custDataLst>
            </p:nvPr>
          </p:nvSpPr>
          <p:spPr>
            <a:xfrm>
              <a:off x="7241421" y="3757195"/>
              <a:ext cx="216655" cy="205206"/>
            </a:xfrm>
            <a:custGeom>
              <a:avLst/>
              <a:gdLst/>
              <a:ahLst/>
              <a:cxnLst/>
              <a:rect l="0" t="0" r="0" b="0"/>
              <a:pathLst>
                <a:path w="216655" h="205206">
                  <a:moveTo>
                    <a:pt x="216654" y="33755"/>
                  </a:moveTo>
                  <a:lnTo>
                    <a:pt x="216654" y="33755"/>
                  </a:lnTo>
                  <a:lnTo>
                    <a:pt x="216654" y="6736"/>
                  </a:lnTo>
                  <a:lnTo>
                    <a:pt x="211598" y="585"/>
                  </a:lnTo>
                  <a:lnTo>
                    <a:pt x="207990" y="0"/>
                  </a:lnTo>
                  <a:lnTo>
                    <a:pt x="175950" y="9345"/>
                  </a:lnTo>
                  <a:lnTo>
                    <a:pt x="134433" y="35693"/>
                  </a:lnTo>
                  <a:lnTo>
                    <a:pt x="94619" y="64594"/>
                  </a:lnTo>
                  <a:lnTo>
                    <a:pt x="49987" y="104470"/>
                  </a:lnTo>
                  <a:lnTo>
                    <a:pt x="32039" y="114562"/>
                  </a:lnTo>
                  <a:lnTo>
                    <a:pt x="19597" y="117294"/>
                  </a:lnTo>
                  <a:lnTo>
                    <a:pt x="9835" y="115686"/>
                  </a:lnTo>
                  <a:lnTo>
                    <a:pt x="5750" y="113776"/>
                  </a:lnTo>
                  <a:lnTo>
                    <a:pt x="3026" y="110386"/>
                  </a:lnTo>
                  <a:lnTo>
                    <a:pt x="0" y="100975"/>
                  </a:lnTo>
                  <a:lnTo>
                    <a:pt x="1476" y="89736"/>
                  </a:lnTo>
                  <a:lnTo>
                    <a:pt x="15025" y="52455"/>
                  </a:lnTo>
                  <a:lnTo>
                    <a:pt x="39805" y="20399"/>
                  </a:lnTo>
                  <a:lnTo>
                    <a:pt x="53717" y="11336"/>
                  </a:lnTo>
                  <a:lnTo>
                    <a:pt x="58288" y="11401"/>
                  </a:lnTo>
                  <a:lnTo>
                    <a:pt x="62394" y="13560"/>
                  </a:lnTo>
                  <a:lnTo>
                    <a:pt x="81643" y="37292"/>
                  </a:lnTo>
                  <a:lnTo>
                    <a:pt x="99282" y="80158"/>
                  </a:lnTo>
                  <a:lnTo>
                    <a:pt x="123129" y="126793"/>
                  </a:lnTo>
                  <a:lnTo>
                    <a:pt x="137440" y="162424"/>
                  </a:lnTo>
                  <a:lnTo>
                    <a:pt x="140173" y="171374"/>
                  </a:lnTo>
                  <a:lnTo>
                    <a:pt x="156851" y="195558"/>
                  </a:lnTo>
                  <a:lnTo>
                    <a:pt x="157736" y="198774"/>
                  </a:lnTo>
                  <a:lnTo>
                    <a:pt x="159382" y="200917"/>
                  </a:lnTo>
                  <a:lnTo>
                    <a:pt x="169029" y="20520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844" name="SMARTInkShape-6529">
              <a:extLst>
                <a:ext uri="{FF2B5EF4-FFF2-40B4-BE49-F238E27FC236}">
                  <a16:creationId xmlns:a16="http://schemas.microsoft.com/office/drawing/2014/main" id="{B5801EDC-95D7-0865-01AE-8AE2F68CF3C0}"/>
                </a:ext>
              </a:extLst>
            </p:cNvPr>
            <p:cNvSpPr/>
            <p:nvPr>
              <p:custDataLst>
                <p:tags r:id="rId112"/>
              </p:custDataLst>
            </p:nvPr>
          </p:nvSpPr>
          <p:spPr>
            <a:xfrm>
              <a:off x="7677150" y="3800475"/>
              <a:ext cx="133351" cy="9526"/>
            </a:xfrm>
            <a:custGeom>
              <a:avLst/>
              <a:gdLst/>
              <a:ahLst/>
              <a:cxnLst/>
              <a:rect l="0" t="0" r="0" b="0"/>
              <a:pathLst>
                <a:path w="133351" h="9526">
                  <a:moveTo>
                    <a:pt x="0" y="9525"/>
                  </a:moveTo>
                  <a:lnTo>
                    <a:pt x="0" y="9525"/>
                  </a:lnTo>
                  <a:lnTo>
                    <a:pt x="5056" y="9525"/>
                  </a:lnTo>
                  <a:lnTo>
                    <a:pt x="37585" y="589"/>
                  </a:lnTo>
                  <a:lnTo>
                    <a:pt x="79727" y="23"/>
                  </a:lnTo>
                  <a:lnTo>
                    <a:pt x="125132" y="0"/>
                  </a:lnTo>
                  <a:lnTo>
                    <a:pt x="127870" y="1058"/>
                  </a:lnTo>
                  <a:lnTo>
                    <a:pt x="129698" y="2823"/>
                  </a:lnTo>
                  <a:lnTo>
                    <a:pt x="133350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845" name="SMARTInkShape-6530">
              <a:extLst>
                <a:ext uri="{FF2B5EF4-FFF2-40B4-BE49-F238E27FC236}">
                  <a16:creationId xmlns:a16="http://schemas.microsoft.com/office/drawing/2014/main" id="{69FC30C1-EC97-3124-4292-47E1EFB50F70}"/>
                </a:ext>
              </a:extLst>
            </p:cNvPr>
            <p:cNvSpPr/>
            <p:nvPr>
              <p:custDataLst>
                <p:tags r:id="rId113"/>
              </p:custDataLst>
            </p:nvPr>
          </p:nvSpPr>
          <p:spPr>
            <a:xfrm>
              <a:off x="7658100" y="3886200"/>
              <a:ext cx="142876" cy="9526"/>
            </a:xfrm>
            <a:custGeom>
              <a:avLst/>
              <a:gdLst/>
              <a:ahLst/>
              <a:cxnLst/>
              <a:rect l="0" t="0" r="0" b="0"/>
              <a:pathLst>
                <a:path w="142876" h="9526">
                  <a:moveTo>
                    <a:pt x="0" y="9525"/>
                  </a:moveTo>
                  <a:lnTo>
                    <a:pt x="0" y="9525"/>
                  </a:lnTo>
                  <a:lnTo>
                    <a:pt x="0" y="4468"/>
                  </a:lnTo>
                  <a:lnTo>
                    <a:pt x="3175" y="2979"/>
                  </a:lnTo>
                  <a:lnTo>
                    <a:pt x="49886" y="393"/>
                  </a:lnTo>
                  <a:lnTo>
                    <a:pt x="92756" y="78"/>
                  </a:lnTo>
                  <a:lnTo>
                    <a:pt x="1428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846" name="SMARTInkShape-6531">
              <a:extLst>
                <a:ext uri="{FF2B5EF4-FFF2-40B4-BE49-F238E27FC236}">
                  <a16:creationId xmlns:a16="http://schemas.microsoft.com/office/drawing/2014/main" id="{4B10F7B6-7FF7-6D0E-0EF9-ECDC919A963B}"/>
                </a:ext>
              </a:extLst>
            </p:cNvPr>
            <p:cNvSpPr/>
            <p:nvPr>
              <p:custDataLst>
                <p:tags r:id="rId114"/>
              </p:custDataLst>
            </p:nvPr>
          </p:nvSpPr>
          <p:spPr>
            <a:xfrm>
              <a:off x="7940214" y="3804605"/>
              <a:ext cx="129314" cy="131469"/>
            </a:xfrm>
            <a:custGeom>
              <a:avLst/>
              <a:gdLst/>
              <a:ahLst/>
              <a:cxnLst/>
              <a:rect l="0" t="0" r="0" b="0"/>
              <a:pathLst>
                <a:path w="129314" h="131469">
                  <a:moveTo>
                    <a:pt x="70311" y="53020"/>
                  </a:moveTo>
                  <a:lnTo>
                    <a:pt x="70311" y="53020"/>
                  </a:lnTo>
                  <a:lnTo>
                    <a:pt x="88653" y="33618"/>
                  </a:lnTo>
                  <a:lnTo>
                    <a:pt x="97330" y="17800"/>
                  </a:lnTo>
                  <a:lnTo>
                    <a:pt x="98749" y="6972"/>
                  </a:lnTo>
                  <a:lnTo>
                    <a:pt x="97736" y="6446"/>
                  </a:lnTo>
                  <a:lnTo>
                    <a:pt x="75028" y="0"/>
                  </a:lnTo>
                  <a:lnTo>
                    <a:pt x="57127" y="4384"/>
                  </a:lnTo>
                  <a:lnTo>
                    <a:pt x="38418" y="13445"/>
                  </a:lnTo>
                  <a:lnTo>
                    <a:pt x="11849" y="35905"/>
                  </a:lnTo>
                  <a:lnTo>
                    <a:pt x="1013" y="56416"/>
                  </a:lnTo>
                  <a:lnTo>
                    <a:pt x="0" y="73579"/>
                  </a:lnTo>
                  <a:lnTo>
                    <a:pt x="1212" y="82601"/>
                  </a:lnTo>
                  <a:lnTo>
                    <a:pt x="11025" y="101092"/>
                  </a:lnTo>
                  <a:lnTo>
                    <a:pt x="25970" y="117777"/>
                  </a:lnTo>
                  <a:lnTo>
                    <a:pt x="43196" y="128720"/>
                  </a:lnTo>
                  <a:lnTo>
                    <a:pt x="61435" y="131468"/>
                  </a:lnTo>
                  <a:lnTo>
                    <a:pt x="88901" y="129664"/>
                  </a:lnTo>
                  <a:lnTo>
                    <a:pt x="93287" y="127399"/>
                  </a:lnTo>
                  <a:lnTo>
                    <a:pt x="111267" y="107800"/>
                  </a:lnTo>
                  <a:lnTo>
                    <a:pt x="126073" y="82539"/>
                  </a:lnTo>
                  <a:lnTo>
                    <a:pt x="129313" y="62965"/>
                  </a:lnTo>
                  <a:lnTo>
                    <a:pt x="128696" y="53299"/>
                  </a:lnTo>
                  <a:lnTo>
                    <a:pt x="126167" y="45798"/>
                  </a:lnTo>
                  <a:lnTo>
                    <a:pt x="111168" y="27466"/>
                  </a:lnTo>
                  <a:lnTo>
                    <a:pt x="98886" y="3397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847" name="SMARTInkShape-6532">
              <a:extLst>
                <a:ext uri="{FF2B5EF4-FFF2-40B4-BE49-F238E27FC236}">
                  <a16:creationId xmlns:a16="http://schemas.microsoft.com/office/drawing/2014/main" id="{DEF81F06-44D7-AF4F-E77B-7903D0482211}"/>
                </a:ext>
              </a:extLst>
            </p:cNvPr>
            <p:cNvSpPr/>
            <p:nvPr>
              <p:custDataLst>
                <p:tags r:id="rId115"/>
              </p:custDataLst>
            </p:nvPr>
          </p:nvSpPr>
          <p:spPr>
            <a:xfrm>
              <a:off x="8124825" y="3933825"/>
              <a:ext cx="38101" cy="9526"/>
            </a:xfrm>
            <a:custGeom>
              <a:avLst/>
              <a:gdLst/>
              <a:ahLst/>
              <a:cxnLst/>
              <a:rect l="0" t="0" r="0" b="0"/>
              <a:pathLst>
                <a:path w="38101" h="9526">
                  <a:moveTo>
                    <a:pt x="0" y="9525"/>
                  </a:moveTo>
                  <a:lnTo>
                    <a:pt x="0" y="9525"/>
                  </a:lnTo>
                  <a:lnTo>
                    <a:pt x="5056" y="9525"/>
                  </a:lnTo>
                  <a:lnTo>
                    <a:pt x="10361" y="6703"/>
                  </a:lnTo>
                  <a:lnTo>
                    <a:pt x="17334" y="1324"/>
                  </a:lnTo>
                  <a:lnTo>
                    <a:pt x="26315" y="262"/>
                  </a:lnTo>
                  <a:lnTo>
                    <a:pt x="381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848" name="SMARTInkShape-6533">
              <a:extLst>
                <a:ext uri="{FF2B5EF4-FFF2-40B4-BE49-F238E27FC236}">
                  <a16:creationId xmlns:a16="http://schemas.microsoft.com/office/drawing/2014/main" id="{00C5430F-A489-A2B8-7402-003D24A6DE7C}"/>
                </a:ext>
              </a:extLst>
            </p:cNvPr>
            <p:cNvSpPr/>
            <p:nvPr>
              <p:custDataLst>
                <p:tags r:id="rId116"/>
              </p:custDataLst>
            </p:nvPr>
          </p:nvSpPr>
          <p:spPr>
            <a:xfrm>
              <a:off x="8241837" y="3824853"/>
              <a:ext cx="130053" cy="125939"/>
            </a:xfrm>
            <a:custGeom>
              <a:avLst/>
              <a:gdLst/>
              <a:ahLst/>
              <a:cxnLst/>
              <a:rect l="0" t="0" r="0" b="0"/>
              <a:pathLst>
                <a:path w="130053" h="125939">
                  <a:moveTo>
                    <a:pt x="83013" y="61347"/>
                  </a:moveTo>
                  <a:lnTo>
                    <a:pt x="83013" y="61347"/>
                  </a:lnTo>
                  <a:lnTo>
                    <a:pt x="98090" y="35908"/>
                  </a:lnTo>
                  <a:lnTo>
                    <a:pt x="101278" y="20691"/>
                  </a:lnTo>
                  <a:lnTo>
                    <a:pt x="101830" y="10730"/>
                  </a:lnTo>
                  <a:lnTo>
                    <a:pt x="99791" y="7494"/>
                  </a:lnTo>
                  <a:lnTo>
                    <a:pt x="91881" y="1077"/>
                  </a:lnTo>
                  <a:lnTo>
                    <a:pt x="86809" y="0"/>
                  </a:lnTo>
                  <a:lnTo>
                    <a:pt x="75529" y="1626"/>
                  </a:lnTo>
                  <a:lnTo>
                    <a:pt x="57276" y="13548"/>
                  </a:lnTo>
                  <a:lnTo>
                    <a:pt x="16297" y="47589"/>
                  </a:lnTo>
                  <a:lnTo>
                    <a:pt x="3391" y="71381"/>
                  </a:lnTo>
                  <a:lnTo>
                    <a:pt x="0" y="85562"/>
                  </a:lnTo>
                  <a:lnTo>
                    <a:pt x="3148" y="110503"/>
                  </a:lnTo>
                  <a:lnTo>
                    <a:pt x="8006" y="120235"/>
                  </a:lnTo>
                  <a:lnTo>
                    <a:pt x="10784" y="122831"/>
                  </a:lnTo>
                  <a:lnTo>
                    <a:pt x="22335" y="125715"/>
                  </a:lnTo>
                  <a:lnTo>
                    <a:pt x="38054" y="125938"/>
                  </a:lnTo>
                  <a:lnTo>
                    <a:pt x="55623" y="122510"/>
                  </a:lnTo>
                  <a:lnTo>
                    <a:pt x="83364" y="104517"/>
                  </a:lnTo>
                  <a:lnTo>
                    <a:pt x="105974" y="77596"/>
                  </a:lnTo>
                  <a:lnTo>
                    <a:pt x="126191" y="40213"/>
                  </a:lnTo>
                  <a:lnTo>
                    <a:pt x="129759" y="24090"/>
                  </a:lnTo>
                  <a:lnTo>
                    <a:pt x="130052" y="20634"/>
                  </a:lnTo>
                  <a:lnTo>
                    <a:pt x="128131" y="17271"/>
                  </a:lnTo>
                  <a:lnTo>
                    <a:pt x="120351" y="10714"/>
                  </a:lnTo>
                  <a:lnTo>
                    <a:pt x="109839" y="7093"/>
                  </a:lnTo>
                  <a:lnTo>
                    <a:pt x="104072" y="6128"/>
                  </a:lnTo>
                  <a:lnTo>
                    <a:pt x="100227" y="6543"/>
                  </a:lnTo>
                  <a:lnTo>
                    <a:pt x="97664" y="7877"/>
                  </a:lnTo>
                  <a:lnTo>
                    <a:pt x="92538" y="1372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849" name="SMARTInkShape-6534">
              <a:extLst>
                <a:ext uri="{FF2B5EF4-FFF2-40B4-BE49-F238E27FC236}">
                  <a16:creationId xmlns:a16="http://schemas.microsoft.com/office/drawing/2014/main" id="{DA9B7568-26D7-46B2-03B7-DDEFEB83E269}"/>
                </a:ext>
              </a:extLst>
            </p:cNvPr>
            <p:cNvSpPr/>
            <p:nvPr>
              <p:custDataLst>
                <p:tags r:id="rId117"/>
              </p:custDataLst>
            </p:nvPr>
          </p:nvSpPr>
          <p:spPr>
            <a:xfrm>
              <a:off x="8429625" y="3819696"/>
              <a:ext cx="94660" cy="157156"/>
            </a:xfrm>
            <a:custGeom>
              <a:avLst/>
              <a:gdLst/>
              <a:ahLst/>
              <a:cxnLst/>
              <a:rect l="0" t="0" r="0" b="0"/>
              <a:pathLst>
                <a:path w="94660" h="157156">
                  <a:moveTo>
                    <a:pt x="38100" y="37929"/>
                  </a:moveTo>
                  <a:lnTo>
                    <a:pt x="38100" y="37929"/>
                  </a:lnTo>
                  <a:lnTo>
                    <a:pt x="85113" y="406"/>
                  </a:lnTo>
                  <a:lnTo>
                    <a:pt x="80487" y="0"/>
                  </a:lnTo>
                  <a:lnTo>
                    <a:pt x="51562" y="9540"/>
                  </a:lnTo>
                  <a:lnTo>
                    <a:pt x="44789" y="14023"/>
                  </a:lnTo>
                  <a:lnTo>
                    <a:pt x="28619" y="38962"/>
                  </a:lnTo>
                  <a:lnTo>
                    <a:pt x="20310" y="55665"/>
                  </a:lnTo>
                  <a:lnTo>
                    <a:pt x="19610" y="60981"/>
                  </a:lnTo>
                  <a:lnTo>
                    <a:pt x="21539" y="63881"/>
                  </a:lnTo>
                  <a:lnTo>
                    <a:pt x="32253" y="73018"/>
                  </a:lnTo>
                  <a:lnTo>
                    <a:pt x="37426" y="81369"/>
                  </a:lnTo>
                  <a:lnTo>
                    <a:pt x="70111" y="100633"/>
                  </a:lnTo>
                  <a:lnTo>
                    <a:pt x="81687" y="104486"/>
                  </a:lnTo>
                  <a:lnTo>
                    <a:pt x="88516" y="109138"/>
                  </a:lnTo>
                  <a:lnTo>
                    <a:pt x="92259" y="114733"/>
                  </a:lnTo>
                  <a:lnTo>
                    <a:pt x="94362" y="123833"/>
                  </a:lnTo>
                  <a:lnTo>
                    <a:pt x="94659" y="126948"/>
                  </a:lnTo>
                  <a:lnTo>
                    <a:pt x="92166" y="133232"/>
                  </a:lnTo>
                  <a:lnTo>
                    <a:pt x="86999" y="140833"/>
                  </a:lnTo>
                  <a:lnTo>
                    <a:pt x="75990" y="147206"/>
                  </a:lnTo>
                  <a:lnTo>
                    <a:pt x="54364" y="151237"/>
                  </a:lnTo>
                  <a:lnTo>
                    <a:pt x="41273" y="152994"/>
                  </a:lnTo>
                  <a:lnTo>
                    <a:pt x="30338" y="157155"/>
                  </a:lnTo>
                  <a:lnTo>
                    <a:pt x="0" y="15222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850" name="SMARTInkShape-6535">
              <a:extLst>
                <a:ext uri="{FF2B5EF4-FFF2-40B4-BE49-F238E27FC236}">
                  <a16:creationId xmlns:a16="http://schemas.microsoft.com/office/drawing/2014/main" id="{005B960D-881C-3EF3-C0D5-1D63A6F65932}"/>
                </a:ext>
              </a:extLst>
            </p:cNvPr>
            <p:cNvSpPr/>
            <p:nvPr>
              <p:custDataLst>
                <p:tags r:id="rId118"/>
              </p:custDataLst>
            </p:nvPr>
          </p:nvSpPr>
          <p:spPr>
            <a:xfrm>
              <a:off x="8486775" y="3819525"/>
              <a:ext cx="180976" cy="47626"/>
            </a:xfrm>
            <a:custGeom>
              <a:avLst/>
              <a:gdLst/>
              <a:ahLst/>
              <a:cxnLst/>
              <a:rect l="0" t="0" r="0" b="0"/>
              <a:pathLst>
                <a:path w="180976" h="47626">
                  <a:moveTo>
                    <a:pt x="0" y="47625"/>
                  </a:moveTo>
                  <a:lnTo>
                    <a:pt x="0" y="47625"/>
                  </a:lnTo>
                  <a:lnTo>
                    <a:pt x="44829" y="34368"/>
                  </a:lnTo>
                  <a:lnTo>
                    <a:pt x="91719" y="22115"/>
                  </a:lnTo>
                  <a:lnTo>
                    <a:pt x="137354" y="11392"/>
                  </a:lnTo>
                  <a:lnTo>
                    <a:pt x="1809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6852" name="SMARTInkShape-6536">
            <a:extLst>
              <a:ext uri="{FF2B5EF4-FFF2-40B4-BE49-F238E27FC236}">
                <a16:creationId xmlns:a16="http://schemas.microsoft.com/office/drawing/2014/main" id="{617EDE78-75FE-5019-959B-537E553C5904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6611104" y="3781438"/>
            <a:ext cx="208797" cy="95238"/>
          </a:xfrm>
          <a:custGeom>
            <a:avLst/>
            <a:gdLst/>
            <a:ahLst/>
            <a:cxnLst/>
            <a:rect l="0" t="0" r="0" b="0"/>
            <a:pathLst>
              <a:path w="208797" h="95238">
                <a:moveTo>
                  <a:pt x="94496" y="28562"/>
                </a:moveTo>
                <a:lnTo>
                  <a:pt x="94496" y="28562"/>
                </a:lnTo>
                <a:lnTo>
                  <a:pt x="103628" y="28562"/>
                </a:lnTo>
                <a:lnTo>
                  <a:pt x="113427" y="19154"/>
                </a:lnTo>
                <a:lnTo>
                  <a:pt x="113511" y="14015"/>
                </a:lnTo>
                <a:lnTo>
                  <a:pt x="110708" y="8692"/>
                </a:lnTo>
                <a:lnTo>
                  <a:pt x="104412" y="497"/>
                </a:lnTo>
                <a:lnTo>
                  <a:pt x="67452" y="0"/>
                </a:lnTo>
                <a:lnTo>
                  <a:pt x="22650" y="21447"/>
                </a:lnTo>
                <a:lnTo>
                  <a:pt x="12117" y="31044"/>
                </a:lnTo>
                <a:lnTo>
                  <a:pt x="4967" y="41307"/>
                </a:lnTo>
                <a:lnTo>
                  <a:pt x="1788" y="49396"/>
                </a:lnTo>
                <a:lnTo>
                  <a:pt x="0" y="64956"/>
                </a:lnTo>
                <a:lnTo>
                  <a:pt x="807" y="68700"/>
                </a:lnTo>
                <a:lnTo>
                  <a:pt x="2403" y="71195"/>
                </a:lnTo>
                <a:lnTo>
                  <a:pt x="4526" y="72859"/>
                </a:lnTo>
                <a:lnTo>
                  <a:pt x="17626" y="75201"/>
                </a:lnTo>
                <a:lnTo>
                  <a:pt x="34914" y="70838"/>
                </a:lnTo>
                <a:lnTo>
                  <a:pt x="52113" y="59883"/>
                </a:lnTo>
                <a:lnTo>
                  <a:pt x="62418" y="51718"/>
                </a:lnTo>
                <a:lnTo>
                  <a:pt x="75276" y="47660"/>
                </a:lnTo>
                <a:lnTo>
                  <a:pt x="75431" y="60874"/>
                </a:lnTo>
                <a:lnTo>
                  <a:pt x="76494" y="62803"/>
                </a:lnTo>
                <a:lnTo>
                  <a:pt x="78261" y="64089"/>
                </a:lnTo>
                <a:lnTo>
                  <a:pt x="80498" y="64947"/>
                </a:lnTo>
                <a:lnTo>
                  <a:pt x="81989" y="66577"/>
                </a:lnTo>
                <a:lnTo>
                  <a:pt x="85767" y="76262"/>
                </a:lnTo>
                <a:lnTo>
                  <a:pt x="89911" y="80806"/>
                </a:lnTo>
                <a:lnTo>
                  <a:pt x="95280" y="83532"/>
                </a:lnTo>
                <a:lnTo>
                  <a:pt x="113615" y="85521"/>
                </a:lnTo>
                <a:lnTo>
                  <a:pt x="159487" y="85709"/>
                </a:lnTo>
                <a:lnTo>
                  <a:pt x="208796" y="95237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6855" name="SMARTInkShape-Group1135">
            <a:extLst>
              <a:ext uri="{FF2B5EF4-FFF2-40B4-BE49-F238E27FC236}">
                <a16:creationId xmlns:a16="http://schemas.microsoft.com/office/drawing/2014/main" id="{797CD2F1-D6DF-B172-84FE-3A8C8BC34BC7}"/>
              </a:ext>
            </a:extLst>
          </p:cNvPr>
          <p:cNvGrpSpPr/>
          <p:nvPr/>
        </p:nvGrpSpPr>
        <p:grpSpPr>
          <a:xfrm>
            <a:off x="6800853" y="3725599"/>
            <a:ext cx="190498" cy="160568"/>
            <a:chOff x="6800853" y="3725599"/>
            <a:chExt cx="190498" cy="160568"/>
          </a:xfrm>
        </p:grpSpPr>
        <p:sp>
          <p:nvSpPr>
            <p:cNvPr id="106853" name="SMARTInkShape-6537">
              <a:extLst>
                <a:ext uri="{FF2B5EF4-FFF2-40B4-BE49-F238E27FC236}">
                  <a16:creationId xmlns:a16="http://schemas.microsoft.com/office/drawing/2014/main" id="{EFC7A391-CB6A-BCBF-5486-E0515F8A0366}"/>
                </a:ext>
              </a:extLst>
            </p:cNvPr>
            <p:cNvSpPr/>
            <p:nvPr>
              <p:custDataLst>
                <p:tags r:id="rId109"/>
              </p:custDataLst>
            </p:nvPr>
          </p:nvSpPr>
          <p:spPr>
            <a:xfrm>
              <a:off x="6800853" y="3725599"/>
              <a:ext cx="152398" cy="160568"/>
            </a:xfrm>
            <a:custGeom>
              <a:avLst/>
              <a:gdLst/>
              <a:ahLst/>
              <a:cxnLst/>
              <a:rect l="0" t="0" r="0" b="0"/>
              <a:pathLst>
                <a:path w="152398" h="160568">
                  <a:moveTo>
                    <a:pt x="38097" y="8201"/>
                  </a:moveTo>
                  <a:lnTo>
                    <a:pt x="38097" y="8201"/>
                  </a:lnTo>
                  <a:lnTo>
                    <a:pt x="38097" y="0"/>
                  </a:lnTo>
                  <a:lnTo>
                    <a:pt x="43153" y="4125"/>
                  </a:lnTo>
                  <a:lnTo>
                    <a:pt x="43584" y="6542"/>
                  </a:lnTo>
                  <a:lnTo>
                    <a:pt x="42814" y="9211"/>
                  </a:lnTo>
                  <a:lnTo>
                    <a:pt x="40194" y="15000"/>
                  </a:lnTo>
                  <a:lnTo>
                    <a:pt x="37660" y="24209"/>
                  </a:lnTo>
                  <a:lnTo>
                    <a:pt x="31735" y="34699"/>
                  </a:lnTo>
                  <a:lnTo>
                    <a:pt x="28450" y="49684"/>
                  </a:lnTo>
                  <a:lnTo>
                    <a:pt x="21218" y="64765"/>
                  </a:lnTo>
                  <a:lnTo>
                    <a:pt x="20494" y="68135"/>
                  </a:lnTo>
                  <a:lnTo>
                    <a:pt x="964" y="111895"/>
                  </a:lnTo>
                  <a:lnTo>
                    <a:pt x="0" y="146057"/>
                  </a:lnTo>
                  <a:lnTo>
                    <a:pt x="1057" y="147730"/>
                  </a:lnTo>
                  <a:lnTo>
                    <a:pt x="2821" y="148846"/>
                  </a:lnTo>
                  <a:lnTo>
                    <a:pt x="9718" y="150085"/>
                  </a:lnTo>
                  <a:lnTo>
                    <a:pt x="56820" y="151059"/>
                  </a:lnTo>
                  <a:lnTo>
                    <a:pt x="89081" y="152134"/>
                  </a:lnTo>
                  <a:lnTo>
                    <a:pt x="107552" y="159277"/>
                  </a:lnTo>
                  <a:lnTo>
                    <a:pt x="136512" y="160567"/>
                  </a:lnTo>
                  <a:lnTo>
                    <a:pt x="142867" y="157764"/>
                  </a:lnTo>
                  <a:lnTo>
                    <a:pt x="152397" y="15107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854" name="SMARTInkShape-6538">
              <a:extLst>
                <a:ext uri="{FF2B5EF4-FFF2-40B4-BE49-F238E27FC236}">
                  <a16:creationId xmlns:a16="http://schemas.microsoft.com/office/drawing/2014/main" id="{7011A7FE-BA59-04B5-8745-91250623B485}"/>
                </a:ext>
              </a:extLst>
            </p:cNvPr>
            <p:cNvSpPr/>
            <p:nvPr>
              <p:custDataLst>
                <p:tags r:id="rId110"/>
              </p:custDataLst>
            </p:nvPr>
          </p:nvSpPr>
          <p:spPr>
            <a:xfrm>
              <a:off x="6830750" y="3800509"/>
              <a:ext cx="160601" cy="9492"/>
            </a:xfrm>
            <a:custGeom>
              <a:avLst/>
              <a:gdLst/>
              <a:ahLst/>
              <a:cxnLst/>
              <a:rect l="0" t="0" r="0" b="0"/>
              <a:pathLst>
                <a:path w="160601" h="9492">
                  <a:moveTo>
                    <a:pt x="8200" y="9491"/>
                  </a:moveTo>
                  <a:lnTo>
                    <a:pt x="8200" y="9491"/>
                  </a:lnTo>
                  <a:lnTo>
                    <a:pt x="0" y="9491"/>
                  </a:lnTo>
                  <a:lnTo>
                    <a:pt x="9181" y="4434"/>
                  </a:lnTo>
                  <a:lnTo>
                    <a:pt x="55223" y="555"/>
                  </a:lnTo>
                  <a:lnTo>
                    <a:pt x="101007" y="0"/>
                  </a:lnTo>
                  <a:lnTo>
                    <a:pt x="110478" y="2803"/>
                  </a:lnTo>
                  <a:lnTo>
                    <a:pt x="118216" y="6519"/>
                  </a:lnTo>
                  <a:lnTo>
                    <a:pt x="135053" y="9100"/>
                  </a:lnTo>
                  <a:lnTo>
                    <a:pt x="160600" y="949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6864" name="SMARTInkShape-Group1136">
            <a:extLst>
              <a:ext uri="{FF2B5EF4-FFF2-40B4-BE49-F238E27FC236}">
                <a16:creationId xmlns:a16="http://schemas.microsoft.com/office/drawing/2014/main" id="{D2143FE9-93A8-4C63-E836-762D7A3E9FD6}"/>
              </a:ext>
            </a:extLst>
          </p:cNvPr>
          <p:cNvGrpSpPr/>
          <p:nvPr/>
        </p:nvGrpSpPr>
        <p:grpSpPr>
          <a:xfrm>
            <a:off x="5191125" y="3686175"/>
            <a:ext cx="1238251" cy="242167"/>
            <a:chOff x="5191125" y="3686175"/>
            <a:chExt cx="1238251" cy="242167"/>
          </a:xfrm>
        </p:grpSpPr>
        <p:sp>
          <p:nvSpPr>
            <p:cNvPr id="106856" name="SMARTInkShape-6539">
              <a:extLst>
                <a:ext uri="{FF2B5EF4-FFF2-40B4-BE49-F238E27FC236}">
                  <a16:creationId xmlns:a16="http://schemas.microsoft.com/office/drawing/2014/main" id="{8DEFDAD3-D4B0-D160-8896-21A2117BECD0}"/>
                </a:ext>
              </a:extLst>
            </p:cNvPr>
            <p:cNvSpPr/>
            <p:nvPr>
              <p:custDataLst>
                <p:tags r:id="rId101"/>
              </p:custDataLst>
            </p:nvPr>
          </p:nvSpPr>
          <p:spPr>
            <a:xfrm>
              <a:off x="5191125" y="3773781"/>
              <a:ext cx="190501" cy="140466"/>
            </a:xfrm>
            <a:custGeom>
              <a:avLst/>
              <a:gdLst/>
              <a:ahLst/>
              <a:cxnLst/>
              <a:rect l="0" t="0" r="0" b="0"/>
              <a:pathLst>
                <a:path w="190501" h="140466">
                  <a:moveTo>
                    <a:pt x="0" y="45744"/>
                  </a:moveTo>
                  <a:lnTo>
                    <a:pt x="0" y="45744"/>
                  </a:lnTo>
                  <a:lnTo>
                    <a:pt x="0" y="53945"/>
                  </a:lnTo>
                  <a:lnTo>
                    <a:pt x="5056" y="59933"/>
                  </a:lnTo>
                  <a:lnTo>
                    <a:pt x="10361" y="62634"/>
                  </a:lnTo>
                  <a:lnTo>
                    <a:pt x="36187" y="64604"/>
                  </a:lnTo>
                  <a:lnTo>
                    <a:pt x="77705" y="61955"/>
                  </a:lnTo>
                  <a:lnTo>
                    <a:pt x="123120" y="45495"/>
                  </a:lnTo>
                  <a:lnTo>
                    <a:pt x="134095" y="39284"/>
                  </a:lnTo>
                  <a:lnTo>
                    <a:pt x="138973" y="32995"/>
                  </a:lnTo>
                  <a:lnTo>
                    <a:pt x="139215" y="29836"/>
                  </a:lnTo>
                  <a:lnTo>
                    <a:pt x="136662" y="23505"/>
                  </a:lnTo>
                  <a:lnTo>
                    <a:pt x="129275" y="13990"/>
                  </a:lnTo>
                  <a:lnTo>
                    <a:pt x="115327" y="4468"/>
                  </a:lnTo>
                  <a:lnTo>
                    <a:pt x="102845" y="0"/>
                  </a:lnTo>
                  <a:lnTo>
                    <a:pt x="92982" y="1777"/>
                  </a:lnTo>
                  <a:lnTo>
                    <a:pt x="64260" y="14476"/>
                  </a:lnTo>
                  <a:lnTo>
                    <a:pt x="55725" y="20558"/>
                  </a:lnTo>
                  <a:lnTo>
                    <a:pt x="39912" y="40046"/>
                  </a:lnTo>
                  <a:lnTo>
                    <a:pt x="33615" y="54148"/>
                  </a:lnTo>
                  <a:lnTo>
                    <a:pt x="29239" y="99964"/>
                  </a:lnTo>
                  <a:lnTo>
                    <a:pt x="28871" y="116056"/>
                  </a:lnTo>
                  <a:lnTo>
                    <a:pt x="30888" y="122252"/>
                  </a:lnTo>
                  <a:lnTo>
                    <a:pt x="38775" y="131959"/>
                  </a:lnTo>
                  <a:lnTo>
                    <a:pt x="52158" y="136978"/>
                  </a:lnTo>
                  <a:lnTo>
                    <a:pt x="95847" y="140465"/>
                  </a:lnTo>
                  <a:lnTo>
                    <a:pt x="139112" y="138067"/>
                  </a:lnTo>
                  <a:lnTo>
                    <a:pt x="190500" y="13146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857" name="SMARTInkShape-6540">
              <a:extLst>
                <a:ext uri="{FF2B5EF4-FFF2-40B4-BE49-F238E27FC236}">
                  <a16:creationId xmlns:a16="http://schemas.microsoft.com/office/drawing/2014/main" id="{62EC7523-C8C8-9B50-E385-A9812F6571AB}"/>
                </a:ext>
              </a:extLst>
            </p:cNvPr>
            <p:cNvSpPr/>
            <p:nvPr>
              <p:custDataLst>
                <p:tags r:id="rId102"/>
              </p:custDataLst>
            </p:nvPr>
          </p:nvSpPr>
          <p:spPr>
            <a:xfrm>
              <a:off x="5457825" y="3819525"/>
              <a:ext cx="114301" cy="88609"/>
            </a:xfrm>
            <a:custGeom>
              <a:avLst/>
              <a:gdLst/>
              <a:ahLst/>
              <a:cxnLst/>
              <a:rect l="0" t="0" r="0" b="0"/>
              <a:pathLst>
                <a:path w="114301" h="88609">
                  <a:moveTo>
                    <a:pt x="0" y="0"/>
                  </a:moveTo>
                  <a:lnTo>
                    <a:pt x="0" y="0"/>
                  </a:lnTo>
                  <a:lnTo>
                    <a:pt x="5056" y="0"/>
                  </a:lnTo>
                  <a:lnTo>
                    <a:pt x="6545" y="2117"/>
                  </a:lnTo>
                  <a:lnTo>
                    <a:pt x="8937" y="20722"/>
                  </a:lnTo>
                  <a:lnTo>
                    <a:pt x="12173" y="41418"/>
                  </a:lnTo>
                  <a:lnTo>
                    <a:pt x="21268" y="82358"/>
                  </a:lnTo>
                  <a:lnTo>
                    <a:pt x="23704" y="86655"/>
                  </a:lnTo>
                  <a:lnTo>
                    <a:pt x="26386" y="88462"/>
                  </a:lnTo>
                  <a:lnTo>
                    <a:pt x="29232" y="88608"/>
                  </a:lnTo>
                  <a:lnTo>
                    <a:pt x="37334" y="84890"/>
                  </a:lnTo>
                  <a:lnTo>
                    <a:pt x="57629" y="70896"/>
                  </a:lnTo>
                  <a:lnTo>
                    <a:pt x="92920" y="23733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858" name="SMARTInkShape-6541">
              <a:extLst>
                <a:ext uri="{FF2B5EF4-FFF2-40B4-BE49-F238E27FC236}">
                  <a16:creationId xmlns:a16="http://schemas.microsoft.com/office/drawing/2014/main" id="{47AB1AD2-839B-0F90-A790-458F66DAB296}"/>
                </a:ext>
              </a:extLst>
            </p:cNvPr>
            <p:cNvSpPr/>
            <p:nvPr>
              <p:custDataLst>
                <p:tags r:id="rId103"/>
              </p:custDataLst>
            </p:nvPr>
          </p:nvSpPr>
          <p:spPr>
            <a:xfrm>
              <a:off x="5600700" y="3820310"/>
              <a:ext cx="26859" cy="94466"/>
            </a:xfrm>
            <a:custGeom>
              <a:avLst/>
              <a:gdLst/>
              <a:ahLst/>
              <a:cxnLst/>
              <a:rect l="0" t="0" r="0" b="0"/>
              <a:pathLst>
                <a:path w="26859" h="94466">
                  <a:moveTo>
                    <a:pt x="9525" y="18265"/>
                  </a:moveTo>
                  <a:lnTo>
                    <a:pt x="9525" y="18265"/>
                  </a:lnTo>
                  <a:lnTo>
                    <a:pt x="14581" y="8152"/>
                  </a:lnTo>
                  <a:lnTo>
                    <a:pt x="17129" y="5173"/>
                  </a:lnTo>
                  <a:lnTo>
                    <a:pt x="26858" y="0"/>
                  </a:lnTo>
                  <a:lnTo>
                    <a:pt x="21690" y="6975"/>
                  </a:lnTo>
                  <a:lnTo>
                    <a:pt x="5895" y="54390"/>
                  </a:lnTo>
                  <a:lnTo>
                    <a:pt x="5443" y="68893"/>
                  </a:lnTo>
                  <a:lnTo>
                    <a:pt x="6804" y="74242"/>
                  </a:lnTo>
                  <a:lnTo>
                    <a:pt x="6652" y="78866"/>
                  </a:lnTo>
                  <a:lnTo>
                    <a:pt x="0" y="9446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859" name="SMARTInkShape-6542">
              <a:extLst>
                <a:ext uri="{FF2B5EF4-FFF2-40B4-BE49-F238E27FC236}">
                  <a16:creationId xmlns:a16="http://schemas.microsoft.com/office/drawing/2014/main" id="{A5508343-60F9-3DFE-6BF7-D0F76355EF2C}"/>
                </a:ext>
              </a:extLst>
            </p:cNvPr>
            <p:cNvSpPr/>
            <p:nvPr>
              <p:custDataLst>
                <p:tags r:id="rId104"/>
              </p:custDataLst>
            </p:nvPr>
          </p:nvSpPr>
          <p:spPr>
            <a:xfrm>
              <a:off x="5676900" y="3762375"/>
              <a:ext cx="9526" cy="28576"/>
            </a:xfrm>
            <a:custGeom>
              <a:avLst/>
              <a:gdLst/>
              <a:ahLst/>
              <a:cxnLst/>
              <a:rect l="0" t="0" r="0" b="0"/>
              <a:pathLst>
                <a:path w="9526" h="28576">
                  <a:moveTo>
                    <a:pt x="0" y="28575"/>
                  </a:moveTo>
                  <a:lnTo>
                    <a:pt x="0" y="28575"/>
                  </a:lnTo>
                  <a:lnTo>
                    <a:pt x="0" y="7116"/>
                  </a:lnTo>
                  <a:lnTo>
                    <a:pt x="1058" y="4744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860" name="SMARTInkShape-6543">
              <a:extLst>
                <a:ext uri="{FF2B5EF4-FFF2-40B4-BE49-F238E27FC236}">
                  <a16:creationId xmlns:a16="http://schemas.microsoft.com/office/drawing/2014/main" id="{70E9A252-E636-9DA8-399E-353E4C954081}"/>
                </a:ext>
              </a:extLst>
            </p:cNvPr>
            <p:cNvSpPr/>
            <p:nvPr>
              <p:custDataLst>
                <p:tags r:id="rId105"/>
              </p:custDataLst>
            </p:nvPr>
          </p:nvSpPr>
          <p:spPr>
            <a:xfrm>
              <a:off x="5725246" y="3686175"/>
              <a:ext cx="151680" cy="230687"/>
            </a:xfrm>
            <a:custGeom>
              <a:avLst/>
              <a:gdLst/>
              <a:ahLst/>
              <a:cxnLst/>
              <a:rect l="0" t="0" r="0" b="0"/>
              <a:pathLst>
                <a:path w="151680" h="230687">
                  <a:moveTo>
                    <a:pt x="94529" y="142875"/>
                  </a:moveTo>
                  <a:lnTo>
                    <a:pt x="94529" y="142875"/>
                  </a:lnTo>
                  <a:lnTo>
                    <a:pt x="94529" y="137818"/>
                  </a:lnTo>
                  <a:lnTo>
                    <a:pt x="86328" y="117340"/>
                  </a:lnTo>
                  <a:lnTo>
                    <a:pt x="79948" y="115651"/>
                  </a:lnTo>
                  <a:lnTo>
                    <a:pt x="75283" y="115200"/>
                  </a:lnTo>
                  <a:lnTo>
                    <a:pt x="58604" y="119623"/>
                  </a:lnTo>
                  <a:lnTo>
                    <a:pt x="40258" y="132693"/>
                  </a:lnTo>
                  <a:lnTo>
                    <a:pt x="16154" y="163676"/>
                  </a:lnTo>
                  <a:lnTo>
                    <a:pt x="2926" y="194726"/>
                  </a:lnTo>
                  <a:lnTo>
                    <a:pt x="0" y="216735"/>
                  </a:lnTo>
                  <a:lnTo>
                    <a:pt x="1876" y="221748"/>
                  </a:lnTo>
                  <a:lnTo>
                    <a:pt x="9606" y="230141"/>
                  </a:lnTo>
                  <a:lnTo>
                    <a:pt x="15688" y="230686"/>
                  </a:lnTo>
                  <a:lnTo>
                    <a:pt x="30914" y="225646"/>
                  </a:lnTo>
                  <a:lnTo>
                    <a:pt x="65520" y="199218"/>
                  </a:lnTo>
                  <a:lnTo>
                    <a:pt x="77403" y="185908"/>
                  </a:lnTo>
                  <a:lnTo>
                    <a:pt x="97121" y="142270"/>
                  </a:lnTo>
                  <a:lnTo>
                    <a:pt x="113503" y="95171"/>
                  </a:lnTo>
                  <a:lnTo>
                    <a:pt x="128386" y="49731"/>
                  </a:lnTo>
                  <a:lnTo>
                    <a:pt x="137127" y="21457"/>
                  </a:lnTo>
                  <a:lnTo>
                    <a:pt x="151679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861" name="SMARTInkShape-6544">
              <a:extLst>
                <a:ext uri="{FF2B5EF4-FFF2-40B4-BE49-F238E27FC236}">
                  <a16:creationId xmlns:a16="http://schemas.microsoft.com/office/drawing/2014/main" id="{0D99E2F9-C637-0ECA-C1C1-B36F457A765C}"/>
                </a:ext>
              </a:extLst>
            </p:cNvPr>
            <p:cNvSpPr/>
            <p:nvPr>
              <p:custDataLst>
                <p:tags r:id="rId106"/>
              </p:custDataLst>
            </p:nvPr>
          </p:nvSpPr>
          <p:spPr>
            <a:xfrm>
              <a:off x="5898006" y="3781839"/>
              <a:ext cx="236091" cy="123412"/>
            </a:xfrm>
            <a:custGeom>
              <a:avLst/>
              <a:gdLst/>
              <a:ahLst/>
              <a:cxnLst/>
              <a:rect l="0" t="0" r="0" b="0"/>
              <a:pathLst>
                <a:path w="236091" h="123412">
                  <a:moveTo>
                    <a:pt x="17019" y="47211"/>
                  </a:moveTo>
                  <a:lnTo>
                    <a:pt x="17019" y="47211"/>
                  </a:lnTo>
                  <a:lnTo>
                    <a:pt x="38478" y="47211"/>
                  </a:lnTo>
                  <a:lnTo>
                    <a:pt x="48076" y="41567"/>
                  </a:lnTo>
                  <a:lnTo>
                    <a:pt x="61371" y="30809"/>
                  </a:lnTo>
                  <a:lnTo>
                    <a:pt x="66013" y="29338"/>
                  </a:lnTo>
                  <a:lnTo>
                    <a:pt x="68732" y="28946"/>
                  </a:lnTo>
                  <a:lnTo>
                    <a:pt x="70543" y="26568"/>
                  </a:lnTo>
                  <a:lnTo>
                    <a:pt x="74028" y="9916"/>
                  </a:lnTo>
                  <a:lnTo>
                    <a:pt x="69070" y="4293"/>
                  </a:lnTo>
                  <a:lnTo>
                    <a:pt x="63789" y="1678"/>
                  </a:lnTo>
                  <a:lnTo>
                    <a:pt x="46718" y="0"/>
                  </a:lnTo>
                  <a:lnTo>
                    <a:pt x="35157" y="5414"/>
                  </a:lnTo>
                  <a:lnTo>
                    <a:pt x="24022" y="14876"/>
                  </a:lnTo>
                  <a:lnTo>
                    <a:pt x="4823" y="44377"/>
                  </a:lnTo>
                  <a:lnTo>
                    <a:pt x="0" y="68243"/>
                  </a:lnTo>
                  <a:lnTo>
                    <a:pt x="1694" y="80547"/>
                  </a:lnTo>
                  <a:lnTo>
                    <a:pt x="4916" y="90602"/>
                  </a:lnTo>
                  <a:lnTo>
                    <a:pt x="6348" y="102127"/>
                  </a:lnTo>
                  <a:lnTo>
                    <a:pt x="9905" y="104988"/>
                  </a:lnTo>
                  <a:lnTo>
                    <a:pt x="22324" y="105345"/>
                  </a:lnTo>
                  <a:lnTo>
                    <a:pt x="54981" y="94129"/>
                  </a:lnTo>
                  <a:lnTo>
                    <a:pt x="74130" y="82279"/>
                  </a:lnTo>
                  <a:lnTo>
                    <a:pt x="90384" y="65363"/>
                  </a:lnTo>
                  <a:lnTo>
                    <a:pt x="98309" y="55278"/>
                  </a:lnTo>
                  <a:lnTo>
                    <a:pt x="107663" y="48543"/>
                  </a:lnTo>
                  <a:lnTo>
                    <a:pt x="111962" y="41373"/>
                  </a:lnTo>
                  <a:lnTo>
                    <a:pt x="123948" y="35080"/>
                  </a:lnTo>
                  <a:lnTo>
                    <a:pt x="126406" y="32773"/>
                  </a:lnTo>
                  <a:lnTo>
                    <a:pt x="128043" y="32294"/>
                  </a:lnTo>
                  <a:lnTo>
                    <a:pt x="129135" y="33033"/>
                  </a:lnTo>
                  <a:lnTo>
                    <a:pt x="129863" y="34584"/>
                  </a:lnTo>
                  <a:lnTo>
                    <a:pt x="131407" y="35618"/>
                  </a:lnTo>
                  <a:lnTo>
                    <a:pt x="139392" y="37414"/>
                  </a:lnTo>
                  <a:lnTo>
                    <a:pt x="140199" y="40387"/>
                  </a:lnTo>
                  <a:lnTo>
                    <a:pt x="140414" y="42662"/>
                  </a:lnTo>
                  <a:lnTo>
                    <a:pt x="139500" y="44178"/>
                  </a:lnTo>
                  <a:lnTo>
                    <a:pt x="137831" y="45189"/>
                  </a:lnTo>
                  <a:lnTo>
                    <a:pt x="135660" y="45863"/>
                  </a:lnTo>
                  <a:lnTo>
                    <a:pt x="134213" y="47371"/>
                  </a:lnTo>
                  <a:lnTo>
                    <a:pt x="132605" y="51868"/>
                  </a:lnTo>
                  <a:lnTo>
                    <a:pt x="131322" y="98014"/>
                  </a:lnTo>
                  <a:lnTo>
                    <a:pt x="132379" y="100130"/>
                  </a:lnTo>
                  <a:lnTo>
                    <a:pt x="134142" y="101540"/>
                  </a:lnTo>
                  <a:lnTo>
                    <a:pt x="140452" y="104196"/>
                  </a:lnTo>
                  <a:lnTo>
                    <a:pt x="145784" y="104312"/>
                  </a:lnTo>
                  <a:lnTo>
                    <a:pt x="147313" y="103270"/>
                  </a:lnTo>
                  <a:lnTo>
                    <a:pt x="148332" y="101517"/>
                  </a:lnTo>
                  <a:lnTo>
                    <a:pt x="149011" y="99290"/>
                  </a:lnTo>
                  <a:lnTo>
                    <a:pt x="155409" y="93993"/>
                  </a:lnTo>
                  <a:lnTo>
                    <a:pt x="191567" y="63072"/>
                  </a:lnTo>
                  <a:lnTo>
                    <a:pt x="195137" y="56729"/>
                  </a:lnTo>
                  <a:lnTo>
                    <a:pt x="196089" y="53557"/>
                  </a:lnTo>
                  <a:lnTo>
                    <a:pt x="197783" y="51441"/>
                  </a:lnTo>
                  <a:lnTo>
                    <a:pt x="225568" y="30036"/>
                  </a:lnTo>
                  <a:lnTo>
                    <a:pt x="236053" y="28168"/>
                  </a:lnTo>
                  <a:lnTo>
                    <a:pt x="236090" y="41419"/>
                  </a:lnTo>
                  <a:lnTo>
                    <a:pt x="226393" y="84853"/>
                  </a:lnTo>
                  <a:lnTo>
                    <a:pt x="207519" y="12341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862" name="SMARTInkShape-6545">
              <a:extLst>
                <a:ext uri="{FF2B5EF4-FFF2-40B4-BE49-F238E27FC236}">
                  <a16:creationId xmlns:a16="http://schemas.microsoft.com/office/drawing/2014/main" id="{23DE6B9F-FCE0-D005-FC11-67758C024F4A}"/>
                </a:ext>
              </a:extLst>
            </p:cNvPr>
            <p:cNvSpPr/>
            <p:nvPr>
              <p:custDataLst>
                <p:tags r:id="rId107"/>
              </p:custDataLst>
            </p:nvPr>
          </p:nvSpPr>
          <p:spPr>
            <a:xfrm>
              <a:off x="6191952" y="3791343"/>
              <a:ext cx="93225" cy="136999"/>
            </a:xfrm>
            <a:custGeom>
              <a:avLst/>
              <a:gdLst/>
              <a:ahLst/>
              <a:cxnLst/>
              <a:rect l="0" t="0" r="0" b="0"/>
              <a:pathLst>
                <a:path w="93225" h="136999">
                  <a:moveTo>
                    <a:pt x="85023" y="9132"/>
                  </a:moveTo>
                  <a:lnTo>
                    <a:pt x="85023" y="9132"/>
                  </a:lnTo>
                  <a:lnTo>
                    <a:pt x="93224" y="931"/>
                  </a:lnTo>
                  <a:lnTo>
                    <a:pt x="92607" y="490"/>
                  </a:lnTo>
                  <a:lnTo>
                    <a:pt x="89099" y="0"/>
                  </a:lnTo>
                  <a:lnTo>
                    <a:pt x="76118" y="4780"/>
                  </a:lnTo>
                  <a:lnTo>
                    <a:pt x="58866" y="17955"/>
                  </a:lnTo>
                  <a:lnTo>
                    <a:pt x="52231" y="26459"/>
                  </a:lnTo>
                  <a:lnTo>
                    <a:pt x="32413" y="57981"/>
                  </a:lnTo>
                  <a:lnTo>
                    <a:pt x="11288" y="87769"/>
                  </a:lnTo>
                  <a:lnTo>
                    <a:pt x="1666" y="113800"/>
                  </a:lnTo>
                  <a:lnTo>
                    <a:pt x="0" y="125635"/>
                  </a:lnTo>
                  <a:lnTo>
                    <a:pt x="2432" y="132525"/>
                  </a:lnTo>
                  <a:lnTo>
                    <a:pt x="4562" y="135844"/>
                  </a:lnTo>
                  <a:lnTo>
                    <a:pt x="8099" y="136998"/>
                  </a:lnTo>
                  <a:lnTo>
                    <a:pt x="37398" y="13295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863" name="SMARTInkShape-6546">
              <a:extLst>
                <a:ext uri="{FF2B5EF4-FFF2-40B4-BE49-F238E27FC236}">
                  <a16:creationId xmlns:a16="http://schemas.microsoft.com/office/drawing/2014/main" id="{5B333A7A-90C5-3D58-EAAD-A5EF88A99E2B}"/>
                </a:ext>
              </a:extLst>
            </p:cNvPr>
            <p:cNvSpPr/>
            <p:nvPr>
              <p:custDataLst>
                <p:tags r:id="rId108"/>
              </p:custDataLst>
            </p:nvPr>
          </p:nvSpPr>
          <p:spPr>
            <a:xfrm>
              <a:off x="6288775" y="3795275"/>
              <a:ext cx="140601" cy="109976"/>
            </a:xfrm>
            <a:custGeom>
              <a:avLst/>
              <a:gdLst/>
              <a:ahLst/>
              <a:cxnLst/>
              <a:rect l="0" t="0" r="0" b="0"/>
              <a:pathLst>
                <a:path w="140601" h="109976">
                  <a:moveTo>
                    <a:pt x="45350" y="43300"/>
                  </a:moveTo>
                  <a:lnTo>
                    <a:pt x="45350" y="43300"/>
                  </a:lnTo>
                  <a:lnTo>
                    <a:pt x="45350" y="38243"/>
                  </a:lnTo>
                  <a:lnTo>
                    <a:pt x="50995" y="32939"/>
                  </a:lnTo>
                  <a:lnTo>
                    <a:pt x="59501" y="28112"/>
                  </a:lnTo>
                  <a:lnTo>
                    <a:pt x="104943" y="14650"/>
                  </a:lnTo>
                  <a:lnTo>
                    <a:pt x="120778" y="7380"/>
                  </a:lnTo>
                  <a:lnTo>
                    <a:pt x="124211" y="6654"/>
                  </a:lnTo>
                  <a:lnTo>
                    <a:pt x="125440" y="5111"/>
                  </a:lnTo>
                  <a:lnTo>
                    <a:pt x="125202" y="3024"/>
                  </a:lnTo>
                  <a:lnTo>
                    <a:pt x="123985" y="574"/>
                  </a:lnTo>
                  <a:lnTo>
                    <a:pt x="121057" y="0"/>
                  </a:lnTo>
                  <a:lnTo>
                    <a:pt x="90589" y="7625"/>
                  </a:lnTo>
                  <a:lnTo>
                    <a:pt x="79216" y="11569"/>
                  </a:lnTo>
                  <a:lnTo>
                    <a:pt x="49021" y="19746"/>
                  </a:lnTo>
                  <a:lnTo>
                    <a:pt x="18088" y="36061"/>
                  </a:lnTo>
                  <a:lnTo>
                    <a:pt x="5405" y="51268"/>
                  </a:lnTo>
                  <a:lnTo>
                    <a:pt x="0" y="64123"/>
                  </a:lnTo>
                  <a:lnTo>
                    <a:pt x="300" y="67766"/>
                  </a:lnTo>
                  <a:lnTo>
                    <a:pt x="3455" y="74635"/>
                  </a:lnTo>
                  <a:lnTo>
                    <a:pt x="21294" y="84451"/>
                  </a:lnTo>
                  <a:lnTo>
                    <a:pt x="64995" y="100434"/>
                  </a:lnTo>
                  <a:lnTo>
                    <a:pt x="97561" y="108090"/>
                  </a:lnTo>
                  <a:lnTo>
                    <a:pt x="140600" y="1099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6872" name="SMARTInkShape-Group1137">
            <a:extLst>
              <a:ext uri="{FF2B5EF4-FFF2-40B4-BE49-F238E27FC236}">
                <a16:creationId xmlns:a16="http://schemas.microsoft.com/office/drawing/2014/main" id="{74A360CF-CF87-B872-AA89-84C38EB091A6}"/>
              </a:ext>
            </a:extLst>
          </p:cNvPr>
          <p:cNvGrpSpPr/>
          <p:nvPr/>
        </p:nvGrpSpPr>
        <p:grpSpPr>
          <a:xfrm>
            <a:off x="4086225" y="3629025"/>
            <a:ext cx="742951" cy="371476"/>
            <a:chOff x="4086225" y="3629025"/>
            <a:chExt cx="742951" cy="371476"/>
          </a:xfrm>
        </p:grpSpPr>
        <p:sp>
          <p:nvSpPr>
            <p:cNvPr id="106865" name="SMARTInkShape-6547">
              <a:extLst>
                <a:ext uri="{FF2B5EF4-FFF2-40B4-BE49-F238E27FC236}">
                  <a16:creationId xmlns:a16="http://schemas.microsoft.com/office/drawing/2014/main" id="{4C32C696-DFFA-56A2-42C6-0989C96B48C5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4810125" y="3876675"/>
              <a:ext cx="19051" cy="1"/>
            </a:xfrm>
            <a:custGeom>
              <a:avLst/>
              <a:gdLst/>
              <a:ahLst/>
              <a:cxnLst/>
              <a:rect l="0" t="0" r="0" b="0"/>
              <a:pathLst>
                <a:path w="19051" h="1">
                  <a:moveTo>
                    <a:pt x="0" y="0"/>
                  </a:moveTo>
                  <a:lnTo>
                    <a:pt x="0" y="0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866" name="SMARTInkShape-6548">
              <a:extLst>
                <a:ext uri="{FF2B5EF4-FFF2-40B4-BE49-F238E27FC236}">
                  <a16:creationId xmlns:a16="http://schemas.microsoft.com/office/drawing/2014/main" id="{16711CD1-10C8-6939-309C-4A78BF123500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>
              <a:off x="4657725" y="3848100"/>
              <a:ext cx="66676" cy="9526"/>
            </a:xfrm>
            <a:custGeom>
              <a:avLst/>
              <a:gdLst/>
              <a:ahLst/>
              <a:cxnLst/>
              <a:rect l="0" t="0" r="0" b="0"/>
              <a:pathLst>
                <a:path w="66676" h="9526">
                  <a:moveTo>
                    <a:pt x="0" y="9525"/>
                  </a:moveTo>
                  <a:lnTo>
                    <a:pt x="0" y="9525"/>
                  </a:lnTo>
                  <a:lnTo>
                    <a:pt x="5056" y="4468"/>
                  </a:lnTo>
                  <a:lnTo>
                    <a:pt x="13183" y="1986"/>
                  </a:lnTo>
                  <a:lnTo>
                    <a:pt x="666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867" name="SMARTInkShape-6549">
              <a:extLst>
                <a:ext uri="{FF2B5EF4-FFF2-40B4-BE49-F238E27FC236}">
                  <a16:creationId xmlns:a16="http://schemas.microsoft.com/office/drawing/2014/main" id="{DB8FBF4C-E1ED-5FD9-68C9-8DAF8A666F42}"/>
                </a:ext>
              </a:extLst>
            </p:cNvPr>
            <p:cNvSpPr/>
            <p:nvPr>
              <p:custDataLst>
                <p:tags r:id="rId96"/>
              </p:custDataLst>
            </p:nvPr>
          </p:nvSpPr>
          <p:spPr>
            <a:xfrm>
              <a:off x="4662050" y="3677203"/>
              <a:ext cx="119501" cy="323298"/>
            </a:xfrm>
            <a:custGeom>
              <a:avLst/>
              <a:gdLst/>
              <a:ahLst/>
              <a:cxnLst/>
              <a:rect l="0" t="0" r="0" b="0"/>
              <a:pathLst>
                <a:path w="119501" h="323298">
                  <a:moveTo>
                    <a:pt x="119500" y="37547"/>
                  </a:moveTo>
                  <a:lnTo>
                    <a:pt x="119500" y="37547"/>
                  </a:lnTo>
                  <a:lnTo>
                    <a:pt x="119500" y="24290"/>
                  </a:lnTo>
                  <a:lnTo>
                    <a:pt x="116678" y="18249"/>
                  </a:lnTo>
                  <a:lnTo>
                    <a:pt x="102167" y="1314"/>
                  </a:lnTo>
                  <a:lnTo>
                    <a:pt x="98391" y="277"/>
                  </a:lnTo>
                  <a:lnTo>
                    <a:pt x="95903" y="0"/>
                  </a:lnTo>
                  <a:lnTo>
                    <a:pt x="82287" y="4667"/>
                  </a:lnTo>
                  <a:lnTo>
                    <a:pt x="64847" y="22866"/>
                  </a:lnTo>
                  <a:lnTo>
                    <a:pt x="47595" y="64006"/>
                  </a:lnTo>
                  <a:lnTo>
                    <a:pt x="33997" y="103804"/>
                  </a:lnTo>
                  <a:lnTo>
                    <a:pt x="24475" y="145246"/>
                  </a:lnTo>
                  <a:lnTo>
                    <a:pt x="16218" y="190332"/>
                  </a:lnTo>
                  <a:lnTo>
                    <a:pt x="10111" y="228749"/>
                  </a:lnTo>
                  <a:lnTo>
                    <a:pt x="5112" y="267383"/>
                  </a:lnTo>
                  <a:lnTo>
                    <a:pt x="0" y="294030"/>
                  </a:lnTo>
                  <a:lnTo>
                    <a:pt x="2183" y="308878"/>
                  </a:lnTo>
                  <a:lnTo>
                    <a:pt x="4247" y="313685"/>
                  </a:lnTo>
                  <a:lnTo>
                    <a:pt x="14725" y="32329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868" name="SMARTInkShape-6550">
              <a:extLst>
                <a:ext uri="{FF2B5EF4-FFF2-40B4-BE49-F238E27FC236}">
                  <a16:creationId xmlns:a16="http://schemas.microsoft.com/office/drawing/2014/main" id="{EA714285-EB1A-0E78-32EA-A714E3195A9B}"/>
                </a:ext>
              </a:extLst>
            </p:cNvPr>
            <p:cNvSpPr/>
            <p:nvPr>
              <p:custDataLst>
                <p:tags r:id="rId97"/>
              </p:custDataLst>
            </p:nvPr>
          </p:nvSpPr>
          <p:spPr>
            <a:xfrm>
              <a:off x="4476750" y="3820918"/>
              <a:ext cx="95251" cy="27183"/>
            </a:xfrm>
            <a:custGeom>
              <a:avLst/>
              <a:gdLst/>
              <a:ahLst/>
              <a:cxnLst/>
              <a:rect l="0" t="0" r="0" b="0"/>
              <a:pathLst>
                <a:path w="95251" h="27183">
                  <a:moveTo>
                    <a:pt x="0" y="27182"/>
                  </a:moveTo>
                  <a:lnTo>
                    <a:pt x="0" y="27182"/>
                  </a:lnTo>
                  <a:lnTo>
                    <a:pt x="0" y="17069"/>
                  </a:lnTo>
                  <a:lnTo>
                    <a:pt x="1058" y="14090"/>
                  </a:lnTo>
                  <a:lnTo>
                    <a:pt x="2822" y="12104"/>
                  </a:lnTo>
                  <a:lnTo>
                    <a:pt x="7604" y="9897"/>
                  </a:lnTo>
                  <a:lnTo>
                    <a:pt x="16247" y="7597"/>
                  </a:lnTo>
                  <a:lnTo>
                    <a:pt x="25510" y="1741"/>
                  </a:lnTo>
                  <a:lnTo>
                    <a:pt x="31798" y="0"/>
                  </a:lnTo>
                  <a:lnTo>
                    <a:pt x="95250" y="813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869" name="SMARTInkShape-6551">
              <a:extLst>
                <a:ext uri="{FF2B5EF4-FFF2-40B4-BE49-F238E27FC236}">
                  <a16:creationId xmlns:a16="http://schemas.microsoft.com/office/drawing/2014/main" id="{A5E3CF7C-589B-8AC0-E1E3-6BBA2E500524}"/>
                </a:ext>
              </a:extLst>
            </p:cNvPr>
            <p:cNvSpPr/>
            <p:nvPr>
              <p:custDataLst>
                <p:tags r:id="rId98"/>
              </p:custDataLst>
            </p:nvPr>
          </p:nvSpPr>
          <p:spPr>
            <a:xfrm>
              <a:off x="4476754" y="3657890"/>
              <a:ext cx="129296" cy="323561"/>
            </a:xfrm>
            <a:custGeom>
              <a:avLst/>
              <a:gdLst/>
              <a:ahLst/>
              <a:cxnLst/>
              <a:rect l="0" t="0" r="0" b="0"/>
              <a:pathLst>
                <a:path w="129296" h="323561">
                  <a:moveTo>
                    <a:pt x="104771" y="47335"/>
                  </a:moveTo>
                  <a:lnTo>
                    <a:pt x="104771" y="47335"/>
                  </a:lnTo>
                  <a:lnTo>
                    <a:pt x="121173" y="39134"/>
                  </a:lnTo>
                  <a:lnTo>
                    <a:pt x="122056" y="37634"/>
                  </a:lnTo>
                  <a:lnTo>
                    <a:pt x="123752" y="28711"/>
                  </a:lnTo>
                  <a:lnTo>
                    <a:pt x="128858" y="23355"/>
                  </a:lnTo>
                  <a:lnTo>
                    <a:pt x="129295" y="21823"/>
                  </a:lnTo>
                  <a:lnTo>
                    <a:pt x="128528" y="20802"/>
                  </a:lnTo>
                  <a:lnTo>
                    <a:pt x="124097" y="18880"/>
                  </a:lnTo>
                  <a:lnTo>
                    <a:pt x="123903" y="13739"/>
                  </a:lnTo>
                  <a:lnTo>
                    <a:pt x="122818" y="14354"/>
                  </a:lnTo>
                  <a:lnTo>
                    <a:pt x="118788" y="20682"/>
                  </a:lnTo>
                  <a:lnTo>
                    <a:pt x="117291" y="20042"/>
                  </a:lnTo>
                  <a:lnTo>
                    <a:pt x="115627" y="10863"/>
                  </a:lnTo>
                  <a:lnTo>
                    <a:pt x="113067" y="7145"/>
                  </a:lnTo>
                  <a:lnTo>
                    <a:pt x="109243" y="4667"/>
                  </a:lnTo>
                  <a:lnTo>
                    <a:pt x="87864" y="0"/>
                  </a:lnTo>
                  <a:lnTo>
                    <a:pt x="81300" y="4852"/>
                  </a:lnTo>
                  <a:lnTo>
                    <a:pt x="45737" y="47913"/>
                  </a:lnTo>
                  <a:lnTo>
                    <a:pt x="41492" y="61350"/>
                  </a:lnTo>
                  <a:lnTo>
                    <a:pt x="28654" y="105960"/>
                  </a:lnTo>
                  <a:lnTo>
                    <a:pt x="9950" y="153036"/>
                  </a:lnTo>
                  <a:lnTo>
                    <a:pt x="1963" y="185336"/>
                  </a:lnTo>
                  <a:lnTo>
                    <a:pt x="255" y="226100"/>
                  </a:lnTo>
                  <a:lnTo>
                    <a:pt x="47" y="263387"/>
                  </a:lnTo>
                  <a:lnTo>
                    <a:pt x="3" y="307992"/>
                  </a:lnTo>
                  <a:lnTo>
                    <a:pt x="0" y="313182"/>
                  </a:lnTo>
                  <a:lnTo>
                    <a:pt x="2116" y="316641"/>
                  </a:lnTo>
                  <a:lnTo>
                    <a:pt x="19046" y="32356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870" name="SMARTInkShape-6552">
              <a:extLst>
                <a:ext uri="{FF2B5EF4-FFF2-40B4-BE49-F238E27FC236}">
                  <a16:creationId xmlns:a16="http://schemas.microsoft.com/office/drawing/2014/main" id="{F936BEEC-56B2-1385-022D-FD28CF89ACA9}"/>
                </a:ext>
              </a:extLst>
            </p:cNvPr>
            <p:cNvSpPr/>
            <p:nvPr>
              <p:custDataLst>
                <p:tags r:id="rId99"/>
              </p:custDataLst>
            </p:nvPr>
          </p:nvSpPr>
          <p:spPr>
            <a:xfrm>
              <a:off x="4307006" y="3726383"/>
              <a:ext cx="112595" cy="122508"/>
            </a:xfrm>
            <a:custGeom>
              <a:avLst/>
              <a:gdLst/>
              <a:ahLst/>
              <a:cxnLst/>
              <a:rect l="0" t="0" r="0" b="0"/>
              <a:pathLst>
                <a:path w="112595" h="122508">
                  <a:moveTo>
                    <a:pt x="7819" y="26467"/>
                  </a:moveTo>
                  <a:lnTo>
                    <a:pt x="7819" y="26467"/>
                  </a:lnTo>
                  <a:lnTo>
                    <a:pt x="15358" y="8567"/>
                  </a:lnTo>
                  <a:lnTo>
                    <a:pt x="16951" y="0"/>
                  </a:lnTo>
                  <a:lnTo>
                    <a:pt x="16024" y="356"/>
                  </a:lnTo>
                  <a:lnTo>
                    <a:pt x="12171" y="3573"/>
                  </a:lnTo>
                  <a:lnTo>
                    <a:pt x="4051" y="16391"/>
                  </a:lnTo>
                  <a:lnTo>
                    <a:pt x="0" y="43707"/>
                  </a:lnTo>
                  <a:lnTo>
                    <a:pt x="3856" y="73556"/>
                  </a:lnTo>
                  <a:lnTo>
                    <a:pt x="16758" y="97452"/>
                  </a:lnTo>
                  <a:lnTo>
                    <a:pt x="44099" y="117938"/>
                  </a:lnTo>
                  <a:lnTo>
                    <a:pt x="58516" y="122507"/>
                  </a:lnTo>
                  <a:lnTo>
                    <a:pt x="63842" y="122243"/>
                  </a:lnTo>
                  <a:lnTo>
                    <a:pt x="68451" y="119952"/>
                  </a:lnTo>
                  <a:lnTo>
                    <a:pt x="76395" y="111760"/>
                  </a:lnTo>
                  <a:lnTo>
                    <a:pt x="80630" y="101064"/>
                  </a:lnTo>
                  <a:lnTo>
                    <a:pt x="84945" y="53901"/>
                  </a:lnTo>
                  <a:lnTo>
                    <a:pt x="91584" y="34478"/>
                  </a:lnTo>
                  <a:lnTo>
                    <a:pt x="112594" y="1694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871" name="SMARTInkShape-6553">
              <a:extLst>
                <a:ext uri="{FF2B5EF4-FFF2-40B4-BE49-F238E27FC236}">
                  <a16:creationId xmlns:a16="http://schemas.microsoft.com/office/drawing/2014/main" id="{B789AD53-E03D-E68E-CFA6-1790E1E5C816}"/>
                </a:ext>
              </a:extLst>
            </p:cNvPr>
            <p:cNvSpPr/>
            <p:nvPr>
              <p:custDataLst>
                <p:tags r:id="rId100"/>
              </p:custDataLst>
            </p:nvPr>
          </p:nvSpPr>
          <p:spPr>
            <a:xfrm>
              <a:off x="4086225" y="3629025"/>
              <a:ext cx="174225" cy="180976"/>
            </a:xfrm>
            <a:custGeom>
              <a:avLst/>
              <a:gdLst/>
              <a:ahLst/>
              <a:cxnLst/>
              <a:rect l="0" t="0" r="0" b="0"/>
              <a:pathLst>
                <a:path w="174225" h="180976">
                  <a:moveTo>
                    <a:pt x="161925" y="0"/>
                  </a:moveTo>
                  <a:lnTo>
                    <a:pt x="161925" y="0"/>
                  </a:lnTo>
                  <a:lnTo>
                    <a:pt x="121905" y="2822"/>
                  </a:lnTo>
                  <a:lnTo>
                    <a:pt x="100326" y="10361"/>
                  </a:lnTo>
                  <a:lnTo>
                    <a:pt x="61568" y="31471"/>
                  </a:lnTo>
                  <a:lnTo>
                    <a:pt x="45323" y="49490"/>
                  </a:lnTo>
                  <a:lnTo>
                    <a:pt x="43974" y="54160"/>
                  </a:lnTo>
                  <a:lnTo>
                    <a:pt x="45297" y="64994"/>
                  </a:lnTo>
                  <a:lnTo>
                    <a:pt x="48189" y="68729"/>
                  </a:lnTo>
                  <a:lnTo>
                    <a:pt x="88952" y="86124"/>
                  </a:lnTo>
                  <a:lnTo>
                    <a:pt x="136187" y="99773"/>
                  </a:lnTo>
                  <a:lnTo>
                    <a:pt x="157709" y="113405"/>
                  </a:lnTo>
                  <a:lnTo>
                    <a:pt x="172436" y="130851"/>
                  </a:lnTo>
                  <a:lnTo>
                    <a:pt x="174224" y="136976"/>
                  </a:lnTo>
                  <a:lnTo>
                    <a:pt x="173388" y="149425"/>
                  </a:lnTo>
                  <a:lnTo>
                    <a:pt x="169567" y="154651"/>
                  </a:lnTo>
                  <a:lnTo>
                    <a:pt x="149019" y="167060"/>
                  </a:lnTo>
                  <a:lnTo>
                    <a:pt x="121765" y="176382"/>
                  </a:lnTo>
                  <a:lnTo>
                    <a:pt x="77988" y="180068"/>
                  </a:lnTo>
                  <a:lnTo>
                    <a:pt x="38453" y="180796"/>
                  </a:lnTo>
                  <a:lnTo>
                    <a:pt x="0" y="1809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6878" name="SMARTInkShape-Group1138">
            <a:extLst>
              <a:ext uri="{FF2B5EF4-FFF2-40B4-BE49-F238E27FC236}">
                <a16:creationId xmlns:a16="http://schemas.microsoft.com/office/drawing/2014/main" id="{992E672A-7F42-F1D8-1ED6-D15085A78949}"/>
              </a:ext>
            </a:extLst>
          </p:cNvPr>
          <p:cNvGrpSpPr/>
          <p:nvPr/>
        </p:nvGrpSpPr>
        <p:grpSpPr>
          <a:xfrm>
            <a:off x="6162675" y="2905517"/>
            <a:ext cx="457201" cy="275834"/>
            <a:chOff x="6162675" y="2905517"/>
            <a:chExt cx="457201" cy="275834"/>
          </a:xfrm>
        </p:grpSpPr>
        <p:sp>
          <p:nvSpPr>
            <p:cNvPr id="106873" name="SMARTInkShape-6554">
              <a:extLst>
                <a:ext uri="{FF2B5EF4-FFF2-40B4-BE49-F238E27FC236}">
                  <a16:creationId xmlns:a16="http://schemas.microsoft.com/office/drawing/2014/main" id="{7177CDB6-0CE7-E136-CE2E-A2DB7F48A2E2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6610350" y="3172217"/>
              <a:ext cx="9526" cy="9134"/>
            </a:xfrm>
            <a:custGeom>
              <a:avLst/>
              <a:gdLst/>
              <a:ahLst/>
              <a:cxnLst/>
              <a:rect l="0" t="0" r="0" b="0"/>
              <a:pathLst>
                <a:path w="9526" h="9134">
                  <a:moveTo>
                    <a:pt x="0" y="9133"/>
                  </a:moveTo>
                  <a:lnTo>
                    <a:pt x="0" y="9133"/>
                  </a:lnTo>
                  <a:lnTo>
                    <a:pt x="0" y="932"/>
                  </a:lnTo>
                  <a:lnTo>
                    <a:pt x="1058" y="491"/>
                  </a:lnTo>
                  <a:lnTo>
                    <a:pt x="5056" y="0"/>
                  </a:lnTo>
                  <a:lnTo>
                    <a:pt x="6545" y="928"/>
                  </a:lnTo>
                  <a:lnTo>
                    <a:pt x="9525" y="913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874" name="SMARTInkShape-6555">
              <a:extLst>
                <a:ext uri="{FF2B5EF4-FFF2-40B4-BE49-F238E27FC236}">
                  <a16:creationId xmlns:a16="http://schemas.microsoft.com/office/drawing/2014/main" id="{36363FB6-DCAA-9D87-4694-DC5A7387FD7B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6400841" y="3071110"/>
              <a:ext cx="81360" cy="98442"/>
            </a:xfrm>
            <a:custGeom>
              <a:avLst/>
              <a:gdLst/>
              <a:ahLst/>
              <a:cxnLst/>
              <a:rect l="0" t="0" r="0" b="0"/>
              <a:pathLst>
                <a:path w="81360" h="98442">
                  <a:moveTo>
                    <a:pt x="47584" y="14990"/>
                  </a:moveTo>
                  <a:lnTo>
                    <a:pt x="47584" y="14990"/>
                  </a:lnTo>
                  <a:lnTo>
                    <a:pt x="47584" y="5581"/>
                  </a:lnTo>
                  <a:lnTo>
                    <a:pt x="42528" y="443"/>
                  </a:lnTo>
                  <a:lnTo>
                    <a:pt x="39980" y="0"/>
                  </a:lnTo>
                  <a:lnTo>
                    <a:pt x="37223" y="764"/>
                  </a:lnTo>
                  <a:lnTo>
                    <a:pt x="15781" y="12886"/>
                  </a:lnTo>
                  <a:lnTo>
                    <a:pt x="3490" y="30959"/>
                  </a:lnTo>
                  <a:lnTo>
                    <a:pt x="1005" y="40418"/>
                  </a:lnTo>
                  <a:lnTo>
                    <a:pt x="0" y="65791"/>
                  </a:lnTo>
                  <a:lnTo>
                    <a:pt x="5027" y="80372"/>
                  </a:lnTo>
                  <a:lnTo>
                    <a:pt x="13220" y="93041"/>
                  </a:lnTo>
                  <a:lnTo>
                    <a:pt x="19258" y="97304"/>
                  </a:lnTo>
                  <a:lnTo>
                    <a:pt x="22350" y="98441"/>
                  </a:lnTo>
                  <a:lnTo>
                    <a:pt x="31430" y="96882"/>
                  </a:lnTo>
                  <a:lnTo>
                    <a:pt x="59563" y="82202"/>
                  </a:lnTo>
                  <a:lnTo>
                    <a:pt x="68783" y="70967"/>
                  </a:lnTo>
                  <a:lnTo>
                    <a:pt x="73973" y="52743"/>
                  </a:lnTo>
                  <a:lnTo>
                    <a:pt x="78334" y="33937"/>
                  </a:lnTo>
                  <a:lnTo>
                    <a:pt x="80784" y="27622"/>
                  </a:lnTo>
                  <a:lnTo>
                    <a:pt x="81359" y="22353"/>
                  </a:lnTo>
                  <a:lnTo>
                    <a:pt x="77052" y="2841"/>
                  </a:lnTo>
                  <a:lnTo>
                    <a:pt x="74638" y="1599"/>
                  </a:lnTo>
                  <a:lnTo>
                    <a:pt x="54779" y="4747"/>
                  </a:lnTo>
                  <a:lnTo>
                    <a:pt x="52379" y="604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875" name="SMARTInkShape-6556">
              <a:extLst>
                <a:ext uri="{FF2B5EF4-FFF2-40B4-BE49-F238E27FC236}">
                  <a16:creationId xmlns:a16="http://schemas.microsoft.com/office/drawing/2014/main" id="{127E5D05-0319-D190-6B81-30C4EDF8D8A2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6162675" y="3023540"/>
              <a:ext cx="142876" cy="14936"/>
            </a:xfrm>
            <a:custGeom>
              <a:avLst/>
              <a:gdLst/>
              <a:ahLst/>
              <a:cxnLst/>
              <a:rect l="0" t="0" r="0" b="0"/>
              <a:pathLst>
                <a:path w="142876" h="14936">
                  <a:moveTo>
                    <a:pt x="0" y="14935"/>
                  </a:moveTo>
                  <a:lnTo>
                    <a:pt x="0" y="14935"/>
                  </a:lnTo>
                  <a:lnTo>
                    <a:pt x="42815" y="13877"/>
                  </a:lnTo>
                  <a:lnTo>
                    <a:pt x="86345" y="6734"/>
                  </a:lnTo>
                  <a:lnTo>
                    <a:pt x="109798" y="4613"/>
                  </a:lnTo>
                  <a:lnTo>
                    <a:pt x="126490" y="0"/>
                  </a:lnTo>
                  <a:lnTo>
                    <a:pt x="142875" y="541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876" name="SMARTInkShape-6557">
              <a:extLst>
                <a:ext uri="{FF2B5EF4-FFF2-40B4-BE49-F238E27FC236}">
                  <a16:creationId xmlns:a16="http://schemas.microsoft.com/office/drawing/2014/main" id="{D5E0CB87-3C6B-566E-87D6-7FB34A204C46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6334125" y="2924960"/>
              <a:ext cx="37708" cy="218291"/>
            </a:xfrm>
            <a:custGeom>
              <a:avLst/>
              <a:gdLst/>
              <a:ahLst/>
              <a:cxnLst/>
              <a:rect l="0" t="0" r="0" b="0"/>
              <a:pathLst>
                <a:path w="37708" h="218291">
                  <a:moveTo>
                    <a:pt x="28575" y="18265"/>
                  </a:moveTo>
                  <a:lnTo>
                    <a:pt x="28575" y="18265"/>
                  </a:lnTo>
                  <a:lnTo>
                    <a:pt x="37707" y="0"/>
                  </a:lnTo>
                  <a:lnTo>
                    <a:pt x="24807" y="39057"/>
                  </a:lnTo>
                  <a:lnTo>
                    <a:pt x="7095" y="83364"/>
                  </a:lnTo>
                  <a:lnTo>
                    <a:pt x="2102" y="120339"/>
                  </a:lnTo>
                  <a:lnTo>
                    <a:pt x="415" y="162292"/>
                  </a:lnTo>
                  <a:lnTo>
                    <a:pt x="26" y="208802"/>
                  </a:lnTo>
                  <a:lnTo>
                    <a:pt x="0" y="21829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877" name="SMARTInkShape-6558">
              <a:extLst>
                <a:ext uri="{FF2B5EF4-FFF2-40B4-BE49-F238E27FC236}">
                  <a16:creationId xmlns:a16="http://schemas.microsoft.com/office/drawing/2014/main" id="{E6190E14-C640-B9F8-3895-8994EBFA7542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6193430" y="2905517"/>
              <a:ext cx="60459" cy="266309"/>
            </a:xfrm>
            <a:custGeom>
              <a:avLst/>
              <a:gdLst/>
              <a:ahLst/>
              <a:cxnLst/>
              <a:rect l="0" t="0" r="0" b="0"/>
              <a:pathLst>
                <a:path w="60459" h="266309">
                  <a:moveTo>
                    <a:pt x="54970" y="9133"/>
                  </a:moveTo>
                  <a:lnTo>
                    <a:pt x="54970" y="9133"/>
                  </a:lnTo>
                  <a:lnTo>
                    <a:pt x="60026" y="4077"/>
                  </a:lnTo>
                  <a:lnTo>
                    <a:pt x="60458" y="2587"/>
                  </a:lnTo>
                  <a:lnTo>
                    <a:pt x="59686" y="1594"/>
                  </a:lnTo>
                  <a:lnTo>
                    <a:pt x="55901" y="0"/>
                  </a:lnTo>
                  <a:lnTo>
                    <a:pt x="55384" y="2605"/>
                  </a:lnTo>
                  <a:lnTo>
                    <a:pt x="55246" y="4781"/>
                  </a:lnTo>
                  <a:lnTo>
                    <a:pt x="43222" y="45664"/>
                  </a:lnTo>
                  <a:lnTo>
                    <a:pt x="35822" y="87047"/>
                  </a:lnTo>
                  <a:lnTo>
                    <a:pt x="20815" y="133026"/>
                  </a:lnTo>
                  <a:lnTo>
                    <a:pt x="9562" y="180401"/>
                  </a:lnTo>
                  <a:lnTo>
                    <a:pt x="5179" y="199579"/>
                  </a:lnTo>
                  <a:lnTo>
                    <a:pt x="0" y="218667"/>
                  </a:lnTo>
                  <a:lnTo>
                    <a:pt x="7345" y="26630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6888" name="SMARTInkShape-Group1139">
            <a:extLst>
              <a:ext uri="{FF2B5EF4-FFF2-40B4-BE49-F238E27FC236}">
                <a16:creationId xmlns:a16="http://schemas.microsoft.com/office/drawing/2014/main" id="{EBF11935-4918-3A86-B794-AC1F712518B5}"/>
              </a:ext>
            </a:extLst>
          </p:cNvPr>
          <p:cNvGrpSpPr/>
          <p:nvPr/>
        </p:nvGrpSpPr>
        <p:grpSpPr>
          <a:xfrm>
            <a:off x="4686300" y="2867025"/>
            <a:ext cx="962026" cy="365287"/>
            <a:chOff x="4686300" y="2867025"/>
            <a:chExt cx="962026" cy="365287"/>
          </a:xfrm>
        </p:grpSpPr>
        <p:sp>
          <p:nvSpPr>
            <p:cNvPr id="106879" name="SMARTInkShape-6559">
              <a:extLst>
                <a:ext uri="{FF2B5EF4-FFF2-40B4-BE49-F238E27FC236}">
                  <a16:creationId xmlns:a16="http://schemas.microsoft.com/office/drawing/2014/main" id="{549D939B-5D42-BF3F-6055-F37A58ED2F59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5505450" y="2985440"/>
              <a:ext cx="142876" cy="14936"/>
            </a:xfrm>
            <a:custGeom>
              <a:avLst/>
              <a:gdLst/>
              <a:ahLst/>
              <a:cxnLst/>
              <a:rect l="0" t="0" r="0" b="0"/>
              <a:pathLst>
                <a:path w="142876" h="14936">
                  <a:moveTo>
                    <a:pt x="0" y="14935"/>
                  </a:moveTo>
                  <a:lnTo>
                    <a:pt x="0" y="14935"/>
                  </a:lnTo>
                  <a:lnTo>
                    <a:pt x="16267" y="13877"/>
                  </a:lnTo>
                  <a:lnTo>
                    <a:pt x="63094" y="6734"/>
                  </a:lnTo>
                  <a:lnTo>
                    <a:pt x="103009" y="4613"/>
                  </a:lnTo>
                  <a:lnTo>
                    <a:pt x="124478" y="0"/>
                  </a:lnTo>
                  <a:lnTo>
                    <a:pt x="142875" y="541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880" name="SMARTInkShape-6560">
              <a:extLst>
                <a:ext uri="{FF2B5EF4-FFF2-40B4-BE49-F238E27FC236}">
                  <a16:creationId xmlns:a16="http://schemas.microsoft.com/office/drawing/2014/main" id="{5984C5DB-BF4E-864F-F771-817A04472188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5500148" y="2867025"/>
              <a:ext cx="110078" cy="235694"/>
            </a:xfrm>
            <a:custGeom>
              <a:avLst/>
              <a:gdLst/>
              <a:ahLst/>
              <a:cxnLst/>
              <a:rect l="0" t="0" r="0" b="0"/>
              <a:pathLst>
                <a:path w="110078" h="235694">
                  <a:moveTo>
                    <a:pt x="52927" y="0"/>
                  </a:moveTo>
                  <a:lnTo>
                    <a:pt x="52927" y="0"/>
                  </a:lnTo>
                  <a:lnTo>
                    <a:pt x="52927" y="30591"/>
                  </a:lnTo>
                  <a:lnTo>
                    <a:pt x="43226" y="71212"/>
                  </a:lnTo>
                  <a:lnTo>
                    <a:pt x="33215" y="108493"/>
                  </a:lnTo>
                  <a:lnTo>
                    <a:pt x="21334" y="143977"/>
                  </a:lnTo>
                  <a:lnTo>
                    <a:pt x="8469" y="178723"/>
                  </a:lnTo>
                  <a:lnTo>
                    <a:pt x="0" y="221246"/>
                  </a:lnTo>
                  <a:lnTo>
                    <a:pt x="2240" y="229917"/>
                  </a:lnTo>
                  <a:lnTo>
                    <a:pt x="4319" y="232653"/>
                  </a:lnTo>
                  <a:lnTo>
                    <a:pt x="9451" y="235693"/>
                  </a:lnTo>
                  <a:lnTo>
                    <a:pt x="18081" y="234222"/>
                  </a:lnTo>
                  <a:lnTo>
                    <a:pt x="30032" y="231098"/>
                  </a:lnTo>
                  <a:lnTo>
                    <a:pt x="74397" y="228819"/>
                  </a:lnTo>
                  <a:lnTo>
                    <a:pt x="110077" y="2286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881" name="SMARTInkShape-6561">
              <a:extLst>
                <a:ext uri="{FF2B5EF4-FFF2-40B4-BE49-F238E27FC236}">
                  <a16:creationId xmlns:a16="http://schemas.microsoft.com/office/drawing/2014/main" id="{099D177E-D9FF-C1A8-E016-DCF83F34D093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5344599" y="3020749"/>
              <a:ext cx="113227" cy="91885"/>
            </a:xfrm>
            <a:custGeom>
              <a:avLst/>
              <a:gdLst/>
              <a:ahLst/>
              <a:cxnLst/>
              <a:rect l="0" t="0" r="0" b="0"/>
              <a:pathLst>
                <a:path w="113227" h="91885">
                  <a:moveTo>
                    <a:pt x="65601" y="8201"/>
                  </a:moveTo>
                  <a:lnTo>
                    <a:pt x="65601" y="8201"/>
                  </a:lnTo>
                  <a:lnTo>
                    <a:pt x="70657" y="3145"/>
                  </a:lnTo>
                  <a:lnTo>
                    <a:pt x="71089" y="1655"/>
                  </a:lnTo>
                  <a:lnTo>
                    <a:pt x="70317" y="662"/>
                  </a:lnTo>
                  <a:lnTo>
                    <a:pt x="68745" y="0"/>
                  </a:lnTo>
                  <a:lnTo>
                    <a:pt x="56420" y="4125"/>
                  </a:lnTo>
                  <a:lnTo>
                    <a:pt x="39837" y="16059"/>
                  </a:lnTo>
                  <a:lnTo>
                    <a:pt x="11160" y="43743"/>
                  </a:lnTo>
                  <a:lnTo>
                    <a:pt x="4363" y="56100"/>
                  </a:lnTo>
                  <a:lnTo>
                    <a:pt x="0" y="76224"/>
                  </a:lnTo>
                  <a:lnTo>
                    <a:pt x="2226" y="83589"/>
                  </a:lnTo>
                  <a:lnTo>
                    <a:pt x="4300" y="87034"/>
                  </a:lnTo>
                  <a:lnTo>
                    <a:pt x="7800" y="89332"/>
                  </a:lnTo>
                  <a:lnTo>
                    <a:pt x="17334" y="91884"/>
                  </a:lnTo>
                  <a:lnTo>
                    <a:pt x="61495" y="84106"/>
                  </a:lnTo>
                  <a:lnTo>
                    <a:pt x="85094" y="77013"/>
                  </a:lnTo>
                  <a:lnTo>
                    <a:pt x="96490" y="74767"/>
                  </a:lnTo>
                  <a:lnTo>
                    <a:pt x="113226" y="6535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882" name="SMARTInkShape-6562">
              <a:extLst>
                <a:ext uri="{FF2B5EF4-FFF2-40B4-BE49-F238E27FC236}">
                  <a16:creationId xmlns:a16="http://schemas.microsoft.com/office/drawing/2014/main" id="{944E7E14-D6F1-4FCC-851A-FCDBF179AFC1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5210175" y="3002242"/>
              <a:ext cx="95251" cy="119512"/>
            </a:xfrm>
            <a:custGeom>
              <a:avLst/>
              <a:gdLst/>
              <a:ahLst/>
              <a:cxnLst/>
              <a:rect l="0" t="0" r="0" b="0"/>
              <a:pathLst>
                <a:path w="95251" h="119512">
                  <a:moveTo>
                    <a:pt x="0" y="36233"/>
                  </a:moveTo>
                  <a:lnTo>
                    <a:pt x="0" y="36233"/>
                  </a:lnTo>
                  <a:lnTo>
                    <a:pt x="45538" y="36233"/>
                  </a:lnTo>
                  <a:lnTo>
                    <a:pt x="49408" y="36233"/>
                  </a:lnTo>
                  <a:lnTo>
                    <a:pt x="56531" y="33411"/>
                  </a:lnTo>
                  <a:lnTo>
                    <a:pt x="69728" y="22976"/>
                  </a:lnTo>
                  <a:lnTo>
                    <a:pt x="73324" y="16936"/>
                  </a:lnTo>
                  <a:lnTo>
                    <a:pt x="75631" y="4434"/>
                  </a:lnTo>
                  <a:lnTo>
                    <a:pt x="73704" y="2334"/>
                  </a:lnTo>
                  <a:lnTo>
                    <a:pt x="65918" y="0"/>
                  </a:lnTo>
                  <a:lnTo>
                    <a:pt x="55403" y="1785"/>
                  </a:lnTo>
                  <a:lnTo>
                    <a:pt x="36462" y="6498"/>
                  </a:lnTo>
                  <a:lnTo>
                    <a:pt x="32774" y="9001"/>
                  </a:lnTo>
                  <a:lnTo>
                    <a:pt x="25855" y="17427"/>
                  </a:lnTo>
                  <a:lnTo>
                    <a:pt x="21067" y="39128"/>
                  </a:lnTo>
                  <a:lnTo>
                    <a:pt x="19227" y="80380"/>
                  </a:lnTo>
                  <a:lnTo>
                    <a:pt x="24158" y="99643"/>
                  </a:lnTo>
                  <a:lnTo>
                    <a:pt x="32257" y="109571"/>
                  </a:lnTo>
                  <a:lnTo>
                    <a:pt x="42911" y="116453"/>
                  </a:lnTo>
                  <a:lnTo>
                    <a:pt x="54702" y="119511"/>
                  </a:lnTo>
                  <a:lnTo>
                    <a:pt x="95250" y="10290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883" name="SMARTInkShape-6563">
              <a:extLst>
                <a:ext uri="{FF2B5EF4-FFF2-40B4-BE49-F238E27FC236}">
                  <a16:creationId xmlns:a16="http://schemas.microsoft.com/office/drawing/2014/main" id="{D001F139-7BC4-C4D7-E0DB-EFB922AD7599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5133975" y="2962275"/>
              <a:ext cx="28576" cy="28576"/>
            </a:xfrm>
            <a:custGeom>
              <a:avLst/>
              <a:gdLst/>
              <a:ahLst/>
              <a:cxnLst/>
              <a:rect l="0" t="0" r="0" b="0"/>
              <a:pathLst>
                <a:path w="28576" h="28576">
                  <a:moveTo>
                    <a:pt x="0" y="28575"/>
                  </a:moveTo>
                  <a:lnTo>
                    <a:pt x="0" y="28575"/>
                  </a:lnTo>
                  <a:lnTo>
                    <a:pt x="5056" y="23519"/>
                  </a:lnTo>
                  <a:lnTo>
                    <a:pt x="7539" y="18214"/>
                  </a:lnTo>
                  <a:lnTo>
                    <a:pt x="8201" y="15318"/>
                  </a:lnTo>
                  <a:lnTo>
                    <a:pt x="14189" y="6185"/>
                  </a:lnTo>
                  <a:lnTo>
                    <a:pt x="19712" y="2749"/>
                  </a:lnTo>
                  <a:lnTo>
                    <a:pt x="285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884" name="SMARTInkShape-6564">
              <a:extLst>
                <a:ext uri="{FF2B5EF4-FFF2-40B4-BE49-F238E27FC236}">
                  <a16:creationId xmlns:a16="http://schemas.microsoft.com/office/drawing/2014/main" id="{F9E64FCA-8D69-1E36-25CD-18056A1AC378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5069214" y="3048000"/>
              <a:ext cx="83812" cy="184312"/>
            </a:xfrm>
            <a:custGeom>
              <a:avLst/>
              <a:gdLst/>
              <a:ahLst/>
              <a:cxnLst/>
              <a:rect l="0" t="0" r="0" b="0"/>
              <a:pathLst>
                <a:path w="83812" h="184312">
                  <a:moveTo>
                    <a:pt x="55236" y="0"/>
                  </a:moveTo>
                  <a:lnTo>
                    <a:pt x="55236" y="0"/>
                  </a:lnTo>
                  <a:lnTo>
                    <a:pt x="64368" y="0"/>
                  </a:lnTo>
                  <a:lnTo>
                    <a:pt x="64709" y="38623"/>
                  </a:lnTo>
                  <a:lnTo>
                    <a:pt x="64751" y="76303"/>
                  </a:lnTo>
                  <a:lnTo>
                    <a:pt x="64758" y="114919"/>
                  </a:lnTo>
                  <a:lnTo>
                    <a:pt x="57156" y="158049"/>
                  </a:lnTo>
                  <a:lnTo>
                    <a:pt x="51503" y="170080"/>
                  </a:lnTo>
                  <a:lnTo>
                    <a:pt x="42641" y="178956"/>
                  </a:lnTo>
                  <a:lnTo>
                    <a:pt x="37315" y="182804"/>
                  </a:lnTo>
                  <a:lnTo>
                    <a:pt x="32705" y="184311"/>
                  </a:lnTo>
                  <a:lnTo>
                    <a:pt x="28574" y="184258"/>
                  </a:lnTo>
                  <a:lnTo>
                    <a:pt x="24760" y="183163"/>
                  </a:lnTo>
                  <a:lnTo>
                    <a:pt x="17702" y="176303"/>
                  </a:lnTo>
                  <a:lnTo>
                    <a:pt x="7779" y="157718"/>
                  </a:lnTo>
                  <a:lnTo>
                    <a:pt x="958" y="132104"/>
                  </a:lnTo>
                  <a:lnTo>
                    <a:pt x="0" y="122994"/>
                  </a:lnTo>
                  <a:lnTo>
                    <a:pt x="4581" y="107228"/>
                  </a:lnTo>
                  <a:lnTo>
                    <a:pt x="25204" y="73348"/>
                  </a:lnTo>
                  <a:lnTo>
                    <a:pt x="39772" y="60468"/>
                  </a:lnTo>
                  <a:lnTo>
                    <a:pt x="54008" y="53333"/>
                  </a:lnTo>
                  <a:lnTo>
                    <a:pt x="70280" y="48753"/>
                  </a:lnTo>
                  <a:lnTo>
                    <a:pt x="83811" y="381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885" name="SMARTInkShape-6565">
              <a:extLst>
                <a:ext uri="{FF2B5EF4-FFF2-40B4-BE49-F238E27FC236}">
                  <a16:creationId xmlns:a16="http://schemas.microsoft.com/office/drawing/2014/main" id="{1E62BF81-29CC-87F2-C717-755B142C0172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4916396" y="2982776"/>
              <a:ext cx="131855" cy="112245"/>
            </a:xfrm>
            <a:custGeom>
              <a:avLst/>
              <a:gdLst/>
              <a:ahLst/>
              <a:cxnLst/>
              <a:rect l="0" t="0" r="0" b="0"/>
              <a:pathLst>
                <a:path w="131855" h="112245">
                  <a:moveTo>
                    <a:pt x="36604" y="46174"/>
                  </a:moveTo>
                  <a:lnTo>
                    <a:pt x="36604" y="46174"/>
                  </a:lnTo>
                  <a:lnTo>
                    <a:pt x="81080" y="46174"/>
                  </a:lnTo>
                  <a:lnTo>
                    <a:pt x="91875" y="46174"/>
                  </a:lnTo>
                  <a:lnTo>
                    <a:pt x="117475" y="36473"/>
                  </a:lnTo>
                  <a:lnTo>
                    <a:pt x="119092" y="34416"/>
                  </a:lnTo>
                  <a:lnTo>
                    <a:pt x="121689" y="28564"/>
                  </a:lnTo>
                  <a:lnTo>
                    <a:pt x="114072" y="19049"/>
                  </a:lnTo>
                  <a:lnTo>
                    <a:pt x="108123" y="12972"/>
                  </a:lnTo>
                  <a:lnTo>
                    <a:pt x="102610" y="10251"/>
                  </a:lnTo>
                  <a:lnTo>
                    <a:pt x="99659" y="9525"/>
                  </a:lnTo>
                  <a:lnTo>
                    <a:pt x="86257" y="1814"/>
                  </a:lnTo>
                  <a:lnTo>
                    <a:pt x="75958" y="0"/>
                  </a:lnTo>
                  <a:lnTo>
                    <a:pt x="61503" y="4838"/>
                  </a:lnTo>
                  <a:lnTo>
                    <a:pt x="14646" y="31567"/>
                  </a:lnTo>
                  <a:lnTo>
                    <a:pt x="10970" y="40035"/>
                  </a:lnTo>
                  <a:lnTo>
                    <a:pt x="0" y="81297"/>
                  </a:lnTo>
                  <a:lnTo>
                    <a:pt x="1991" y="91065"/>
                  </a:lnTo>
                  <a:lnTo>
                    <a:pt x="4003" y="95152"/>
                  </a:lnTo>
                  <a:lnTo>
                    <a:pt x="14706" y="102514"/>
                  </a:lnTo>
                  <a:lnTo>
                    <a:pt x="35759" y="109787"/>
                  </a:lnTo>
                  <a:lnTo>
                    <a:pt x="66894" y="112244"/>
                  </a:lnTo>
                  <a:lnTo>
                    <a:pt x="131854" y="9379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886" name="SMARTInkShape-6566">
              <a:extLst>
                <a:ext uri="{FF2B5EF4-FFF2-40B4-BE49-F238E27FC236}">
                  <a16:creationId xmlns:a16="http://schemas.microsoft.com/office/drawing/2014/main" id="{0A27A28F-477E-413F-4CA7-C0445FC4D593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4705964" y="2886205"/>
              <a:ext cx="132737" cy="199896"/>
            </a:xfrm>
            <a:custGeom>
              <a:avLst/>
              <a:gdLst/>
              <a:ahLst/>
              <a:cxnLst/>
              <a:rect l="0" t="0" r="0" b="0"/>
              <a:pathLst>
                <a:path w="132737" h="199896">
                  <a:moveTo>
                    <a:pt x="27961" y="57020"/>
                  </a:moveTo>
                  <a:lnTo>
                    <a:pt x="27961" y="57020"/>
                  </a:lnTo>
                  <a:lnTo>
                    <a:pt x="22905" y="51964"/>
                  </a:lnTo>
                  <a:lnTo>
                    <a:pt x="22473" y="49416"/>
                  </a:lnTo>
                  <a:lnTo>
                    <a:pt x="23245" y="46659"/>
                  </a:lnTo>
                  <a:lnTo>
                    <a:pt x="28398" y="38056"/>
                  </a:lnTo>
                  <a:lnTo>
                    <a:pt x="43095" y="21824"/>
                  </a:lnTo>
                  <a:lnTo>
                    <a:pt x="45270" y="15625"/>
                  </a:lnTo>
                  <a:lnTo>
                    <a:pt x="46909" y="13548"/>
                  </a:lnTo>
                  <a:lnTo>
                    <a:pt x="63156" y="3214"/>
                  </a:lnTo>
                  <a:lnTo>
                    <a:pt x="72490" y="861"/>
                  </a:lnTo>
                  <a:lnTo>
                    <a:pt x="88297" y="0"/>
                  </a:lnTo>
                  <a:lnTo>
                    <a:pt x="94641" y="2750"/>
                  </a:lnTo>
                  <a:lnTo>
                    <a:pt x="100988" y="6442"/>
                  </a:lnTo>
                  <a:lnTo>
                    <a:pt x="107337" y="8082"/>
                  </a:lnTo>
                  <a:lnTo>
                    <a:pt x="113686" y="14456"/>
                  </a:lnTo>
                  <a:lnTo>
                    <a:pt x="116861" y="19119"/>
                  </a:lnTo>
                  <a:lnTo>
                    <a:pt x="117919" y="23286"/>
                  </a:lnTo>
                  <a:lnTo>
                    <a:pt x="117566" y="27122"/>
                  </a:lnTo>
                  <a:lnTo>
                    <a:pt x="109396" y="45940"/>
                  </a:lnTo>
                  <a:lnTo>
                    <a:pt x="74962" y="77506"/>
                  </a:lnTo>
                  <a:lnTo>
                    <a:pt x="32127" y="103199"/>
                  </a:lnTo>
                  <a:lnTo>
                    <a:pt x="13536" y="118549"/>
                  </a:lnTo>
                  <a:lnTo>
                    <a:pt x="6381" y="121408"/>
                  </a:lnTo>
                  <a:lnTo>
                    <a:pt x="4049" y="123228"/>
                  </a:lnTo>
                  <a:lnTo>
                    <a:pt x="0" y="131695"/>
                  </a:lnTo>
                  <a:lnTo>
                    <a:pt x="9681" y="142881"/>
                  </a:lnTo>
                  <a:lnTo>
                    <a:pt x="44182" y="164703"/>
                  </a:lnTo>
                  <a:lnTo>
                    <a:pt x="90167" y="183997"/>
                  </a:lnTo>
                  <a:lnTo>
                    <a:pt x="132736" y="19989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887" name="SMARTInkShape-6567">
              <a:extLst>
                <a:ext uri="{FF2B5EF4-FFF2-40B4-BE49-F238E27FC236}">
                  <a16:creationId xmlns:a16="http://schemas.microsoft.com/office/drawing/2014/main" id="{73B0BCE0-EDAE-4D7D-6D34-6B2CF8C059E8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4686300" y="2905125"/>
              <a:ext cx="38101" cy="190501"/>
            </a:xfrm>
            <a:custGeom>
              <a:avLst/>
              <a:gdLst/>
              <a:ahLst/>
              <a:cxnLst/>
              <a:rect l="0" t="0" r="0" b="0"/>
              <a:pathLst>
                <a:path w="38101" h="190501">
                  <a:moveTo>
                    <a:pt x="38100" y="0"/>
                  </a:moveTo>
                  <a:lnTo>
                    <a:pt x="38100" y="0"/>
                  </a:lnTo>
                  <a:lnTo>
                    <a:pt x="38100" y="45661"/>
                  </a:lnTo>
                  <a:lnTo>
                    <a:pt x="37042" y="54160"/>
                  </a:lnTo>
                  <a:lnTo>
                    <a:pt x="29899" y="82992"/>
                  </a:lnTo>
                  <a:lnTo>
                    <a:pt x="27779" y="101491"/>
                  </a:lnTo>
                  <a:lnTo>
                    <a:pt x="21087" y="124431"/>
                  </a:lnTo>
                  <a:lnTo>
                    <a:pt x="18261" y="148051"/>
                  </a:lnTo>
                  <a:lnTo>
                    <a:pt x="11564" y="161693"/>
                  </a:lnTo>
                  <a:lnTo>
                    <a:pt x="8736" y="183257"/>
                  </a:lnTo>
                  <a:lnTo>
                    <a:pt x="6882" y="185671"/>
                  </a:lnTo>
                  <a:lnTo>
                    <a:pt x="0" y="1905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6889" name="SMARTInkShape-6568">
            <a:extLst>
              <a:ext uri="{FF2B5EF4-FFF2-40B4-BE49-F238E27FC236}">
                <a16:creationId xmlns:a16="http://schemas.microsoft.com/office/drawing/2014/main" id="{9B227871-8C48-4670-D280-8EFA63CA498F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428741" y="4000500"/>
            <a:ext cx="161810" cy="9526"/>
          </a:xfrm>
          <a:custGeom>
            <a:avLst/>
            <a:gdLst/>
            <a:ahLst/>
            <a:cxnLst/>
            <a:rect l="0" t="0" r="0" b="0"/>
            <a:pathLst>
              <a:path w="161810" h="9526">
                <a:moveTo>
                  <a:pt x="9409" y="0"/>
                </a:moveTo>
                <a:lnTo>
                  <a:pt x="9409" y="0"/>
                </a:lnTo>
                <a:lnTo>
                  <a:pt x="0" y="0"/>
                </a:lnTo>
                <a:lnTo>
                  <a:pt x="46473" y="0"/>
                </a:lnTo>
                <a:lnTo>
                  <a:pt x="88451" y="0"/>
                </a:lnTo>
                <a:lnTo>
                  <a:pt x="135404" y="0"/>
                </a:lnTo>
                <a:lnTo>
                  <a:pt x="148663" y="0"/>
                </a:lnTo>
                <a:lnTo>
                  <a:pt x="153045" y="1058"/>
                </a:lnTo>
                <a:lnTo>
                  <a:pt x="161809" y="9525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6897" name="SMARTInkShape-Group1141">
            <a:extLst>
              <a:ext uri="{FF2B5EF4-FFF2-40B4-BE49-F238E27FC236}">
                <a16:creationId xmlns:a16="http://schemas.microsoft.com/office/drawing/2014/main" id="{9E7CE16A-A7B2-F505-FDBC-8C2B1C03D649}"/>
              </a:ext>
            </a:extLst>
          </p:cNvPr>
          <p:cNvGrpSpPr/>
          <p:nvPr/>
        </p:nvGrpSpPr>
        <p:grpSpPr>
          <a:xfrm>
            <a:off x="647700" y="2781301"/>
            <a:ext cx="638176" cy="1281834"/>
            <a:chOff x="647700" y="2781301"/>
            <a:chExt cx="638176" cy="1281834"/>
          </a:xfrm>
        </p:grpSpPr>
        <p:sp>
          <p:nvSpPr>
            <p:cNvPr id="106890" name="SMARTInkShape-6569">
              <a:extLst>
                <a:ext uri="{FF2B5EF4-FFF2-40B4-BE49-F238E27FC236}">
                  <a16:creationId xmlns:a16="http://schemas.microsoft.com/office/drawing/2014/main" id="{907D0E10-03EB-E54C-20F2-5FDB04D1949D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1095375" y="3886200"/>
              <a:ext cx="123826" cy="47626"/>
            </a:xfrm>
            <a:custGeom>
              <a:avLst/>
              <a:gdLst/>
              <a:ahLst/>
              <a:cxnLst/>
              <a:rect l="0" t="0" r="0" b="0"/>
              <a:pathLst>
                <a:path w="123826" h="47626">
                  <a:moveTo>
                    <a:pt x="0" y="47625"/>
                  </a:moveTo>
                  <a:lnTo>
                    <a:pt x="0" y="47625"/>
                  </a:lnTo>
                  <a:lnTo>
                    <a:pt x="0" y="42568"/>
                  </a:lnTo>
                  <a:lnTo>
                    <a:pt x="5644" y="37264"/>
                  </a:lnTo>
                  <a:lnTo>
                    <a:pt x="49837" y="10769"/>
                  </a:lnTo>
                  <a:lnTo>
                    <a:pt x="71799" y="3191"/>
                  </a:lnTo>
                  <a:lnTo>
                    <a:pt x="12382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891" name="SMARTInkShape-6570">
              <a:extLst>
                <a:ext uri="{FF2B5EF4-FFF2-40B4-BE49-F238E27FC236}">
                  <a16:creationId xmlns:a16="http://schemas.microsoft.com/office/drawing/2014/main" id="{01F41E4D-D991-DD92-96FF-0504BDD40D2F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1057275" y="3924338"/>
              <a:ext cx="85571" cy="133261"/>
            </a:xfrm>
            <a:custGeom>
              <a:avLst/>
              <a:gdLst/>
              <a:ahLst/>
              <a:cxnLst/>
              <a:rect l="0" t="0" r="0" b="0"/>
              <a:pathLst>
                <a:path w="85571" h="133261">
                  <a:moveTo>
                    <a:pt x="0" y="19012"/>
                  </a:moveTo>
                  <a:lnTo>
                    <a:pt x="0" y="19012"/>
                  </a:lnTo>
                  <a:lnTo>
                    <a:pt x="0" y="13955"/>
                  </a:lnTo>
                  <a:lnTo>
                    <a:pt x="1058" y="12466"/>
                  </a:lnTo>
                  <a:lnTo>
                    <a:pt x="2822" y="11473"/>
                  </a:lnTo>
                  <a:lnTo>
                    <a:pt x="5057" y="10811"/>
                  </a:lnTo>
                  <a:lnTo>
                    <a:pt x="6546" y="9311"/>
                  </a:lnTo>
                  <a:lnTo>
                    <a:pt x="9490" y="88"/>
                  </a:lnTo>
                  <a:lnTo>
                    <a:pt x="14571" y="0"/>
                  </a:lnTo>
                  <a:lnTo>
                    <a:pt x="15006" y="2103"/>
                  </a:lnTo>
                  <a:lnTo>
                    <a:pt x="12667" y="10086"/>
                  </a:lnTo>
                  <a:lnTo>
                    <a:pt x="3600" y="25911"/>
                  </a:lnTo>
                  <a:lnTo>
                    <a:pt x="1600" y="36542"/>
                  </a:lnTo>
                  <a:lnTo>
                    <a:pt x="3534" y="45500"/>
                  </a:lnTo>
                  <a:lnTo>
                    <a:pt x="6862" y="53010"/>
                  </a:lnTo>
                  <a:lnTo>
                    <a:pt x="8341" y="59875"/>
                  </a:lnTo>
                  <a:lnTo>
                    <a:pt x="9794" y="62129"/>
                  </a:lnTo>
                  <a:lnTo>
                    <a:pt x="11821" y="63632"/>
                  </a:lnTo>
                  <a:lnTo>
                    <a:pt x="16896" y="65301"/>
                  </a:lnTo>
                  <a:lnTo>
                    <a:pt x="26828" y="66461"/>
                  </a:lnTo>
                  <a:lnTo>
                    <a:pt x="36622" y="58420"/>
                  </a:lnTo>
                  <a:lnTo>
                    <a:pt x="42719" y="57500"/>
                  </a:lnTo>
                  <a:lnTo>
                    <a:pt x="51228" y="57227"/>
                  </a:lnTo>
                  <a:lnTo>
                    <a:pt x="57340" y="54341"/>
                  </a:lnTo>
                  <a:lnTo>
                    <a:pt x="60452" y="52089"/>
                  </a:lnTo>
                  <a:lnTo>
                    <a:pt x="62526" y="51647"/>
                  </a:lnTo>
                  <a:lnTo>
                    <a:pt x="63909" y="52410"/>
                  </a:lnTo>
                  <a:lnTo>
                    <a:pt x="64831" y="53978"/>
                  </a:lnTo>
                  <a:lnTo>
                    <a:pt x="66504" y="55022"/>
                  </a:lnTo>
                  <a:lnTo>
                    <a:pt x="73915" y="57551"/>
                  </a:lnTo>
                  <a:lnTo>
                    <a:pt x="79771" y="61893"/>
                  </a:lnTo>
                  <a:lnTo>
                    <a:pt x="83079" y="70173"/>
                  </a:lnTo>
                  <a:lnTo>
                    <a:pt x="85570" y="103093"/>
                  </a:lnTo>
                  <a:lnTo>
                    <a:pt x="82834" y="112120"/>
                  </a:lnTo>
                  <a:lnTo>
                    <a:pt x="72454" y="126539"/>
                  </a:lnTo>
                  <a:lnTo>
                    <a:pt x="63599" y="130302"/>
                  </a:lnTo>
                  <a:lnTo>
                    <a:pt x="30568" y="133260"/>
                  </a:lnTo>
                  <a:lnTo>
                    <a:pt x="29904" y="132219"/>
                  </a:lnTo>
                  <a:lnTo>
                    <a:pt x="29166" y="128240"/>
                  </a:lnTo>
                  <a:lnTo>
                    <a:pt x="27910" y="126756"/>
                  </a:lnTo>
                  <a:lnTo>
                    <a:pt x="19050" y="12378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892" name="SMARTInkShape-6571">
              <a:extLst>
                <a:ext uri="{FF2B5EF4-FFF2-40B4-BE49-F238E27FC236}">
                  <a16:creationId xmlns:a16="http://schemas.microsoft.com/office/drawing/2014/main" id="{F0FD955A-CE76-4916-D8FD-5480DEDD7041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895350" y="3934228"/>
              <a:ext cx="83835" cy="113733"/>
            </a:xfrm>
            <a:custGeom>
              <a:avLst/>
              <a:gdLst/>
              <a:ahLst/>
              <a:cxnLst/>
              <a:rect l="0" t="0" r="0" b="0"/>
              <a:pathLst>
                <a:path w="83835" h="113733">
                  <a:moveTo>
                    <a:pt x="0" y="28172"/>
                  </a:moveTo>
                  <a:lnTo>
                    <a:pt x="0" y="28172"/>
                  </a:lnTo>
                  <a:lnTo>
                    <a:pt x="0" y="23115"/>
                  </a:lnTo>
                  <a:lnTo>
                    <a:pt x="1058" y="21626"/>
                  </a:lnTo>
                  <a:lnTo>
                    <a:pt x="2822" y="20633"/>
                  </a:lnTo>
                  <a:lnTo>
                    <a:pt x="5057" y="19971"/>
                  </a:lnTo>
                  <a:lnTo>
                    <a:pt x="6546" y="18471"/>
                  </a:lnTo>
                  <a:lnTo>
                    <a:pt x="8201" y="13983"/>
                  </a:lnTo>
                  <a:lnTo>
                    <a:pt x="9701" y="12363"/>
                  </a:lnTo>
                  <a:lnTo>
                    <a:pt x="14189" y="10562"/>
                  </a:lnTo>
                  <a:lnTo>
                    <a:pt x="25694" y="8348"/>
                  </a:lnTo>
                  <a:lnTo>
                    <a:pt x="35012" y="2660"/>
                  </a:lnTo>
                  <a:lnTo>
                    <a:pt x="45755" y="0"/>
                  </a:lnTo>
                  <a:lnTo>
                    <a:pt x="52127" y="9829"/>
                  </a:lnTo>
                  <a:lnTo>
                    <a:pt x="55662" y="21091"/>
                  </a:lnTo>
                  <a:lnTo>
                    <a:pt x="55100" y="24510"/>
                  </a:lnTo>
                  <a:lnTo>
                    <a:pt x="51652" y="31130"/>
                  </a:lnTo>
                  <a:lnTo>
                    <a:pt x="34270" y="49492"/>
                  </a:lnTo>
                  <a:lnTo>
                    <a:pt x="26520" y="53522"/>
                  </a:lnTo>
                  <a:lnTo>
                    <a:pt x="10112" y="56663"/>
                  </a:lnTo>
                  <a:lnTo>
                    <a:pt x="49530" y="56747"/>
                  </a:lnTo>
                  <a:lnTo>
                    <a:pt x="56585" y="59569"/>
                  </a:lnTo>
                  <a:lnTo>
                    <a:pt x="79342" y="79137"/>
                  </a:lnTo>
                  <a:lnTo>
                    <a:pt x="82888" y="85395"/>
                  </a:lnTo>
                  <a:lnTo>
                    <a:pt x="83834" y="88546"/>
                  </a:lnTo>
                  <a:lnTo>
                    <a:pt x="83406" y="91705"/>
                  </a:lnTo>
                  <a:lnTo>
                    <a:pt x="80108" y="98036"/>
                  </a:lnTo>
                  <a:lnTo>
                    <a:pt x="67245" y="107551"/>
                  </a:lnTo>
                  <a:lnTo>
                    <a:pt x="50028" y="112016"/>
                  </a:lnTo>
                  <a:lnTo>
                    <a:pt x="17689" y="113732"/>
                  </a:lnTo>
                  <a:lnTo>
                    <a:pt x="0" y="10437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893" name="SMARTInkShape-6572">
              <a:extLst>
                <a:ext uri="{FF2B5EF4-FFF2-40B4-BE49-F238E27FC236}">
                  <a16:creationId xmlns:a16="http://schemas.microsoft.com/office/drawing/2014/main" id="{389E091A-E691-BBA3-AE14-7935BB844A2B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819150" y="40386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9525" y="0"/>
                  </a:moveTo>
                  <a:lnTo>
                    <a:pt x="9525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894" name="SMARTInkShape-6573">
              <a:extLst>
                <a:ext uri="{FF2B5EF4-FFF2-40B4-BE49-F238E27FC236}">
                  <a16:creationId xmlns:a16="http://schemas.microsoft.com/office/drawing/2014/main" id="{E5223688-C965-1BD3-4C3A-0AE252CF58AF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647700" y="3928340"/>
              <a:ext cx="100360" cy="134795"/>
            </a:xfrm>
            <a:custGeom>
              <a:avLst/>
              <a:gdLst/>
              <a:ahLst/>
              <a:cxnLst/>
              <a:rect l="0" t="0" r="0" b="0"/>
              <a:pathLst>
                <a:path w="100360" h="134795">
                  <a:moveTo>
                    <a:pt x="0" y="15010"/>
                  </a:moveTo>
                  <a:lnTo>
                    <a:pt x="0" y="15010"/>
                  </a:lnTo>
                  <a:lnTo>
                    <a:pt x="0" y="5878"/>
                  </a:lnTo>
                  <a:lnTo>
                    <a:pt x="41832" y="2667"/>
                  </a:lnTo>
                  <a:lnTo>
                    <a:pt x="56692" y="0"/>
                  </a:lnTo>
                  <a:lnTo>
                    <a:pt x="66824" y="2341"/>
                  </a:lnTo>
                  <a:lnTo>
                    <a:pt x="69949" y="4448"/>
                  </a:lnTo>
                  <a:lnTo>
                    <a:pt x="72033" y="6910"/>
                  </a:lnTo>
                  <a:lnTo>
                    <a:pt x="73422" y="9610"/>
                  </a:lnTo>
                  <a:lnTo>
                    <a:pt x="72143" y="18254"/>
                  </a:lnTo>
                  <a:lnTo>
                    <a:pt x="70320" y="23523"/>
                  </a:lnTo>
                  <a:lnTo>
                    <a:pt x="59829" y="32199"/>
                  </a:lnTo>
                  <a:lnTo>
                    <a:pt x="26114" y="51120"/>
                  </a:lnTo>
                  <a:lnTo>
                    <a:pt x="14958" y="52717"/>
                  </a:lnTo>
                  <a:lnTo>
                    <a:pt x="15263" y="52848"/>
                  </a:lnTo>
                  <a:lnTo>
                    <a:pt x="44954" y="54165"/>
                  </a:lnTo>
                  <a:lnTo>
                    <a:pt x="75579" y="64869"/>
                  </a:lnTo>
                  <a:lnTo>
                    <a:pt x="82274" y="71036"/>
                  </a:lnTo>
                  <a:lnTo>
                    <a:pt x="90935" y="85350"/>
                  </a:lnTo>
                  <a:lnTo>
                    <a:pt x="100359" y="113395"/>
                  </a:lnTo>
                  <a:lnTo>
                    <a:pt x="98226" y="121531"/>
                  </a:lnTo>
                  <a:lnTo>
                    <a:pt x="96176" y="124124"/>
                  </a:lnTo>
                  <a:lnTo>
                    <a:pt x="91075" y="127005"/>
                  </a:lnTo>
                  <a:lnTo>
                    <a:pt x="45209" y="129250"/>
                  </a:lnTo>
                  <a:lnTo>
                    <a:pt x="35150" y="129292"/>
                  </a:lnTo>
                  <a:lnTo>
                    <a:pt x="28675" y="132124"/>
                  </a:lnTo>
                  <a:lnTo>
                    <a:pt x="25466" y="134361"/>
                  </a:lnTo>
                  <a:lnTo>
                    <a:pt x="22269" y="134794"/>
                  </a:lnTo>
                  <a:lnTo>
                    <a:pt x="9525" y="12931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895" name="SMARTInkShape-6574">
              <a:extLst>
                <a:ext uri="{FF2B5EF4-FFF2-40B4-BE49-F238E27FC236}">
                  <a16:creationId xmlns:a16="http://schemas.microsoft.com/office/drawing/2014/main" id="{23755043-EBE4-2030-2839-7F0D405CEA49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857260" y="3057525"/>
              <a:ext cx="371466" cy="666712"/>
            </a:xfrm>
            <a:custGeom>
              <a:avLst/>
              <a:gdLst/>
              <a:ahLst/>
              <a:cxnLst/>
              <a:rect l="0" t="0" r="0" b="0"/>
              <a:pathLst>
                <a:path w="371466" h="666712">
                  <a:moveTo>
                    <a:pt x="371465" y="0"/>
                  </a:moveTo>
                  <a:lnTo>
                    <a:pt x="371465" y="0"/>
                  </a:lnTo>
                  <a:lnTo>
                    <a:pt x="366408" y="5056"/>
                  </a:lnTo>
                  <a:lnTo>
                    <a:pt x="361104" y="7539"/>
                  </a:lnTo>
                  <a:lnTo>
                    <a:pt x="344018" y="14189"/>
                  </a:lnTo>
                  <a:lnTo>
                    <a:pt x="299584" y="40081"/>
                  </a:lnTo>
                  <a:lnTo>
                    <a:pt x="255224" y="78387"/>
                  </a:lnTo>
                  <a:lnTo>
                    <a:pt x="212601" y="120778"/>
                  </a:lnTo>
                  <a:lnTo>
                    <a:pt x="170355" y="165128"/>
                  </a:lnTo>
                  <a:lnTo>
                    <a:pt x="146100" y="205165"/>
                  </a:lnTo>
                  <a:lnTo>
                    <a:pt x="116560" y="247265"/>
                  </a:lnTo>
                  <a:lnTo>
                    <a:pt x="92198" y="292078"/>
                  </a:lnTo>
                  <a:lnTo>
                    <a:pt x="79391" y="332704"/>
                  </a:lnTo>
                  <a:lnTo>
                    <a:pt x="69492" y="375850"/>
                  </a:lnTo>
                  <a:lnTo>
                    <a:pt x="62167" y="415496"/>
                  </a:lnTo>
                  <a:lnTo>
                    <a:pt x="58629" y="451664"/>
                  </a:lnTo>
                  <a:lnTo>
                    <a:pt x="57581" y="489191"/>
                  </a:lnTo>
                  <a:lnTo>
                    <a:pt x="60020" y="534581"/>
                  </a:lnTo>
                  <a:lnTo>
                    <a:pt x="73395" y="580122"/>
                  </a:lnTo>
                  <a:lnTo>
                    <a:pt x="92098" y="627430"/>
                  </a:lnTo>
                  <a:lnTo>
                    <a:pt x="101949" y="646205"/>
                  </a:lnTo>
                  <a:lnTo>
                    <a:pt x="104764" y="666711"/>
                  </a:lnTo>
                  <a:lnTo>
                    <a:pt x="59641" y="626342"/>
                  </a:lnTo>
                  <a:lnTo>
                    <a:pt x="50843" y="615983"/>
                  </a:lnTo>
                  <a:lnTo>
                    <a:pt x="30771" y="597886"/>
                  </a:lnTo>
                  <a:lnTo>
                    <a:pt x="22516" y="583199"/>
                  </a:lnTo>
                  <a:lnTo>
                    <a:pt x="21357" y="579299"/>
                  </a:lnTo>
                  <a:lnTo>
                    <a:pt x="19527" y="576699"/>
                  </a:lnTo>
                  <a:lnTo>
                    <a:pt x="17248" y="574966"/>
                  </a:lnTo>
                  <a:lnTo>
                    <a:pt x="14670" y="573811"/>
                  </a:lnTo>
                  <a:lnTo>
                    <a:pt x="12952" y="571982"/>
                  </a:lnTo>
                  <a:lnTo>
                    <a:pt x="8759" y="561935"/>
                  </a:lnTo>
                  <a:lnTo>
                    <a:pt x="0" y="552461"/>
                  </a:lnTo>
                  <a:lnTo>
                    <a:pt x="16237" y="567639"/>
                  </a:lnTo>
                  <a:lnTo>
                    <a:pt x="22380" y="569784"/>
                  </a:lnTo>
                  <a:lnTo>
                    <a:pt x="24442" y="571414"/>
                  </a:lnTo>
                  <a:lnTo>
                    <a:pt x="55102" y="612995"/>
                  </a:lnTo>
                  <a:lnTo>
                    <a:pt x="80606" y="634740"/>
                  </a:lnTo>
                  <a:lnTo>
                    <a:pt x="85259" y="643390"/>
                  </a:lnTo>
                  <a:lnTo>
                    <a:pt x="93717" y="647132"/>
                  </a:lnTo>
                  <a:lnTo>
                    <a:pt x="94563" y="650270"/>
                  </a:lnTo>
                  <a:lnTo>
                    <a:pt x="95228" y="657104"/>
                  </a:lnTo>
                  <a:lnTo>
                    <a:pt x="113139" y="646848"/>
                  </a:lnTo>
                  <a:lnTo>
                    <a:pt x="126762" y="634832"/>
                  </a:lnTo>
                  <a:lnTo>
                    <a:pt x="163760" y="589087"/>
                  </a:lnTo>
                  <a:lnTo>
                    <a:pt x="168027" y="581786"/>
                  </a:lnTo>
                  <a:lnTo>
                    <a:pt x="170981" y="575013"/>
                  </a:lnTo>
                  <a:lnTo>
                    <a:pt x="190362" y="552581"/>
                  </a:lnTo>
                  <a:lnTo>
                    <a:pt x="190465" y="546988"/>
                  </a:lnTo>
                  <a:lnTo>
                    <a:pt x="190490" y="56197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896" name="SMARTInkShape-6575">
              <a:extLst>
                <a:ext uri="{FF2B5EF4-FFF2-40B4-BE49-F238E27FC236}">
                  <a16:creationId xmlns:a16="http://schemas.microsoft.com/office/drawing/2014/main" id="{1F94FCE1-B351-E5EC-04CC-BA022B973862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1249099" y="2781301"/>
              <a:ext cx="36777" cy="200025"/>
            </a:xfrm>
            <a:custGeom>
              <a:avLst/>
              <a:gdLst/>
              <a:ahLst/>
              <a:cxnLst/>
              <a:rect l="0" t="0" r="0" b="0"/>
              <a:pathLst>
                <a:path w="36777" h="200025">
                  <a:moveTo>
                    <a:pt x="8201" y="19049"/>
                  </a:moveTo>
                  <a:lnTo>
                    <a:pt x="8201" y="19049"/>
                  </a:lnTo>
                  <a:lnTo>
                    <a:pt x="0" y="27250"/>
                  </a:lnTo>
                  <a:lnTo>
                    <a:pt x="17725" y="9525"/>
                  </a:lnTo>
                  <a:lnTo>
                    <a:pt x="17726" y="0"/>
                  </a:lnTo>
                  <a:lnTo>
                    <a:pt x="17726" y="45533"/>
                  </a:lnTo>
                  <a:lnTo>
                    <a:pt x="17726" y="91997"/>
                  </a:lnTo>
                  <a:lnTo>
                    <a:pt x="17726" y="98390"/>
                  </a:lnTo>
                  <a:lnTo>
                    <a:pt x="20548" y="104759"/>
                  </a:lnTo>
                  <a:lnTo>
                    <a:pt x="22783" y="107939"/>
                  </a:lnTo>
                  <a:lnTo>
                    <a:pt x="26858" y="130142"/>
                  </a:lnTo>
                  <a:lnTo>
                    <a:pt x="27251" y="171045"/>
                  </a:lnTo>
                  <a:lnTo>
                    <a:pt x="32308" y="171329"/>
                  </a:lnTo>
                  <a:lnTo>
                    <a:pt x="33797" y="172427"/>
                  </a:lnTo>
                  <a:lnTo>
                    <a:pt x="36383" y="179639"/>
                  </a:lnTo>
                  <a:lnTo>
                    <a:pt x="35456" y="180084"/>
                  </a:lnTo>
                  <a:lnTo>
                    <a:pt x="27284" y="180971"/>
                  </a:lnTo>
                  <a:lnTo>
                    <a:pt x="27251" y="195439"/>
                  </a:lnTo>
                  <a:lnTo>
                    <a:pt x="28309" y="196968"/>
                  </a:lnTo>
                  <a:lnTo>
                    <a:pt x="30073" y="197986"/>
                  </a:lnTo>
                  <a:lnTo>
                    <a:pt x="36776" y="20002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6904" name="SMARTInkShape-Group1142">
            <a:extLst>
              <a:ext uri="{FF2B5EF4-FFF2-40B4-BE49-F238E27FC236}">
                <a16:creationId xmlns:a16="http://schemas.microsoft.com/office/drawing/2014/main" id="{7A4E06E9-9144-D549-1FDD-35B1446C6E21}"/>
              </a:ext>
            </a:extLst>
          </p:cNvPr>
          <p:cNvGrpSpPr/>
          <p:nvPr/>
        </p:nvGrpSpPr>
        <p:grpSpPr>
          <a:xfrm>
            <a:off x="1238401" y="3211686"/>
            <a:ext cx="895169" cy="188740"/>
            <a:chOff x="1238401" y="3211686"/>
            <a:chExt cx="895169" cy="188740"/>
          </a:xfrm>
        </p:grpSpPr>
        <p:sp>
          <p:nvSpPr>
            <p:cNvPr id="106898" name="SMARTInkShape-6576">
              <a:extLst>
                <a:ext uri="{FF2B5EF4-FFF2-40B4-BE49-F238E27FC236}">
                  <a16:creationId xmlns:a16="http://schemas.microsoft.com/office/drawing/2014/main" id="{1ADF2B37-5EB3-7B84-214F-7FEE0E86BB88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2009775" y="3211686"/>
              <a:ext cx="123795" cy="188740"/>
            </a:xfrm>
            <a:custGeom>
              <a:avLst/>
              <a:gdLst/>
              <a:ahLst/>
              <a:cxnLst/>
              <a:rect l="0" t="0" r="0" b="0"/>
              <a:pathLst>
                <a:path w="123795" h="188740">
                  <a:moveTo>
                    <a:pt x="28575" y="36339"/>
                  </a:moveTo>
                  <a:lnTo>
                    <a:pt x="28575" y="36339"/>
                  </a:lnTo>
                  <a:lnTo>
                    <a:pt x="37238" y="28735"/>
                  </a:lnTo>
                  <a:lnTo>
                    <a:pt x="51368" y="21151"/>
                  </a:lnTo>
                  <a:lnTo>
                    <a:pt x="62727" y="17375"/>
                  </a:lnTo>
                  <a:lnTo>
                    <a:pt x="89386" y="4183"/>
                  </a:lnTo>
                  <a:lnTo>
                    <a:pt x="110328" y="0"/>
                  </a:lnTo>
                  <a:lnTo>
                    <a:pt x="114827" y="471"/>
                  </a:lnTo>
                  <a:lnTo>
                    <a:pt x="117827" y="1844"/>
                  </a:lnTo>
                  <a:lnTo>
                    <a:pt x="122640" y="6594"/>
                  </a:lnTo>
                  <a:lnTo>
                    <a:pt x="123591" y="15137"/>
                  </a:lnTo>
                  <a:lnTo>
                    <a:pt x="123794" y="30124"/>
                  </a:lnTo>
                  <a:lnTo>
                    <a:pt x="120989" y="36399"/>
                  </a:lnTo>
                  <a:lnTo>
                    <a:pt x="96378" y="63624"/>
                  </a:lnTo>
                  <a:lnTo>
                    <a:pt x="52817" y="97637"/>
                  </a:lnTo>
                  <a:lnTo>
                    <a:pt x="38736" y="102804"/>
                  </a:lnTo>
                  <a:lnTo>
                    <a:pt x="51413" y="89738"/>
                  </a:lnTo>
                  <a:lnTo>
                    <a:pt x="60245" y="86530"/>
                  </a:lnTo>
                  <a:lnTo>
                    <a:pt x="93728" y="83977"/>
                  </a:lnTo>
                  <a:lnTo>
                    <a:pt x="99856" y="89024"/>
                  </a:lnTo>
                  <a:lnTo>
                    <a:pt x="111407" y="108874"/>
                  </a:lnTo>
                  <a:lnTo>
                    <a:pt x="117600" y="124668"/>
                  </a:lnTo>
                  <a:lnTo>
                    <a:pt x="118236" y="139449"/>
                  </a:lnTo>
                  <a:lnTo>
                    <a:pt x="114991" y="152016"/>
                  </a:lnTo>
                  <a:lnTo>
                    <a:pt x="110021" y="161129"/>
                  </a:lnTo>
                  <a:lnTo>
                    <a:pt x="98640" y="168707"/>
                  </a:lnTo>
                  <a:lnTo>
                    <a:pt x="57400" y="184376"/>
                  </a:lnTo>
                  <a:lnTo>
                    <a:pt x="11064" y="188625"/>
                  </a:lnTo>
                  <a:lnTo>
                    <a:pt x="0" y="18873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899" name="SMARTInkShape-6577">
              <a:extLst>
                <a:ext uri="{FF2B5EF4-FFF2-40B4-BE49-F238E27FC236}">
                  <a16:creationId xmlns:a16="http://schemas.microsoft.com/office/drawing/2014/main" id="{906E4AC0-6EEA-3D50-99A3-4F4BC84367D5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1876945" y="3224725"/>
              <a:ext cx="93369" cy="137601"/>
            </a:xfrm>
            <a:custGeom>
              <a:avLst/>
              <a:gdLst/>
              <a:ahLst/>
              <a:cxnLst/>
              <a:rect l="0" t="0" r="0" b="0"/>
              <a:pathLst>
                <a:path w="93369" h="137601">
                  <a:moveTo>
                    <a:pt x="85205" y="23300"/>
                  </a:moveTo>
                  <a:lnTo>
                    <a:pt x="85205" y="23300"/>
                  </a:lnTo>
                  <a:lnTo>
                    <a:pt x="85205" y="14167"/>
                  </a:lnTo>
                  <a:lnTo>
                    <a:pt x="75690" y="4260"/>
                  </a:lnTo>
                  <a:lnTo>
                    <a:pt x="28167" y="4250"/>
                  </a:lnTo>
                  <a:lnTo>
                    <a:pt x="20008" y="4250"/>
                  </a:lnTo>
                  <a:lnTo>
                    <a:pt x="1235" y="30717"/>
                  </a:lnTo>
                  <a:lnTo>
                    <a:pt x="0" y="37257"/>
                  </a:lnTo>
                  <a:lnTo>
                    <a:pt x="2533" y="42908"/>
                  </a:lnTo>
                  <a:lnTo>
                    <a:pt x="6128" y="48948"/>
                  </a:lnTo>
                  <a:lnTo>
                    <a:pt x="7727" y="55160"/>
                  </a:lnTo>
                  <a:lnTo>
                    <a:pt x="9211" y="57240"/>
                  </a:lnTo>
                  <a:lnTo>
                    <a:pt x="11259" y="58627"/>
                  </a:lnTo>
                  <a:lnTo>
                    <a:pt x="19198" y="60578"/>
                  </a:lnTo>
                  <a:lnTo>
                    <a:pt x="22150" y="60852"/>
                  </a:lnTo>
                  <a:lnTo>
                    <a:pt x="36418" y="56181"/>
                  </a:lnTo>
                  <a:lnTo>
                    <a:pt x="70149" y="28665"/>
                  </a:lnTo>
                  <a:lnTo>
                    <a:pt x="73221" y="22862"/>
                  </a:lnTo>
                  <a:lnTo>
                    <a:pt x="75645" y="16755"/>
                  </a:lnTo>
                  <a:lnTo>
                    <a:pt x="81902" y="7367"/>
                  </a:lnTo>
                  <a:lnTo>
                    <a:pt x="84227" y="0"/>
                  </a:lnTo>
                  <a:lnTo>
                    <a:pt x="84553" y="358"/>
                  </a:lnTo>
                  <a:lnTo>
                    <a:pt x="84770" y="1655"/>
                  </a:lnTo>
                  <a:lnTo>
                    <a:pt x="90133" y="8538"/>
                  </a:lnTo>
                  <a:lnTo>
                    <a:pt x="93368" y="27393"/>
                  </a:lnTo>
                  <a:lnTo>
                    <a:pt x="87012" y="68642"/>
                  </a:lnTo>
                  <a:lnTo>
                    <a:pt x="86501" y="107862"/>
                  </a:lnTo>
                  <a:lnTo>
                    <a:pt x="90763" y="122674"/>
                  </a:lnTo>
                  <a:lnTo>
                    <a:pt x="85205" y="1376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900" name="SMARTInkShape-6578">
              <a:extLst>
                <a:ext uri="{FF2B5EF4-FFF2-40B4-BE49-F238E27FC236}">
                  <a16:creationId xmlns:a16="http://schemas.microsoft.com/office/drawing/2014/main" id="{C213317C-E690-7B3A-69E9-34D13A2EE380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1745463" y="3242794"/>
              <a:ext cx="79881" cy="128798"/>
            </a:xfrm>
            <a:custGeom>
              <a:avLst/>
              <a:gdLst/>
              <a:ahLst/>
              <a:cxnLst/>
              <a:rect l="0" t="0" r="0" b="0"/>
              <a:pathLst>
                <a:path w="79881" h="128798">
                  <a:moveTo>
                    <a:pt x="64287" y="14756"/>
                  </a:moveTo>
                  <a:lnTo>
                    <a:pt x="64287" y="14756"/>
                  </a:lnTo>
                  <a:lnTo>
                    <a:pt x="64287" y="9699"/>
                  </a:lnTo>
                  <a:lnTo>
                    <a:pt x="63229" y="8210"/>
                  </a:lnTo>
                  <a:lnTo>
                    <a:pt x="61465" y="7217"/>
                  </a:lnTo>
                  <a:lnTo>
                    <a:pt x="54586" y="5492"/>
                  </a:lnTo>
                  <a:lnTo>
                    <a:pt x="41621" y="5266"/>
                  </a:lnTo>
                  <a:lnTo>
                    <a:pt x="27350" y="10298"/>
                  </a:lnTo>
                  <a:lnTo>
                    <a:pt x="18590" y="21241"/>
                  </a:lnTo>
                  <a:lnTo>
                    <a:pt x="2099" y="56689"/>
                  </a:lnTo>
                  <a:lnTo>
                    <a:pt x="0" y="82566"/>
                  </a:lnTo>
                  <a:lnTo>
                    <a:pt x="5610" y="108226"/>
                  </a:lnTo>
                  <a:lnTo>
                    <a:pt x="11044" y="119092"/>
                  </a:lnTo>
                  <a:lnTo>
                    <a:pt x="16988" y="124628"/>
                  </a:lnTo>
                  <a:lnTo>
                    <a:pt x="23157" y="127088"/>
                  </a:lnTo>
                  <a:lnTo>
                    <a:pt x="38906" y="128797"/>
                  </a:lnTo>
                  <a:lnTo>
                    <a:pt x="48068" y="123296"/>
                  </a:lnTo>
                  <a:lnTo>
                    <a:pt x="71196" y="102518"/>
                  </a:lnTo>
                  <a:lnTo>
                    <a:pt x="77941" y="84806"/>
                  </a:lnTo>
                  <a:lnTo>
                    <a:pt x="79880" y="63881"/>
                  </a:lnTo>
                  <a:lnTo>
                    <a:pt x="72502" y="27400"/>
                  </a:lnTo>
                  <a:lnTo>
                    <a:pt x="66880" y="15084"/>
                  </a:lnTo>
                  <a:lnTo>
                    <a:pt x="60853" y="9610"/>
                  </a:lnTo>
                  <a:lnTo>
                    <a:pt x="54647" y="7177"/>
                  </a:lnTo>
                  <a:lnTo>
                    <a:pt x="51510" y="6528"/>
                  </a:lnTo>
                  <a:lnTo>
                    <a:pt x="42039" y="559"/>
                  </a:lnTo>
                  <a:lnTo>
                    <a:pt x="38872" y="0"/>
                  </a:lnTo>
                  <a:lnTo>
                    <a:pt x="35702" y="685"/>
                  </a:lnTo>
                  <a:lnTo>
                    <a:pt x="26187" y="523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901" name="SMARTInkShape-6579">
              <a:extLst>
                <a:ext uri="{FF2B5EF4-FFF2-40B4-BE49-F238E27FC236}">
                  <a16:creationId xmlns:a16="http://schemas.microsoft.com/office/drawing/2014/main" id="{3F7B84B3-2918-CBD2-F1DE-0212AFAF371A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1689962" y="3362325"/>
              <a:ext cx="5489" cy="9526"/>
            </a:xfrm>
            <a:custGeom>
              <a:avLst/>
              <a:gdLst/>
              <a:ahLst/>
              <a:cxnLst/>
              <a:rect l="0" t="0" r="0" b="0"/>
              <a:pathLst>
                <a:path w="5489" h="9526">
                  <a:moveTo>
                    <a:pt x="5488" y="9525"/>
                  </a:moveTo>
                  <a:lnTo>
                    <a:pt x="5488" y="9525"/>
                  </a:lnTo>
                  <a:lnTo>
                    <a:pt x="0" y="9525"/>
                  </a:lnTo>
                  <a:lnTo>
                    <a:pt x="2343" y="9525"/>
                  </a:lnTo>
                  <a:lnTo>
                    <a:pt x="3392" y="8467"/>
                  </a:lnTo>
                  <a:lnTo>
                    <a:pt x="5488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902" name="SMARTInkShape-6580">
              <a:extLst>
                <a:ext uri="{FF2B5EF4-FFF2-40B4-BE49-F238E27FC236}">
                  <a16:creationId xmlns:a16="http://schemas.microsoft.com/office/drawing/2014/main" id="{61990B16-2C17-7FC6-B300-B21963BEC734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1478294" y="3214308"/>
              <a:ext cx="131432" cy="176579"/>
            </a:xfrm>
            <a:custGeom>
              <a:avLst/>
              <a:gdLst/>
              <a:ahLst/>
              <a:cxnLst/>
              <a:rect l="0" t="0" r="0" b="0"/>
              <a:pathLst>
                <a:path w="131432" h="176579">
                  <a:moveTo>
                    <a:pt x="17131" y="52767"/>
                  </a:moveTo>
                  <a:lnTo>
                    <a:pt x="17131" y="52767"/>
                  </a:lnTo>
                  <a:lnTo>
                    <a:pt x="17131" y="47710"/>
                  </a:lnTo>
                  <a:lnTo>
                    <a:pt x="18189" y="46221"/>
                  </a:lnTo>
                  <a:lnTo>
                    <a:pt x="19953" y="45228"/>
                  </a:lnTo>
                  <a:lnTo>
                    <a:pt x="22188" y="44566"/>
                  </a:lnTo>
                  <a:lnTo>
                    <a:pt x="23677" y="43066"/>
                  </a:lnTo>
                  <a:lnTo>
                    <a:pt x="26539" y="34143"/>
                  </a:lnTo>
                  <a:lnTo>
                    <a:pt x="31678" y="33843"/>
                  </a:lnTo>
                  <a:lnTo>
                    <a:pt x="33179" y="32743"/>
                  </a:lnTo>
                  <a:lnTo>
                    <a:pt x="38827" y="21963"/>
                  </a:lnTo>
                  <a:lnTo>
                    <a:pt x="44765" y="16851"/>
                  </a:lnTo>
                  <a:lnTo>
                    <a:pt x="58950" y="9082"/>
                  </a:lnTo>
                  <a:lnTo>
                    <a:pt x="70327" y="5251"/>
                  </a:lnTo>
                  <a:lnTo>
                    <a:pt x="77109" y="604"/>
                  </a:lnTo>
                  <a:lnTo>
                    <a:pt x="80400" y="0"/>
                  </a:lnTo>
                  <a:lnTo>
                    <a:pt x="83652" y="656"/>
                  </a:lnTo>
                  <a:lnTo>
                    <a:pt x="91419" y="4256"/>
                  </a:lnTo>
                  <a:lnTo>
                    <a:pt x="92056" y="5610"/>
                  </a:lnTo>
                  <a:lnTo>
                    <a:pt x="93317" y="50192"/>
                  </a:lnTo>
                  <a:lnTo>
                    <a:pt x="93327" y="63763"/>
                  </a:lnTo>
                  <a:lnTo>
                    <a:pt x="90507" y="71060"/>
                  </a:lnTo>
                  <a:lnTo>
                    <a:pt x="65884" y="115456"/>
                  </a:lnTo>
                  <a:lnTo>
                    <a:pt x="28810" y="159993"/>
                  </a:lnTo>
                  <a:lnTo>
                    <a:pt x="7795" y="173985"/>
                  </a:lnTo>
                  <a:lnTo>
                    <a:pt x="0" y="176077"/>
                  </a:lnTo>
                  <a:lnTo>
                    <a:pt x="419" y="176249"/>
                  </a:lnTo>
                  <a:lnTo>
                    <a:pt x="28722" y="176578"/>
                  </a:lnTo>
                  <a:lnTo>
                    <a:pt x="75883" y="167655"/>
                  </a:lnTo>
                  <a:lnTo>
                    <a:pt x="120930" y="167090"/>
                  </a:lnTo>
                  <a:lnTo>
                    <a:pt x="131431" y="16706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903" name="SMARTInkShape-6581">
              <a:extLst>
                <a:ext uri="{FF2B5EF4-FFF2-40B4-BE49-F238E27FC236}">
                  <a16:creationId xmlns:a16="http://schemas.microsoft.com/office/drawing/2014/main" id="{FECF1FD6-E255-8F25-0435-D43BAB093BBF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1238401" y="3324225"/>
              <a:ext cx="180825" cy="9526"/>
            </a:xfrm>
            <a:custGeom>
              <a:avLst/>
              <a:gdLst/>
              <a:ahLst/>
              <a:cxnLst/>
              <a:rect l="0" t="0" r="0" b="0"/>
              <a:pathLst>
                <a:path w="180825" h="9526">
                  <a:moveTo>
                    <a:pt x="18899" y="0"/>
                  </a:moveTo>
                  <a:lnTo>
                    <a:pt x="18899" y="0"/>
                  </a:lnTo>
                  <a:lnTo>
                    <a:pt x="13842" y="0"/>
                  </a:lnTo>
                  <a:lnTo>
                    <a:pt x="8538" y="2822"/>
                  </a:lnTo>
                  <a:lnTo>
                    <a:pt x="0" y="9408"/>
                  </a:lnTo>
                  <a:lnTo>
                    <a:pt x="34578" y="1314"/>
                  </a:lnTo>
                  <a:lnTo>
                    <a:pt x="78754" y="173"/>
                  </a:lnTo>
                  <a:lnTo>
                    <a:pt x="125714" y="10"/>
                  </a:lnTo>
                  <a:lnTo>
                    <a:pt x="180824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6910" name="SMARTInkShape-Group1143">
            <a:extLst>
              <a:ext uri="{FF2B5EF4-FFF2-40B4-BE49-F238E27FC236}">
                <a16:creationId xmlns:a16="http://schemas.microsoft.com/office/drawing/2014/main" id="{C7AB78EF-468A-84FC-F7BF-BE7EC55FBAA1}"/>
              </a:ext>
            </a:extLst>
          </p:cNvPr>
          <p:cNvGrpSpPr/>
          <p:nvPr/>
        </p:nvGrpSpPr>
        <p:grpSpPr>
          <a:xfrm>
            <a:off x="3248217" y="3171941"/>
            <a:ext cx="664931" cy="180860"/>
            <a:chOff x="3248217" y="3171941"/>
            <a:chExt cx="664931" cy="180860"/>
          </a:xfrm>
        </p:grpSpPr>
        <p:sp>
          <p:nvSpPr>
            <p:cNvPr id="106905" name="SMARTInkShape-6582">
              <a:extLst>
                <a:ext uri="{FF2B5EF4-FFF2-40B4-BE49-F238E27FC236}">
                  <a16:creationId xmlns:a16="http://schemas.microsoft.com/office/drawing/2014/main" id="{F4CD9587-6BE2-6902-2D20-796FC50CDC4B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3800475" y="3181466"/>
              <a:ext cx="112673" cy="152285"/>
            </a:xfrm>
            <a:custGeom>
              <a:avLst/>
              <a:gdLst/>
              <a:ahLst/>
              <a:cxnLst/>
              <a:rect l="0" t="0" r="0" b="0"/>
              <a:pathLst>
                <a:path w="112673" h="152285">
                  <a:moveTo>
                    <a:pt x="57150" y="9409"/>
                  </a:moveTo>
                  <a:lnTo>
                    <a:pt x="57150" y="9409"/>
                  </a:lnTo>
                  <a:lnTo>
                    <a:pt x="62206" y="9409"/>
                  </a:lnTo>
                  <a:lnTo>
                    <a:pt x="63696" y="8351"/>
                  </a:lnTo>
                  <a:lnTo>
                    <a:pt x="64689" y="6587"/>
                  </a:lnTo>
                  <a:lnTo>
                    <a:pt x="65351" y="4353"/>
                  </a:lnTo>
                  <a:lnTo>
                    <a:pt x="67909" y="2863"/>
                  </a:lnTo>
                  <a:lnTo>
                    <a:pt x="101308" y="0"/>
                  </a:lnTo>
                  <a:lnTo>
                    <a:pt x="106056" y="2758"/>
                  </a:lnTo>
                  <a:lnTo>
                    <a:pt x="112672" y="8095"/>
                  </a:lnTo>
                  <a:lnTo>
                    <a:pt x="112156" y="9591"/>
                  </a:lnTo>
                  <a:lnTo>
                    <a:pt x="107433" y="16754"/>
                  </a:lnTo>
                  <a:lnTo>
                    <a:pt x="104504" y="25579"/>
                  </a:lnTo>
                  <a:lnTo>
                    <a:pt x="100068" y="31765"/>
                  </a:lnTo>
                  <a:lnTo>
                    <a:pt x="54416" y="61451"/>
                  </a:lnTo>
                  <a:lnTo>
                    <a:pt x="47890" y="66360"/>
                  </a:lnTo>
                  <a:lnTo>
                    <a:pt x="79685" y="67614"/>
                  </a:lnTo>
                  <a:lnTo>
                    <a:pt x="91227" y="74162"/>
                  </a:lnTo>
                  <a:lnTo>
                    <a:pt x="98048" y="79816"/>
                  </a:lnTo>
                  <a:lnTo>
                    <a:pt x="101785" y="85857"/>
                  </a:lnTo>
                  <a:lnTo>
                    <a:pt x="102782" y="88949"/>
                  </a:lnTo>
                  <a:lnTo>
                    <a:pt x="101067" y="98030"/>
                  </a:lnTo>
                  <a:lnTo>
                    <a:pt x="95719" y="109121"/>
                  </a:lnTo>
                  <a:lnTo>
                    <a:pt x="80807" y="126207"/>
                  </a:lnTo>
                  <a:lnTo>
                    <a:pt x="69075" y="134697"/>
                  </a:lnTo>
                  <a:lnTo>
                    <a:pt x="56806" y="139176"/>
                  </a:lnTo>
                  <a:lnTo>
                    <a:pt x="0" y="15228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906" name="SMARTInkShape-6583">
              <a:extLst>
                <a:ext uri="{FF2B5EF4-FFF2-40B4-BE49-F238E27FC236}">
                  <a16:creationId xmlns:a16="http://schemas.microsoft.com/office/drawing/2014/main" id="{C3EFB536-1B5C-D635-EA1E-DAE3EB1F1918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3667255" y="3171941"/>
              <a:ext cx="95044" cy="161810"/>
            </a:xfrm>
            <a:custGeom>
              <a:avLst/>
              <a:gdLst/>
              <a:ahLst/>
              <a:cxnLst/>
              <a:rect l="0" t="0" r="0" b="0"/>
              <a:pathLst>
                <a:path w="95044" h="161810">
                  <a:moveTo>
                    <a:pt x="85595" y="37984"/>
                  </a:moveTo>
                  <a:lnTo>
                    <a:pt x="85595" y="37984"/>
                  </a:lnTo>
                  <a:lnTo>
                    <a:pt x="90651" y="32928"/>
                  </a:lnTo>
                  <a:lnTo>
                    <a:pt x="93134" y="27623"/>
                  </a:lnTo>
                  <a:lnTo>
                    <a:pt x="93796" y="24727"/>
                  </a:lnTo>
                  <a:lnTo>
                    <a:pt x="93179" y="22796"/>
                  </a:lnTo>
                  <a:lnTo>
                    <a:pt x="91709" y="21508"/>
                  </a:lnTo>
                  <a:lnTo>
                    <a:pt x="85702" y="18979"/>
                  </a:lnTo>
                  <a:lnTo>
                    <a:pt x="85626" y="13891"/>
                  </a:lnTo>
                  <a:lnTo>
                    <a:pt x="84558" y="12397"/>
                  </a:lnTo>
                  <a:lnTo>
                    <a:pt x="82787" y="11401"/>
                  </a:lnTo>
                  <a:lnTo>
                    <a:pt x="75896" y="9671"/>
                  </a:lnTo>
                  <a:lnTo>
                    <a:pt x="67986" y="9444"/>
                  </a:lnTo>
                  <a:lnTo>
                    <a:pt x="67505" y="8374"/>
                  </a:lnTo>
                  <a:lnTo>
                    <a:pt x="66972" y="4363"/>
                  </a:lnTo>
                  <a:lnTo>
                    <a:pt x="65771" y="2870"/>
                  </a:lnTo>
                  <a:lnTo>
                    <a:pt x="58381" y="277"/>
                  </a:lnTo>
                  <a:lnTo>
                    <a:pt x="47310" y="0"/>
                  </a:lnTo>
                  <a:lnTo>
                    <a:pt x="39299" y="2758"/>
                  </a:lnTo>
                  <a:lnTo>
                    <a:pt x="18367" y="16775"/>
                  </a:lnTo>
                  <a:lnTo>
                    <a:pt x="15376" y="17495"/>
                  </a:lnTo>
                  <a:lnTo>
                    <a:pt x="13382" y="19033"/>
                  </a:lnTo>
                  <a:lnTo>
                    <a:pt x="9518" y="25196"/>
                  </a:lnTo>
                  <a:lnTo>
                    <a:pt x="4864" y="27009"/>
                  </a:lnTo>
                  <a:lnTo>
                    <a:pt x="3200" y="29609"/>
                  </a:lnTo>
                  <a:lnTo>
                    <a:pt x="308" y="49790"/>
                  </a:lnTo>
                  <a:lnTo>
                    <a:pt x="0" y="65000"/>
                  </a:lnTo>
                  <a:lnTo>
                    <a:pt x="2750" y="73980"/>
                  </a:lnTo>
                  <a:lnTo>
                    <a:pt x="6442" y="81499"/>
                  </a:lnTo>
                  <a:lnTo>
                    <a:pt x="8082" y="88369"/>
                  </a:lnTo>
                  <a:lnTo>
                    <a:pt x="10637" y="90624"/>
                  </a:lnTo>
                  <a:lnTo>
                    <a:pt x="23286" y="93798"/>
                  </a:lnTo>
                  <a:lnTo>
                    <a:pt x="40884" y="94958"/>
                  </a:lnTo>
                  <a:lnTo>
                    <a:pt x="44145" y="92900"/>
                  </a:lnTo>
                  <a:lnTo>
                    <a:pt x="59808" y="77210"/>
                  </a:lnTo>
                  <a:lnTo>
                    <a:pt x="65229" y="73660"/>
                  </a:lnTo>
                  <a:lnTo>
                    <a:pt x="68843" y="69176"/>
                  </a:lnTo>
                  <a:lnTo>
                    <a:pt x="80286" y="46772"/>
                  </a:lnTo>
                  <a:lnTo>
                    <a:pt x="88527" y="35540"/>
                  </a:lnTo>
                  <a:lnTo>
                    <a:pt x="93167" y="23266"/>
                  </a:lnTo>
                  <a:lnTo>
                    <a:pt x="94862" y="11443"/>
                  </a:lnTo>
                  <a:lnTo>
                    <a:pt x="95043" y="20125"/>
                  </a:lnTo>
                  <a:lnTo>
                    <a:pt x="85415" y="61523"/>
                  </a:lnTo>
                  <a:lnTo>
                    <a:pt x="77030" y="106974"/>
                  </a:lnTo>
                  <a:lnTo>
                    <a:pt x="75296" y="126629"/>
                  </a:lnTo>
                  <a:lnTo>
                    <a:pt x="70667" y="144800"/>
                  </a:lnTo>
                  <a:lnTo>
                    <a:pt x="76070" y="16180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907" name="SMARTInkShape-6584">
              <a:extLst>
                <a:ext uri="{FF2B5EF4-FFF2-40B4-BE49-F238E27FC236}">
                  <a16:creationId xmlns:a16="http://schemas.microsoft.com/office/drawing/2014/main" id="{CEF0C85B-DA20-5923-2499-048008B8F44A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3539000" y="3191046"/>
              <a:ext cx="74496" cy="135201"/>
            </a:xfrm>
            <a:custGeom>
              <a:avLst/>
              <a:gdLst/>
              <a:ahLst/>
              <a:cxnLst/>
              <a:rect l="0" t="0" r="0" b="0"/>
              <a:pathLst>
                <a:path w="74496" h="135201">
                  <a:moveTo>
                    <a:pt x="61450" y="37929"/>
                  </a:moveTo>
                  <a:lnTo>
                    <a:pt x="61450" y="37929"/>
                  </a:lnTo>
                  <a:lnTo>
                    <a:pt x="61450" y="16470"/>
                  </a:lnTo>
                  <a:lnTo>
                    <a:pt x="58628" y="9694"/>
                  </a:lnTo>
                  <a:lnTo>
                    <a:pt x="56394" y="6406"/>
                  </a:lnTo>
                  <a:lnTo>
                    <a:pt x="51089" y="2752"/>
                  </a:lnTo>
                  <a:lnTo>
                    <a:pt x="42486" y="214"/>
                  </a:lnTo>
                  <a:lnTo>
                    <a:pt x="37852" y="0"/>
                  </a:lnTo>
                  <a:lnTo>
                    <a:pt x="35135" y="2060"/>
                  </a:lnTo>
                  <a:lnTo>
                    <a:pt x="11432" y="32332"/>
                  </a:lnTo>
                  <a:lnTo>
                    <a:pt x="183" y="68485"/>
                  </a:lnTo>
                  <a:lnTo>
                    <a:pt x="0" y="83612"/>
                  </a:lnTo>
                  <a:lnTo>
                    <a:pt x="4506" y="98449"/>
                  </a:lnTo>
                  <a:lnTo>
                    <a:pt x="25507" y="133035"/>
                  </a:lnTo>
                  <a:lnTo>
                    <a:pt x="31138" y="135200"/>
                  </a:lnTo>
                  <a:lnTo>
                    <a:pt x="45861" y="134783"/>
                  </a:lnTo>
                  <a:lnTo>
                    <a:pt x="52116" y="131073"/>
                  </a:lnTo>
                  <a:lnTo>
                    <a:pt x="61888" y="118485"/>
                  </a:lnTo>
                  <a:lnTo>
                    <a:pt x="73339" y="93547"/>
                  </a:lnTo>
                  <a:lnTo>
                    <a:pt x="74495" y="72526"/>
                  </a:lnTo>
                  <a:lnTo>
                    <a:pt x="66614" y="29594"/>
                  </a:lnTo>
                  <a:lnTo>
                    <a:pt x="58100" y="15527"/>
                  </a:lnTo>
                  <a:lnTo>
                    <a:pt x="48319" y="6806"/>
                  </a:lnTo>
                  <a:lnTo>
                    <a:pt x="40445" y="2930"/>
                  </a:lnTo>
                  <a:lnTo>
                    <a:pt x="37921" y="2955"/>
                  </a:lnTo>
                  <a:lnTo>
                    <a:pt x="36240" y="4029"/>
                  </a:lnTo>
                  <a:lnTo>
                    <a:pt x="35118" y="5804"/>
                  </a:lnTo>
                  <a:lnTo>
                    <a:pt x="33312" y="6987"/>
                  </a:lnTo>
                  <a:lnTo>
                    <a:pt x="23350" y="935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908" name="SMARTInkShape-6585">
              <a:extLst>
                <a:ext uri="{FF2B5EF4-FFF2-40B4-BE49-F238E27FC236}">
                  <a16:creationId xmlns:a16="http://schemas.microsoft.com/office/drawing/2014/main" id="{303D7B88-0C24-540A-79E4-9B3B2D8D9093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3486150" y="3324225"/>
              <a:ext cx="9526" cy="19051"/>
            </a:xfrm>
            <a:custGeom>
              <a:avLst/>
              <a:gdLst/>
              <a:ahLst/>
              <a:cxnLst/>
              <a:rect l="0" t="0" r="0" b="0"/>
              <a:pathLst>
                <a:path w="9526" h="19051">
                  <a:moveTo>
                    <a:pt x="9525" y="19050"/>
                  </a:moveTo>
                  <a:lnTo>
                    <a:pt x="9525" y="19050"/>
                  </a:lnTo>
                  <a:lnTo>
                    <a:pt x="9525" y="13993"/>
                  </a:lnTo>
                  <a:lnTo>
                    <a:pt x="6703" y="8689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909" name="SMARTInkShape-6586">
              <a:extLst>
                <a:ext uri="{FF2B5EF4-FFF2-40B4-BE49-F238E27FC236}">
                  <a16:creationId xmlns:a16="http://schemas.microsoft.com/office/drawing/2014/main" id="{4038C99A-B16F-3CFC-0988-D3E6704D7B6B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3248217" y="3171955"/>
              <a:ext cx="123634" cy="180846"/>
            </a:xfrm>
            <a:custGeom>
              <a:avLst/>
              <a:gdLst/>
              <a:ahLst/>
              <a:cxnLst/>
              <a:rect l="0" t="0" r="0" b="0"/>
              <a:pathLst>
                <a:path w="123634" h="180846">
                  <a:moveTo>
                    <a:pt x="9333" y="47495"/>
                  </a:moveTo>
                  <a:lnTo>
                    <a:pt x="9333" y="47495"/>
                  </a:lnTo>
                  <a:lnTo>
                    <a:pt x="14389" y="42439"/>
                  </a:lnTo>
                  <a:lnTo>
                    <a:pt x="16872" y="37134"/>
                  </a:lnTo>
                  <a:lnTo>
                    <a:pt x="17534" y="34238"/>
                  </a:lnTo>
                  <a:lnTo>
                    <a:pt x="19034" y="32307"/>
                  </a:lnTo>
                  <a:lnTo>
                    <a:pt x="47492" y="12037"/>
                  </a:lnTo>
                  <a:lnTo>
                    <a:pt x="50647" y="11156"/>
                  </a:lnTo>
                  <a:lnTo>
                    <a:pt x="52751" y="9511"/>
                  </a:lnTo>
                  <a:lnTo>
                    <a:pt x="56770" y="3197"/>
                  </a:lnTo>
                  <a:lnTo>
                    <a:pt x="61460" y="1349"/>
                  </a:lnTo>
                  <a:lnTo>
                    <a:pt x="79299" y="0"/>
                  </a:lnTo>
                  <a:lnTo>
                    <a:pt x="81377" y="1015"/>
                  </a:lnTo>
                  <a:lnTo>
                    <a:pt x="82763" y="2750"/>
                  </a:lnTo>
                  <a:lnTo>
                    <a:pt x="83686" y="4965"/>
                  </a:lnTo>
                  <a:lnTo>
                    <a:pt x="85371" y="35521"/>
                  </a:lnTo>
                  <a:lnTo>
                    <a:pt x="70433" y="78897"/>
                  </a:lnTo>
                  <a:lnTo>
                    <a:pt x="67180" y="88968"/>
                  </a:lnTo>
                  <a:lnTo>
                    <a:pt x="33148" y="135899"/>
                  </a:lnTo>
                  <a:lnTo>
                    <a:pt x="0" y="171124"/>
                  </a:lnTo>
                  <a:lnTo>
                    <a:pt x="23670" y="172367"/>
                  </a:lnTo>
                  <a:lnTo>
                    <a:pt x="53998" y="179519"/>
                  </a:lnTo>
                  <a:lnTo>
                    <a:pt x="93100" y="175953"/>
                  </a:lnTo>
                  <a:lnTo>
                    <a:pt x="123633" y="18084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6916" name="SMARTInkShape-Group1144">
            <a:extLst>
              <a:ext uri="{FF2B5EF4-FFF2-40B4-BE49-F238E27FC236}">
                <a16:creationId xmlns:a16="http://schemas.microsoft.com/office/drawing/2014/main" id="{200B1A53-3F3F-DC42-9463-27F08F735603}"/>
              </a:ext>
            </a:extLst>
          </p:cNvPr>
          <p:cNvGrpSpPr/>
          <p:nvPr/>
        </p:nvGrpSpPr>
        <p:grpSpPr>
          <a:xfrm>
            <a:off x="7420729" y="1952629"/>
            <a:ext cx="903521" cy="219072"/>
            <a:chOff x="7420729" y="1952629"/>
            <a:chExt cx="903521" cy="219072"/>
          </a:xfrm>
        </p:grpSpPr>
        <p:sp>
          <p:nvSpPr>
            <p:cNvPr id="106911" name="SMARTInkShape-6587">
              <a:extLst>
                <a:ext uri="{FF2B5EF4-FFF2-40B4-BE49-F238E27FC236}">
                  <a16:creationId xmlns:a16="http://schemas.microsoft.com/office/drawing/2014/main" id="{5A1449E7-E72C-43A5-99DC-5E127974C602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8181975" y="1973118"/>
              <a:ext cx="142275" cy="177040"/>
            </a:xfrm>
            <a:custGeom>
              <a:avLst/>
              <a:gdLst/>
              <a:ahLst/>
              <a:cxnLst/>
              <a:rect l="0" t="0" r="0" b="0"/>
              <a:pathLst>
                <a:path w="142275" h="177040">
                  <a:moveTo>
                    <a:pt x="57150" y="27132"/>
                  </a:moveTo>
                  <a:lnTo>
                    <a:pt x="57150" y="27132"/>
                  </a:lnTo>
                  <a:lnTo>
                    <a:pt x="62206" y="27132"/>
                  </a:lnTo>
                  <a:lnTo>
                    <a:pt x="63696" y="26074"/>
                  </a:lnTo>
                  <a:lnTo>
                    <a:pt x="64689" y="24310"/>
                  </a:lnTo>
                  <a:lnTo>
                    <a:pt x="65352" y="22076"/>
                  </a:lnTo>
                  <a:lnTo>
                    <a:pt x="66852" y="20586"/>
                  </a:lnTo>
                  <a:lnTo>
                    <a:pt x="71340" y="18931"/>
                  </a:lnTo>
                  <a:lnTo>
                    <a:pt x="88743" y="14959"/>
                  </a:lnTo>
                  <a:lnTo>
                    <a:pt x="99766" y="11139"/>
                  </a:lnTo>
                  <a:lnTo>
                    <a:pt x="116814" y="7929"/>
                  </a:lnTo>
                  <a:lnTo>
                    <a:pt x="132592" y="722"/>
                  </a:lnTo>
                  <a:lnTo>
                    <a:pt x="136020" y="0"/>
                  </a:lnTo>
                  <a:lnTo>
                    <a:pt x="138304" y="577"/>
                  </a:lnTo>
                  <a:lnTo>
                    <a:pt x="139829" y="2021"/>
                  </a:lnTo>
                  <a:lnTo>
                    <a:pt x="141521" y="6446"/>
                  </a:lnTo>
                  <a:lnTo>
                    <a:pt x="142274" y="11941"/>
                  </a:lnTo>
                  <a:lnTo>
                    <a:pt x="134141" y="20733"/>
                  </a:lnTo>
                  <a:lnTo>
                    <a:pt x="90603" y="53159"/>
                  </a:lnTo>
                  <a:lnTo>
                    <a:pt x="67317" y="74155"/>
                  </a:lnTo>
                  <a:lnTo>
                    <a:pt x="71922" y="74579"/>
                  </a:lnTo>
                  <a:lnTo>
                    <a:pt x="77121" y="71856"/>
                  </a:lnTo>
                  <a:lnTo>
                    <a:pt x="79990" y="69648"/>
                  </a:lnTo>
                  <a:lnTo>
                    <a:pt x="88820" y="67195"/>
                  </a:lnTo>
                  <a:lnTo>
                    <a:pt x="94138" y="66540"/>
                  </a:lnTo>
                  <a:lnTo>
                    <a:pt x="102870" y="68636"/>
                  </a:lnTo>
                  <a:lnTo>
                    <a:pt x="125886" y="81555"/>
                  </a:lnTo>
                  <a:lnTo>
                    <a:pt x="130033" y="87656"/>
                  </a:lnTo>
                  <a:lnTo>
                    <a:pt x="132913" y="128797"/>
                  </a:lnTo>
                  <a:lnTo>
                    <a:pt x="133058" y="136184"/>
                  </a:lnTo>
                  <a:lnTo>
                    <a:pt x="127576" y="150036"/>
                  </a:lnTo>
                  <a:lnTo>
                    <a:pt x="123151" y="156693"/>
                  </a:lnTo>
                  <a:lnTo>
                    <a:pt x="109766" y="166912"/>
                  </a:lnTo>
                  <a:lnTo>
                    <a:pt x="93235" y="173923"/>
                  </a:lnTo>
                  <a:lnTo>
                    <a:pt x="75305" y="177039"/>
                  </a:lnTo>
                  <a:lnTo>
                    <a:pt x="31279" y="171665"/>
                  </a:lnTo>
                  <a:lnTo>
                    <a:pt x="18135" y="169686"/>
                  </a:lnTo>
                  <a:lnTo>
                    <a:pt x="0" y="16048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912" name="SMARTInkShape-6588">
              <a:extLst>
                <a:ext uri="{FF2B5EF4-FFF2-40B4-BE49-F238E27FC236}">
                  <a16:creationId xmlns:a16="http://schemas.microsoft.com/office/drawing/2014/main" id="{C1736BD6-4AF7-877C-D036-CF0DB4208CBA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7991513" y="1962150"/>
              <a:ext cx="123654" cy="200026"/>
            </a:xfrm>
            <a:custGeom>
              <a:avLst/>
              <a:gdLst/>
              <a:ahLst/>
              <a:cxnLst/>
              <a:rect l="0" t="0" r="0" b="0"/>
              <a:pathLst>
                <a:path w="123654" h="200026">
                  <a:moveTo>
                    <a:pt x="114262" y="76200"/>
                  </a:moveTo>
                  <a:lnTo>
                    <a:pt x="114262" y="76200"/>
                  </a:lnTo>
                  <a:lnTo>
                    <a:pt x="119318" y="71144"/>
                  </a:lnTo>
                  <a:lnTo>
                    <a:pt x="121802" y="63017"/>
                  </a:lnTo>
                  <a:lnTo>
                    <a:pt x="122463" y="57886"/>
                  </a:lnTo>
                  <a:lnTo>
                    <a:pt x="121847" y="54465"/>
                  </a:lnTo>
                  <a:lnTo>
                    <a:pt x="120376" y="52185"/>
                  </a:lnTo>
                  <a:lnTo>
                    <a:pt x="118338" y="50665"/>
                  </a:lnTo>
                  <a:lnTo>
                    <a:pt x="116979" y="48594"/>
                  </a:lnTo>
                  <a:lnTo>
                    <a:pt x="114009" y="40621"/>
                  </a:lnTo>
                  <a:lnTo>
                    <a:pt x="106166" y="30370"/>
                  </a:lnTo>
                  <a:lnTo>
                    <a:pt x="103961" y="21325"/>
                  </a:lnTo>
                  <a:lnTo>
                    <a:pt x="91517" y="6231"/>
                  </a:lnTo>
                  <a:lnTo>
                    <a:pt x="85455" y="2770"/>
                  </a:lnTo>
                  <a:lnTo>
                    <a:pt x="76327" y="365"/>
                  </a:lnTo>
                  <a:lnTo>
                    <a:pt x="43983" y="0"/>
                  </a:lnTo>
                  <a:lnTo>
                    <a:pt x="40950" y="2117"/>
                  </a:lnTo>
                  <a:lnTo>
                    <a:pt x="31628" y="13092"/>
                  </a:lnTo>
                  <a:lnTo>
                    <a:pt x="15825" y="23322"/>
                  </a:lnTo>
                  <a:lnTo>
                    <a:pt x="12305" y="29063"/>
                  </a:lnTo>
                  <a:lnTo>
                    <a:pt x="9681" y="35142"/>
                  </a:lnTo>
                  <a:lnTo>
                    <a:pt x="3311" y="44514"/>
                  </a:lnTo>
                  <a:lnTo>
                    <a:pt x="954" y="53994"/>
                  </a:lnTo>
                  <a:lnTo>
                    <a:pt x="0" y="82520"/>
                  </a:lnTo>
                  <a:lnTo>
                    <a:pt x="2801" y="87123"/>
                  </a:lnTo>
                  <a:lnTo>
                    <a:pt x="6516" y="92696"/>
                  </a:lnTo>
                  <a:lnTo>
                    <a:pt x="9665" y="101784"/>
                  </a:lnTo>
                  <a:lnTo>
                    <a:pt x="14153" y="108032"/>
                  </a:lnTo>
                  <a:lnTo>
                    <a:pt x="22497" y="111514"/>
                  </a:lnTo>
                  <a:lnTo>
                    <a:pt x="27685" y="112443"/>
                  </a:lnTo>
                  <a:lnTo>
                    <a:pt x="33262" y="110945"/>
                  </a:lnTo>
                  <a:lnTo>
                    <a:pt x="74378" y="89302"/>
                  </a:lnTo>
                  <a:lnTo>
                    <a:pt x="102925" y="63876"/>
                  </a:lnTo>
                  <a:lnTo>
                    <a:pt x="109224" y="53790"/>
                  </a:lnTo>
                  <a:lnTo>
                    <a:pt x="116089" y="38690"/>
                  </a:lnTo>
                  <a:lnTo>
                    <a:pt x="123653" y="28750"/>
                  </a:lnTo>
                  <a:lnTo>
                    <a:pt x="120948" y="59682"/>
                  </a:lnTo>
                  <a:lnTo>
                    <a:pt x="108596" y="104050"/>
                  </a:lnTo>
                  <a:lnTo>
                    <a:pt x="100189" y="144243"/>
                  </a:lnTo>
                  <a:lnTo>
                    <a:pt x="93045" y="177497"/>
                  </a:lnTo>
                  <a:lnTo>
                    <a:pt x="88957" y="186837"/>
                  </a:lnTo>
                  <a:lnTo>
                    <a:pt x="85687" y="2000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913" name="SMARTInkShape-6589">
              <a:extLst>
                <a:ext uri="{FF2B5EF4-FFF2-40B4-BE49-F238E27FC236}">
                  <a16:creationId xmlns:a16="http://schemas.microsoft.com/office/drawing/2014/main" id="{D57FD4D1-8AEB-6B3C-5E8A-5D2750A53648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7834887" y="2002100"/>
              <a:ext cx="125773" cy="138631"/>
            </a:xfrm>
            <a:custGeom>
              <a:avLst/>
              <a:gdLst/>
              <a:ahLst/>
              <a:cxnLst/>
              <a:rect l="0" t="0" r="0" b="0"/>
              <a:pathLst>
                <a:path w="125773" h="138631">
                  <a:moveTo>
                    <a:pt x="80388" y="36250"/>
                  </a:moveTo>
                  <a:lnTo>
                    <a:pt x="80388" y="36250"/>
                  </a:lnTo>
                  <a:lnTo>
                    <a:pt x="80388" y="12546"/>
                  </a:lnTo>
                  <a:lnTo>
                    <a:pt x="79330" y="10922"/>
                  </a:lnTo>
                  <a:lnTo>
                    <a:pt x="77566" y="9840"/>
                  </a:lnTo>
                  <a:lnTo>
                    <a:pt x="75332" y="9118"/>
                  </a:lnTo>
                  <a:lnTo>
                    <a:pt x="67131" y="3046"/>
                  </a:lnTo>
                  <a:lnTo>
                    <a:pt x="55446" y="3148"/>
                  </a:lnTo>
                  <a:lnTo>
                    <a:pt x="41786" y="6721"/>
                  </a:lnTo>
                  <a:lnTo>
                    <a:pt x="24394" y="17639"/>
                  </a:lnTo>
                  <a:lnTo>
                    <a:pt x="20833" y="20667"/>
                  </a:lnTo>
                  <a:lnTo>
                    <a:pt x="1080" y="60909"/>
                  </a:lnTo>
                  <a:lnTo>
                    <a:pt x="0" y="66448"/>
                  </a:lnTo>
                  <a:lnTo>
                    <a:pt x="4739" y="90868"/>
                  </a:lnTo>
                  <a:lnTo>
                    <a:pt x="12701" y="107232"/>
                  </a:lnTo>
                  <a:lnTo>
                    <a:pt x="27995" y="124427"/>
                  </a:lnTo>
                  <a:lnTo>
                    <a:pt x="39816" y="132943"/>
                  </a:lnTo>
                  <a:lnTo>
                    <a:pt x="52125" y="137433"/>
                  </a:lnTo>
                  <a:lnTo>
                    <a:pt x="58372" y="138630"/>
                  </a:lnTo>
                  <a:lnTo>
                    <a:pt x="94369" y="132614"/>
                  </a:lnTo>
                  <a:lnTo>
                    <a:pt x="108049" y="116661"/>
                  </a:lnTo>
                  <a:lnTo>
                    <a:pt x="120451" y="91825"/>
                  </a:lnTo>
                  <a:lnTo>
                    <a:pt x="125772" y="59302"/>
                  </a:lnTo>
                  <a:lnTo>
                    <a:pt x="122293" y="27911"/>
                  </a:lnTo>
                  <a:lnTo>
                    <a:pt x="117356" y="16669"/>
                  </a:lnTo>
                  <a:lnTo>
                    <a:pt x="110576" y="10614"/>
                  </a:lnTo>
                  <a:lnTo>
                    <a:pt x="95917" y="2314"/>
                  </a:lnTo>
                  <a:lnTo>
                    <a:pt x="87996" y="0"/>
                  </a:lnTo>
                  <a:lnTo>
                    <a:pt x="84401" y="442"/>
                  </a:lnTo>
                  <a:lnTo>
                    <a:pt x="70863" y="76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914" name="SMARTInkShape-6590">
              <a:extLst>
                <a:ext uri="{FF2B5EF4-FFF2-40B4-BE49-F238E27FC236}">
                  <a16:creationId xmlns:a16="http://schemas.microsoft.com/office/drawing/2014/main" id="{CE109592-0B19-273A-154E-B68EA190FBFA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7753350" y="2143125"/>
              <a:ext cx="1" cy="19051"/>
            </a:xfrm>
            <a:custGeom>
              <a:avLst/>
              <a:gdLst/>
              <a:ahLst/>
              <a:cxnLst/>
              <a:rect l="0" t="0" r="0" b="0"/>
              <a:pathLst>
                <a:path w="1" h="19051">
                  <a:moveTo>
                    <a:pt x="0" y="19050"/>
                  </a:moveTo>
                  <a:lnTo>
                    <a:pt x="0" y="190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915" name="SMARTInkShape-6591">
              <a:extLst>
                <a:ext uri="{FF2B5EF4-FFF2-40B4-BE49-F238E27FC236}">
                  <a16:creationId xmlns:a16="http://schemas.microsoft.com/office/drawing/2014/main" id="{4B67CDDF-7E4B-D0FC-C536-B26E58547340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7420729" y="1952629"/>
              <a:ext cx="189747" cy="219072"/>
            </a:xfrm>
            <a:custGeom>
              <a:avLst/>
              <a:gdLst/>
              <a:ahLst/>
              <a:cxnLst/>
              <a:rect l="0" t="0" r="0" b="0"/>
              <a:pathLst>
                <a:path w="189747" h="219072">
                  <a:moveTo>
                    <a:pt x="8771" y="57146"/>
                  </a:moveTo>
                  <a:lnTo>
                    <a:pt x="8771" y="57146"/>
                  </a:lnTo>
                  <a:lnTo>
                    <a:pt x="3715" y="52090"/>
                  </a:lnTo>
                  <a:lnTo>
                    <a:pt x="3283" y="49542"/>
                  </a:lnTo>
                  <a:lnTo>
                    <a:pt x="4054" y="46785"/>
                  </a:lnTo>
                  <a:lnTo>
                    <a:pt x="15896" y="28498"/>
                  </a:lnTo>
                  <a:lnTo>
                    <a:pt x="16696" y="25347"/>
                  </a:lnTo>
                  <a:lnTo>
                    <a:pt x="23229" y="19024"/>
                  </a:lnTo>
                  <a:lnTo>
                    <a:pt x="46468" y="2816"/>
                  </a:lnTo>
                  <a:lnTo>
                    <a:pt x="59099" y="832"/>
                  </a:lnTo>
                  <a:lnTo>
                    <a:pt x="94884" y="0"/>
                  </a:lnTo>
                  <a:lnTo>
                    <a:pt x="102783" y="2820"/>
                  </a:lnTo>
                  <a:lnTo>
                    <a:pt x="126174" y="22386"/>
                  </a:lnTo>
                  <a:lnTo>
                    <a:pt x="135750" y="41908"/>
                  </a:lnTo>
                  <a:lnTo>
                    <a:pt x="136466" y="56018"/>
                  </a:lnTo>
                  <a:lnTo>
                    <a:pt x="125502" y="88747"/>
                  </a:lnTo>
                  <a:lnTo>
                    <a:pt x="119565" y="101530"/>
                  </a:lnTo>
                  <a:lnTo>
                    <a:pt x="73787" y="144854"/>
                  </a:lnTo>
                  <a:lnTo>
                    <a:pt x="29662" y="178323"/>
                  </a:lnTo>
                  <a:lnTo>
                    <a:pt x="1792" y="197985"/>
                  </a:lnTo>
                  <a:lnTo>
                    <a:pt x="378" y="201938"/>
                  </a:lnTo>
                  <a:lnTo>
                    <a:pt x="0" y="204474"/>
                  </a:lnTo>
                  <a:lnTo>
                    <a:pt x="808" y="206165"/>
                  </a:lnTo>
                  <a:lnTo>
                    <a:pt x="2403" y="207292"/>
                  </a:lnTo>
                  <a:lnTo>
                    <a:pt x="9707" y="208878"/>
                  </a:lnTo>
                  <a:lnTo>
                    <a:pt x="54421" y="209507"/>
                  </a:lnTo>
                  <a:lnTo>
                    <a:pt x="100939" y="209541"/>
                  </a:lnTo>
                  <a:lnTo>
                    <a:pt x="124980" y="212367"/>
                  </a:lnTo>
                  <a:lnTo>
                    <a:pt x="189746" y="21907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6921" name="SMARTInkShape-Group1145">
            <a:extLst>
              <a:ext uri="{FF2B5EF4-FFF2-40B4-BE49-F238E27FC236}">
                <a16:creationId xmlns:a16="http://schemas.microsoft.com/office/drawing/2014/main" id="{B045F833-E0BB-3452-1999-AD90E9D78F13}"/>
              </a:ext>
            </a:extLst>
          </p:cNvPr>
          <p:cNvGrpSpPr/>
          <p:nvPr/>
        </p:nvGrpSpPr>
        <p:grpSpPr>
          <a:xfrm>
            <a:off x="6738553" y="1981200"/>
            <a:ext cx="328998" cy="504826"/>
            <a:chOff x="6738553" y="1981200"/>
            <a:chExt cx="328998" cy="504826"/>
          </a:xfrm>
        </p:grpSpPr>
        <p:sp>
          <p:nvSpPr>
            <p:cNvPr id="106917" name="SMARTInkShape-6592">
              <a:extLst>
                <a:ext uri="{FF2B5EF4-FFF2-40B4-BE49-F238E27FC236}">
                  <a16:creationId xmlns:a16="http://schemas.microsoft.com/office/drawing/2014/main" id="{6294DEA8-FC73-DFB8-1751-870588313AAC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6934200" y="2057400"/>
              <a:ext cx="133351" cy="8202"/>
            </a:xfrm>
            <a:custGeom>
              <a:avLst/>
              <a:gdLst/>
              <a:ahLst/>
              <a:cxnLst/>
              <a:rect l="0" t="0" r="0" b="0"/>
              <a:pathLst>
                <a:path w="133351" h="8202">
                  <a:moveTo>
                    <a:pt x="0" y="0"/>
                  </a:moveTo>
                  <a:lnTo>
                    <a:pt x="0" y="0"/>
                  </a:lnTo>
                  <a:lnTo>
                    <a:pt x="15209" y="6546"/>
                  </a:lnTo>
                  <a:lnTo>
                    <a:pt x="26515" y="8201"/>
                  </a:lnTo>
                  <a:lnTo>
                    <a:pt x="68655" y="1208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918" name="SMARTInkShape-6593">
              <a:extLst>
                <a:ext uri="{FF2B5EF4-FFF2-40B4-BE49-F238E27FC236}">
                  <a16:creationId xmlns:a16="http://schemas.microsoft.com/office/drawing/2014/main" id="{0AF915BA-30CF-7435-CDFD-F80A809986BC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6934200" y="1981200"/>
              <a:ext cx="104776" cy="8202"/>
            </a:xfrm>
            <a:custGeom>
              <a:avLst/>
              <a:gdLst/>
              <a:ahLst/>
              <a:cxnLst/>
              <a:rect l="0" t="0" r="0" b="0"/>
              <a:pathLst>
                <a:path w="104776" h="8202">
                  <a:moveTo>
                    <a:pt x="0" y="0"/>
                  </a:moveTo>
                  <a:lnTo>
                    <a:pt x="0" y="0"/>
                  </a:lnTo>
                  <a:lnTo>
                    <a:pt x="5056" y="5056"/>
                  </a:lnTo>
                  <a:lnTo>
                    <a:pt x="10361" y="7539"/>
                  </a:lnTo>
                  <a:lnTo>
                    <a:pt x="13257" y="8201"/>
                  </a:lnTo>
                  <a:lnTo>
                    <a:pt x="16246" y="7584"/>
                  </a:lnTo>
                  <a:lnTo>
                    <a:pt x="27627" y="2717"/>
                  </a:lnTo>
                  <a:lnTo>
                    <a:pt x="74126" y="106"/>
                  </a:lnTo>
                  <a:lnTo>
                    <a:pt x="1047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919" name="SMARTInkShape-6594">
              <a:extLst>
                <a:ext uri="{FF2B5EF4-FFF2-40B4-BE49-F238E27FC236}">
                  <a16:creationId xmlns:a16="http://schemas.microsoft.com/office/drawing/2014/main" id="{A4FA6520-22F4-BB9B-29E1-CF68F2EDE259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6812372" y="2343187"/>
              <a:ext cx="102764" cy="142839"/>
            </a:xfrm>
            <a:custGeom>
              <a:avLst/>
              <a:gdLst/>
              <a:ahLst/>
              <a:cxnLst/>
              <a:rect l="0" t="0" r="0" b="0"/>
              <a:pathLst>
                <a:path w="102764" h="142839">
                  <a:moveTo>
                    <a:pt x="83728" y="66638"/>
                  </a:moveTo>
                  <a:lnTo>
                    <a:pt x="83728" y="66638"/>
                  </a:lnTo>
                  <a:lnTo>
                    <a:pt x="88784" y="61582"/>
                  </a:lnTo>
                  <a:lnTo>
                    <a:pt x="91266" y="56277"/>
                  </a:lnTo>
                  <a:lnTo>
                    <a:pt x="93250" y="33136"/>
                  </a:lnTo>
                  <a:lnTo>
                    <a:pt x="92193" y="31603"/>
                  </a:lnTo>
                  <a:lnTo>
                    <a:pt x="90429" y="30581"/>
                  </a:lnTo>
                  <a:lnTo>
                    <a:pt x="85052" y="28942"/>
                  </a:lnTo>
                  <a:lnTo>
                    <a:pt x="84316" y="25895"/>
                  </a:lnTo>
                  <a:lnTo>
                    <a:pt x="83843" y="20372"/>
                  </a:lnTo>
                  <a:lnTo>
                    <a:pt x="82747" y="19919"/>
                  </a:lnTo>
                  <a:lnTo>
                    <a:pt x="78706" y="19416"/>
                  </a:lnTo>
                  <a:lnTo>
                    <a:pt x="77205" y="18223"/>
                  </a:lnTo>
                  <a:lnTo>
                    <a:pt x="75537" y="14076"/>
                  </a:lnTo>
                  <a:lnTo>
                    <a:pt x="74034" y="12547"/>
                  </a:lnTo>
                  <a:lnTo>
                    <a:pt x="69542" y="10847"/>
                  </a:lnTo>
                  <a:lnTo>
                    <a:pt x="67920" y="9336"/>
                  </a:lnTo>
                  <a:lnTo>
                    <a:pt x="66119" y="4834"/>
                  </a:lnTo>
                  <a:lnTo>
                    <a:pt x="64580" y="3211"/>
                  </a:lnTo>
                  <a:lnTo>
                    <a:pt x="60049" y="1406"/>
                  </a:lnTo>
                  <a:lnTo>
                    <a:pt x="27833" y="0"/>
                  </a:lnTo>
                  <a:lnTo>
                    <a:pt x="19022" y="2802"/>
                  </a:lnTo>
                  <a:lnTo>
                    <a:pt x="4741" y="13224"/>
                  </a:lnTo>
                  <a:lnTo>
                    <a:pt x="998" y="22084"/>
                  </a:lnTo>
                  <a:lnTo>
                    <a:pt x="0" y="27411"/>
                  </a:lnTo>
                  <a:lnTo>
                    <a:pt x="1713" y="38973"/>
                  </a:lnTo>
                  <a:lnTo>
                    <a:pt x="8627" y="54560"/>
                  </a:lnTo>
                  <a:lnTo>
                    <a:pt x="11436" y="58586"/>
                  </a:lnTo>
                  <a:lnTo>
                    <a:pt x="15425" y="61270"/>
                  </a:lnTo>
                  <a:lnTo>
                    <a:pt x="31152" y="65048"/>
                  </a:lnTo>
                  <a:lnTo>
                    <a:pt x="43075" y="65931"/>
                  </a:lnTo>
                  <a:lnTo>
                    <a:pt x="52607" y="63502"/>
                  </a:lnTo>
                  <a:lnTo>
                    <a:pt x="89096" y="41116"/>
                  </a:lnTo>
                  <a:lnTo>
                    <a:pt x="98253" y="31677"/>
                  </a:lnTo>
                  <a:lnTo>
                    <a:pt x="102602" y="19569"/>
                  </a:lnTo>
                  <a:lnTo>
                    <a:pt x="102763" y="37376"/>
                  </a:lnTo>
                  <a:lnTo>
                    <a:pt x="94576" y="83319"/>
                  </a:lnTo>
                  <a:lnTo>
                    <a:pt x="84688" y="128374"/>
                  </a:lnTo>
                  <a:lnTo>
                    <a:pt x="83739" y="142653"/>
                  </a:lnTo>
                  <a:lnTo>
                    <a:pt x="93253" y="14283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920" name="SMARTInkShape-6595">
              <a:extLst>
                <a:ext uri="{FF2B5EF4-FFF2-40B4-BE49-F238E27FC236}">
                  <a16:creationId xmlns:a16="http://schemas.microsoft.com/office/drawing/2014/main" id="{3BB6EAC8-709A-7FE2-68E2-5D027B2B0609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6738553" y="2343150"/>
              <a:ext cx="33723" cy="114301"/>
            </a:xfrm>
            <a:custGeom>
              <a:avLst/>
              <a:gdLst/>
              <a:ahLst/>
              <a:cxnLst/>
              <a:rect l="0" t="0" r="0" b="0"/>
              <a:pathLst>
                <a:path w="33723" h="114301">
                  <a:moveTo>
                    <a:pt x="33722" y="0"/>
                  </a:moveTo>
                  <a:lnTo>
                    <a:pt x="33722" y="0"/>
                  </a:lnTo>
                  <a:lnTo>
                    <a:pt x="33722" y="8201"/>
                  </a:lnTo>
                  <a:lnTo>
                    <a:pt x="25522" y="30867"/>
                  </a:lnTo>
                  <a:lnTo>
                    <a:pt x="19257" y="69037"/>
                  </a:lnTo>
                  <a:lnTo>
                    <a:pt x="7737" y="96711"/>
                  </a:lnTo>
                  <a:lnTo>
                    <a:pt x="6873" y="102574"/>
                  </a:lnTo>
                  <a:lnTo>
                    <a:pt x="5240" y="106482"/>
                  </a:lnTo>
                  <a:lnTo>
                    <a:pt x="3092" y="109088"/>
                  </a:lnTo>
                  <a:lnTo>
                    <a:pt x="602" y="110826"/>
                  </a:lnTo>
                  <a:lnTo>
                    <a:pt x="0" y="111984"/>
                  </a:lnTo>
                  <a:lnTo>
                    <a:pt x="5147" y="1143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6931" name="SMARTInkShape-Group1146">
            <a:extLst>
              <a:ext uri="{FF2B5EF4-FFF2-40B4-BE49-F238E27FC236}">
                <a16:creationId xmlns:a16="http://schemas.microsoft.com/office/drawing/2014/main" id="{959F1416-3474-839A-59A4-3CFFF1FF5FEC}"/>
              </a:ext>
            </a:extLst>
          </p:cNvPr>
          <p:cNvGrpSpPr/>
          <p:nvPr/>
        </p:nvGrpSpPr>
        <p:grpSpPr>
          <a:xfrm>
            <a:off x="5715000" y="1937690"/>
            <a:ext cx="933021" cy="624536"/>
            <a:chOff x="5715000" y="1937690"/>
            <a:chExt cx="933021" cy="624536"/>
          </a:xfrm>
        </p:grpSpPr>
        <p:sp>
          <p:nvSpPr>
            <p:cNvPr id="106922" name="SMARTInkShape-6596">
              <a:extLst>
                <a:ext uri="{FF2B5EF4-FFF2-40B4-BE49-F238E27FC236}">
                  <a16:creationId xmlns:a16="http://schemas.microsoft.com/office/drawing/2014/main" id="{7C86508F-6211-E1CF-60F8-4123EBBD7928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6572250" y="2429312"/>
              <a:ext cx="75771" cy="132914"/>
            </a:xfrm>
            <a:custGeom>
              <a:avLst/>
              <a:gdLst/>
              <a:ahLst/>
              <a:cxnLst/>
              <a:rect l="0" t="0" r="0" b="0"/>
              <a:pathLst>
                <a:path w="75771" h="132914">
                  <a:moveTo>
                    <a:pt x="38100" y="18613"/>
                  </a:moveTo>
                  <a:lnTo>
                    <a:pt x="38100" y="18613"/>
                  </a:lnTo>
                  <a:lnTo>
                    <a:pt x="46300" y="18613"/>
                  </a:lnTo>
                  <a:lnTo>
                    <a:pt x="46742" y="17555"/>
                  </a:lnTo>
                  <a:lnTo>
                    <a:pt x="47232" y="13557"/>
                  </a:lnTo>
                  <a:lnTo>
                    <a:pt x="48421" y="13125"/>
                  </a:lnTo>
                  <a:lnTo>
                    <a:pt x="55791" y="17681"/>
                  </a:lnTo>
                  <a:lnTo>
                    <a:pt x="53724" y="21021"/>
                  </a:lnTo>
                  <a:lnTo>
                    <a:pt x="48830" y="26732"/>
                  </a:lnTo>
                  <a:lnTo>
                    <a:pt x="45338" y="27513"/>
                  </a:lnTo>
                  <a:lnTo>
                    <a:pt x="39530" y="28015"/>
                  </a:lnTo>
                  <a:lnTo>
                    <a:pt x="39053" y="26998"/>
                  </a:lnTo>
                  <a:lnTo>
                    <a:pt x="38226" y="14870"/>
                  </a:lnTo>
                  <a:lnTo>
                    <a:pt x="39242" y="12943"/>
                  </a:lnTo>
                  <a:lnTo>
                    <a:pt x="40978" y="11658"/>
                  </a:lnTo>
                  <a:lnTo>
                    <a:pt x="43193" y="10801"/>
                  </a:lnTo>
                  <a:lnTo>
                    <a:pt x="44671" y="9172"/>
                  </a:lnTo>
                  <a:lnTo>
                    <a:pt x="47237" y="1037"/>
                  </a:lnTo>
                  <a:lnTo>
                    <a:pt x="57623" y="0"/>
                  </a:lnTo>
                  <a:lnTo>
                    <a:pt x="60640" y="913"/>
                  </a:lnTo>
                  <a:lnTo>
                    <a:pt x="62652" y="2579"/>
                  </a:lnTo>
                  <a:lnTo>
                    <a:pt x="63993" y="4749"/>
                  </a:lnTo>
                  <a:lnTo>
                    <a:pt x="63829" y="6195"/>
                  </a:lnTo>
                  <a:lnTo>
                    <a:pt x="62661" y="7159"/>
                  </a:lnTo>
                  <a:lnTo>
                    <a:pt x="60823" y="7802"/>
                  </a:lnTo>
                  <a:lnTo>
                    <a:pt x="48113" y="18187"/>
                  </a:lnTo>
                  <a:lnTo>
                    <a:pt x="39467" y="18576"/>
                  </a:lnTo>
                  <a:lnTo>
                    <a:pt x="30019" y="10409"/>
                  </a:lnTo>
                  <a:lnTo>
                    <a:pt x="30597" y="9969"/>
                  </a:lnTo>
                  <a:lnTo>
                    <a:pt x="61778" y="9088"/>
                  </a:lnTo>
                  <a:lnTo>
                    <a:pt x="63411" y="10146"/>
                  </a:lnTo>
                  <a:lnTo>
                    <a:pt x="64499" y="11910"/>
                  </a:lnTo>
                  <a:lnTo>
                    <a:pt x="65224" y="14144"/>
                  </a:lnTo>
                  <a:lnTo>
                    <a:pt x="74749" y="26422"/>
                  </a:lnTo>
                  <a:lnTo>
                    <a:pt x="75770" y="37742"/>
                  </a:lnTo>
                  <a:lnTo>
                    <a:pt x="73187" y="45812"/>
                  </a:lnTo>
                  <a:lnTo>
                    <a:pt x="71016" y="49446"/>
                  </a:lnTo>
                  <a:lnTo>
                    <a:pt x="64424" y="73656"/>
                  </a:lnTo>
                  <a:lnTo>
                    <a:pt x="50250" y="94628"/>
                  </a:lnTo>
                  <a:lnTo>
                    <a:pt x="47733" y="101081"/>
                  </a:lnTo>
                  <a:lnTo>
                    <a:pt x="34521" y="117027"/>
                  </a:lnTo>
                  <a:lnTo>
                    <a:pt x="28396" y="120561"/>
                  </a:lnTo>
                  <a:lnTo>
                    <a:pt x="0" y="13291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923" name="SMARTInkShape-6597">
              <a:extLst>
                <a:ext uri="{FF2B5EF4-FFF2-40B4-BE49-F238E27FC236}">
                  <a16:creationId xmlns:a16="http://schemas.microsoft.com/office/drawing/2014/main" id="{B29CE843-5910-E482-7426-3F00F0BEEB85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6448425" y="2295525"/>
              <a:ext cx="114301" cy="28576"/>
            </a:xfrm>
            <a:custGeom>
              <a:avLst/>
              <a:gdLst/>
              <a:ahLst/>
              <a:cxnLst/>
              <a:rect l="0" t="0" r="0" b="0"/>
              <a:pathLst>
                <a:path w="114301" h="28576">
                  <a:moveTo>
                    <a:pt x="0" y="28575"/>
                  </a:moveTo>
                  <a:lnTo>
                    <a:pt x="0" y="28575"/>
                  </a:lnTo>
                  <a:lnTo>
                    <a:pt x="46135" y="9277"/>
                  </a:lnTo>
                  <a:lnTo>
                    <a:pt x="67674" y="1832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924" name="SMARTInkShape-6598">
              <a:extLst>
                <a:ext uri="{FF2B5EF4-FFF2-40B4-BE49-F238E27FC236}">
                  <a16:creationId xmlns:a16="http://schemas.microsoft.com/office/drawing/2014/main" id="{2C34F1AA-4BEF-3FD8-4B8F-381144ED4672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6429535" y="2324492"/>
              <a:ext cx="73734" cy="104384"/>
            </a:xfrm>
            <a:custGeom>
              <a:avLst/>
              <a:gdLst/>
              <a:ahLst/>
              <a:cxnLst/>
              <a:rect l="0" t="0" r="0" b="0"/>
              <a:pathLst>
                <a:path w="73734" h="104384">
                  <a:moveTo>
                    <a:pt x="18890" y="9133"/>
                  </a:moveTo>
                  <a:lnTo>
                    <a:pt x="18890" y="9133"/>
                  </a:lnTo>
                  <a:lnTo>
                    <a:pt x="28022" y="0"/>
                  </a:lnTo>
                  <a:lnTo>
                    <a:pt x="23242" y="4781"/>
                  </a:lnTo>
                  <a:lnTo>
                    <a:pt x="18002" y="7198"/>
                  </a:lnTo>
                  <a:lnTo>
                    <a:pt x="15122" y="7843"/>
                  </a:lnTo>
                  <a:lnTo>
                    <a:pt x="6014" y="13807"/>
                  </a:lnTo>
                  <a:lnTo>
                    <a:pt x="2584" y="19324"/>
                  </a:lnTo>
                  <a:lnTo>
                    <a:pt x="383" y="31490"/>
                  </a:lnTo>
                  <a:lnTo>
                    <a:pt x="0" y="40922"/>
                  </a:lnTo>
                  <a:lnTo>
                    <a:pt x="1006" y="43026"/>
                  </a:lnTo>
                  <a:lnTo>
                    <a:pt x="2734" y="44428"/>
                  </a:lnTo>
                  <a:lnTo>
                    <a:pt x="7476" y="45986"/>
                  </a:lnTo>
                  <a:lnTo>
                    <a:pt x="49721" y="47211"/>
                  </a:lnTo>
                  <a:lnTo>
                    <a:pt x="55319" y="47218"/>
                  </a:lnTo>
                  <a:lnTo>
                    <a:pt x="60110" y="49340"/>
                  </a:lnTo>
                  <a:lnTo>
                    <a:pt x="73733" y="63634"/>
                  </a:lnTo>
                  <a:lnTo>
                    <a:pt x="72193" y="70750"/>
                  </a:lnTo>
                  <a:lnTo>
                    <a:pt x="70300" y="75611"/>
                  </a:lnTo>
                  <a:lnTo>
                    <a:pt x="62553" y="83834"/>
                  </a:lnTo>
                  <a:lnTo>
                    <a:pt x="40788" y="99952"/>
                  </a:lnTo>
                  <a:lnTo>
                    <a:pt x="9365" y="10438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925" name="SMARTInkShape-6599">
              <a:extLst>
                <a:ext uri="{FF2B5EF4-FFF2-40B4-BE49-F238E27FC236}">
                  <a16:creationId xmlns:a16="http://schemas.microsoft.com/office/drawing/2014/main" id="{2D42D4F9-F1A2-2F12-112E-82A539008FAD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6286500" y="2324110"/>
              <a:ext cx="114301" cy="103394"/>
            </a:xfrm>
            <a:custGeom>
              <a:avLst/>
              <a:gdLst/>
              <a:ahLst/>
              <a:cxnLst/>
              <a:rect l="0" t="0" r="0" b="0"/>
              <a:pathLst>
                <a:path w="114301" h="103394">
                  <a:moveTo>
                    <a:pt x="0" y="28565"/>
                  </a:moveTo>
                  <a:lnTo>
                    <a:pt x="0" y="28565"/>
                  </a:lnTo>
                  <a:lnTo>
                    <a:pt x="0" y="20364"/>
                  </a:lnTo>
                  <a:lnTo>
                    <a:pt x="1058" y="19923"/>
                  </a:lnTo>
                  <a:lnTo>
                    <a:pt x="9132" y="19074"/>
                  </a:lnTo>
                  <a:lnTo>
                    <a:pt x="9409" y="13994"/>
                  </a:lnTo>
                  <a:lnTo>
                    <a:pt x="10506" y="12501"/>
                  </a:lnTo>
                  <a:lnTo>
                    <a:pt x="17716" y="9908"/>
                  </a:lnTo>
                  <a:lnTo>
                    <a:pt x="23711" y="9631"/>
                  </a:lnTo>
                  <a:lnTo>
                    <a:pt x="25332" y="8534"/>
                  </a:lnTo>
                  <a:lnTo>
                    <a:pt x="26413" y="6745"/>
                  </a:lnTo>
                  <a:lnTo>
                    <a:pt x="27134" y="4493"/>
                  </a:lnTo>
                  <a:lnTo>
                    <a:pt x="28673" y="2992"/>
                  </a:lnTo>
                  <a:lnTo>
                    <a:pt x="36649" y="385"/>
                  </a:lnTo>
                  <a:lnTo>
                    <a:pt x="52251" y="0"/>
                  </a:lnTo>
                  <a:lnTo>
                    <a:pt x="57795" y="2817"/>
                  </a:lnTo>
                  <a:lnTo>
                    <a:pt x="64921" y="8192"/>
                  </a:lnTo>
                  <a:lnTo>
                    <a:pt x="65895" y="11749"/>
                  </a:lnTo>
                  <a:lnTo>
                    <a:pt x="66521" y="17600"/>
                  </a:lnTo>
                  <a:lnTo>
                    <a:pt x="71687" y="23670"/>
                  </a:lnTo>
                  <a:lnTo>
                    <a:pt x="71371" y="34856"/>
                  </a:lnTo>
                  <a:lnTo>
                    <a:pt x="67704" y="48294"/>
                  </a:lnTo>
                  <a:lnTo>
                    <a:pt x="62546" y="57795"/>
                  </a:lnTo>
                  <a:lnTo>
                    <a:pt x="56726" y="62723"/>
                  </a:lnTo>
                  <a:lnTo>
                    <a:pt x="53693" y="64037"/>
                  </a:lnTo>
                  <a:lnTo>
                    <a:pt x="51670" y="65971"/>
                  </a:lnTo>
                  <a:lnTo>
                    <a:pt x="40375" y="82758"/>
                  </a:lnTo>
                  <a:lnTo>
                    <a:pt x="30338" y="93387"/>
                  </a:lnTo>
                  <a:lnTo>
                    <a:pt x="26537" y="94417"/>
                  </a:lnTo>
                  <a:lnTo>
                    <a:pt x="24041" y="94691"/>
                  </a:lnTo>
                  <a:lnTo>
                    <a:pt x="22378" y="95932"/>
                  </a:lnTo>
                  <a:lnTo>
                    <a:pt x="19488" y="103393"/>
                  </a:lnTo>
                  <a:lnTo>
                    <a:pt x="19061" y="95597"/>
                  </a:lnTo>
                  <a:lnTo>
                    <a:pt x="62671" y="95242"/>
                  </a:lnTo>
                  <a:lnTo>
                    <a:pt x="114300" y="9524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926" name="SMARTInkShape-6600">
              <a:extLst>
                <a:ext uri="{FF2B5EF4-FFF2-40B4-BE49-F238E27FC236}">
                  <a16:creationId xmlns:a16="http://schemas.microsoft.com/office/drawing/2014/main" id="{6230AE8C-7AE6-F111-8C4C-3301A0F1F9D1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6191377" y="2319891"/>
              <a:ext cx="66112" cy="98395"/>
            </a:xfrm>
            <a:custGeom>
              <a:avLst/>
              <a:gdLst/>
              <a:ahLst/>
              <a:cxnLst/>
              <a:rect l="0" t="0" r="0" b="0"/>
              <a:pathLst>
                <a:path w="66112" h="98395">
                  <a:moveTo>
                    <a:pt x="47498" y="32784"/>
                  </a:moveTo>
                  <a:lnTo>
                    <a:pt x="47498" y="32784"/>
                  </a:lnTo>
                  <a:lnTo>
                    <a:pt x="47498" y="24583"/>
                  </a:lnTo>
                  <a:lnTo>
                    <a:pt x="39297" y="15174"/>
                  </a:lnTo>
                  <a:lnTo>
                    <a:pt x="33309" y="14161"/>
                  </a:lnTo>
                  <a:lnTo>
                    <a:pt x="24832" y="13860"/>
                  </a:lnTo>
                  <a:lnTo>
                    <a:pt x="22862" y="14877"/>
                  </a:lnTo>
                  <a:lnTo>
                    <a:pt x="21548" y="16612"/>
                  </a:lnTo>
                  <a:lnTo>
                    <a:pt x="19031" y="21363"/>
                  </a:lnTo>
                  <a:lnTo>
                    <a:pt x="3144" y="40050"/>
                  </a:lnTo>
                  <a:lnTo>
                    <a:pt x="842" y="48930"/>
                  </a:lnTo>
                  <a:lnTo>
                    <a:pt x="0" y="69626"/>
                  </a:lnTo>
                  <a:lnTo>
                    <a:pt x="4967" y="87327"/>
                  </a:lnTo>
                  <a:lnTo>
                    <a:pt x="7502" y="91371"/>
                  </a:lnTo>
                  <a:lnTo>
                    <a:pt x="13142" y="95864"/>
                  </a:lnTo>
                  <a:lnTo>
                    <a:pt x="32381" y="98394"/>
                  </a:lnTo>
                  <a:lnTo>
                    <a:pt x="37419" y="97691"/>
                  </a:lnTo>
                  <a:lnTo>
                    <a:pt x="40779" y="96163"/>
                  </a:lnTo>
                  <a:lnTo>
                    <a:pt x="55306" y="82097"/>
                  </a:lnTo>
                  <a:lnTo>
                    <a:pt x="63229" y="66592"/>
                  </a:lnTo>
                  <a:lnTo>
                    <a:pt x="65893" y="49418"/>
                  </a:lnTo>
                  <a:lnTo>
                    <a:pt x="66111" y="43873"/>
                  </a:lnTo>
                  <a:lnTo>
                    <a:pt x="63532" y="34891"/>
                  </a:lnTo>
                  <a:lnTo>
                    <a:pt x="59916" y="27370"/>
                  </a:lnTo>
                  <a:lnTo>
                    <a:pt x="56822" y="17187"/>
                  </a:lnTo>
                  <a:lnTo>
                    <a:pt x="43878" y="1070"/>
                  </a:lnTo>
                  <a:lnTo>
                    <a:pt x="39793" y="0"/>
                  </a:lnTo>
                  <a:lnTo>
                    <a:pt x="18923" y="420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927" name="SMARTInkShape-6601">
              <a:extLst>
                <a:ext uri="{FF2B5EF4-FFF2-40B4-BE49-F238E27FC236}">
                  <a16:creationId xmlns:a16="http://schemas.microsoft.com/office/drawing/2014/main" id="{1F52D5C1-8A98-2A86-B296-FF7E925A287D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6124575" y="2400300"/>
              <a:ext cx="1" cy="19051"/>
            </a:xfrm>
            <a:custGeom>
              <a:avLst/>
              <a:gdLst/>
              <a:ahLst/>
              <a:cxnLst/>
              <a:rect l="0" t="0" r="0" b="0"/>
              <a:pathLst>
                <a:path w="1" h="19051">
                  <a:moveTo>
                    <a:pt x="0" y="19050"/>
                  </a:moveTo>
                  <a:lnTo>
                    <a:pt x="0" y="190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928" name="SMARTInkShape-6602">
              <a:extLst>
                <a:ext uri="{FF2B5EF4-FFF2-40B4-BE49-F238E27FC236}">
                  <a16:creationId xmlns:a16="http://schemas.microsoft.com/office/drawing/2014/main" id="{30968E2F-619B-26AA-BF10-003B074B2559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5955123" y="2295525"/>
              <a:ext cx="102170" cy="99352"/>
            </a:xfrm>
            <a:custGeom>
              <a:avLst/>
              <a:gdLst/>
              <a:ahLst/>
              <a:cxnLst/>
              <a:rect l="0" t="0" r="0" b="0"/>
              <a:pathLst>
                <a:path w="102170" h="99352">
                  <a:moveTo>
                    <a:pt x="74202" y="0"/>
                  </a:moveTo>
                  <a:lnTo>
                    <a:pt x="74202" y="0"/>
                  </a:lnTo>
                  <a:lnTo>
                    <a:pt x="51812" y="0"/>
                  </a:lnTo>
                  <a:lnTo>
                    <a:pt x="45554" y="2822"/>
                  </a:lnTo>
                  <a:lnTo>
                    <a:pt x="23196" y="17305"/>
                  </a:lnTo>
                  <a:lnTo>
                    <a:pt x="4744" y="45056"/>
                  </a:lnTo>
                  <a:lnTo>
                    <a:pt x="0" y="58623"/>
                  </a:lnTo>
                  <a:lnTo>
                    <a:pt x="3650" y="79459"/>
                  </a:lnTo>
                  <a:lnTo>
                    <a:pt x="8626" y="88232"/>
                  </a:lnTo>
                  <a:lnTo>
                    <a:pt x="16483" y="93189"/>
                  </a:lnTo>
                  <a:lnTo>
                    <a:pt x="30557" y="98920"/>
                  </a:lnTo>
                  <a:lnTo>
                    <a:pt x="44574" y="99351"/>
                  </a:lnTo>
                  <a:lnTo>
                    <a:pt x="80812" y="92788"/>
                  </a:lnTo>
                  <a:lnTo>
                    <a:pt x="84959" y="90433"/>
                  </a:lnTo>
                  <a:lnTo>
                    <a:pt x="95851" y="77007"/>
                  </a:lnTo>
                  <a:lnTo>
                    <a:pt x="100726" y="59623"/>
                  </a:lnTo>
                  <a:lnTo>
                    <a:pt x="102169" y="46124"/>
                  </a:lnTo>
                  <a:lnTo>
                    <a:pt x="97540" y="25308"/>
                  </a:lnTo>
                  <a:lnTo>
                    <a:pt x="89467" y="9145"/>
                  </a:lnTo>
                  <a:lnTo>
                    <a:pt x="83456" y="4064"/>
                  </a:lnTo>
                  <a:lnTo>
                    <a:pt x="76198" y="1806"/>
                  </a:lnTo>
                  <a:lnTo>
                    <a:pt x="65916" y="803"/>
                  </a:lnTo>
                  <a:lnTo>
                    <a:pt x="57114" y="3179"/>
                  </a:lnTo>
                  <a:lnTo>
                    <a:pt x="53284" y="5294"/>
                  </a:lnTo>
                  <a:lnTo>
                    <a:pt x="50732" y="7763"/>
                  </a:lnTo>
                  <a:lnTo>
                    <a:pt x="45627" y="190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929" name="SMARTInkShape-6603">
              <a:extLst>
                <a:ext uri="{FF2B5EF4-FFF2-40B4-BE49-F238E27FC236}">
                  <a16:creationId xmlns:a16="http://schemas.microsoft.com/office/drawing/2014/main" id="{490087D8-2647-485E-8319-C452EF0346A8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5715000" y="2049212"/>
              <a:ext cx="200026" cy="27239"/>
            </a:xfrm>
            <a:custGeom>
              <a:avLst/>
              <a:gdLst/>
              <a:ahLst/>
              <a:cxnLst/>
              <a:rect l="0" t="0" r="0" b="0"/>
              <a:pathLst>
                <a:path w="200026" h="27239">
                  <a:moveTo>
                    <a:pt x="0" y="27238"/>
                  </a:moveTo>
                  <a:lnTo>
                    <a:pt x="0" y="27238"/>
                  </a:lnTo>
                  <a:lnTo>
                    <a:pt x="41444" y="24416"/>
                  </a:lnTo>
                  <a:lnTo>
                    <a:pt x="84505" y="13980"/>
                  </a:lnTo>
                  <a:lnTo>
                    <a:pt x="126366" y="8696"/>
                  </a:lnTo>
                  <a:lnTo>
                    <a:pt x="168962" y="5433"/>
                  </a:lnTo>
                  <a:lnTo>
                    <a:pt x="186245" y="0"/>
                  </a:lnTo>
                  <a:lnTo>
                    <a:pt x="188722" y="613"/>
                  </a:lnTo>
                  <a:lnTo>
                    <a:pt x="200025" y="818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930" name="SMARTInkShape-6604">
              <a:extLst>
                <a:ext uri="{FF2B5EF4-FFF2-40B4-BE49-F238E27FC236}">
                  <a16:creationId xmlns:a16="http://schemas.microsoft.com/office/drawing/2014/main" id="{321F82E1-3BE8-BE02-1A31-020DE5963690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5734210" y="1937690"/>
              <a:ext cx="161766" cy="271878"/>
            </a:xfrm>
            <a:custGeom>
              <a:avLst/>
              <a:gdLst/>
              <a:ahLst/>
              <a:cxnLst/>
              <a:rect l="0" t="0" r="0" b="0"/>
              <a:pathLst>
                <a:path w="161766" h="271878">
                  <a:moveTo>
                    <a:pt x="37940" y="14935"/>
                  </a:moveTo>
                  <a:lnTo>
                    <a:pt x="37940" y="14935"/>
                  </a:lnTo>
                  <a:lnTo>
                    <a:pt x="37940" y="5802"/>
                  </a:lnTo>
                  <a:lnTo>
                    <a:pt x="43428" y="0"/>
                  </a:lnTo>
                  <a:lnTo>
                    <a:pt x="38871" y="4488"/>
                  </a:lnTo>
                  <a:lnTo>
                    <a:pt x="32907" y="51147"/>
                  </a:lnTo>
                  <a:lnTo>
                    <a:pt x="29746" y="91164"/>
                  </a:lnTo>
                  <a:lnTo>
                    <a:pt x="28677" y="131396"/>
                  </a:lnTo>
                  <a:lnTo>
                    <a:pt x="25645" y="177914"/>
                  </a:lnTo>
                  <a:lnTo>
                    <a:pt x="15168" y="222812"/>
                  </a:lnTo>
                  <a:lnTo>
                    <a:pt x="202" y="270345"/>
                  </a:lnTo>
                  <a:lnTo>
                    <a:pt x="0" y="271325"/>
                  </a:lnTo>
                  <a:lnTo>
                    <a:pt x="4945" y="271877"/>
                  </a:lnTo>
                  <a:lnTo>
                    <a:pt x="49204" y="262396"/>
                  </a:lnTo>
                  <a:lnTo>
                    <a:pt x="95318" y="254498"/>
                  </a:lnTo>
                  <a:lnTo>
                    <a:pt x="139923" y="245711"/>
                  </a:lnTo>
                  <a:lnTo>
                    <a:pt x="161765" y="24353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6936" name="SMARTInkShape-Group1147">
            <a:extLst>
              <a:ext uri="{FF2B5EF4-FFF2-40B4-BE49-F238E27FC236}">
                <a16:creationId xmlns:a16="http://schemas.microsoft.com/office/drawing/2014/main" id="{1081CEA9-2F38-A0D1-3DF3-C656975CA32C}"/>
              </a:ext>
            </a:extLst>
          </p:cNvPr>
          <p:cNvGrpSpPr/>
          <p:nvPr/>
        </p:nvGrpSpPr>
        <p:grpSpPr>
          <a:xfrm>
            <a:off x="7905750" y="1276350"/>
            <a:ext cx="586253" cy="247651"/>
            <a:chOff x="7905750" y="1276350"/>
            <a:chExt cx="586253" cy="247651"/>
          </a:xfrm>
        </p:grpSpPr>
        <p:sp>
          <p:nvSpPr>
            <p:cNvPr id="106932" name="SMARTInkShape-6605">
              <a:extLst>
                <a:ext uri="{FF2B5EF4-FFF2-40B4-BE49-F238E27FC236}">
                  <a16:creationId xmlns:a16="http://schemas.microsoft.com/office/drawing/2014/main" id="{1A0E8846-1FA7-9673-54C0-280C4E4FDA13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8354570" y="1287326"/>
              <a:ext cx="137433" cy="236675"/>
            </a:xfrm>
            <a:custGeom>
              <a:avLst/>
              <a:gdLst/>
              <a:ahLst/>
              <a:cxnLst/>
              <a:rect l="0" t="0" r="0" b="0"/>
              <a:pathLst>
                <a:path w="137433" h="236675">
                  <a:moveTo>
                    <a:pt x="122680" y="46174"/>
                  </a:moveTo>
                  <a:lnTo>
                    <a:pt x="122680" y="46174"/>
                  </a:lnTo>
                  <a:lnTo>
                    <a:pt x="136870" y="31985"/>
                  </a:lnTo>
                  <a:lnTo>
                    <a:pt x="137432" y="30364"/>
                  </a:lnTo>
                  <a:lnTo>
                    <a:pt x="136748" y="29284"/>
                  </a:lnTo>
                  <a:lnTo>
                    <a:pt x="133103" y="27551"/>
                  </a:lnTo>
                  <a:lnTo>
                    <a:pt x="118039" y="12946"/>
                  </a:lnTo>
                  <a:lnTo>
                    <a:pt x="109681" y="10239"/>
                  </a:lnTo>
                  <a:lnTo>
                    <a:pt x="99970" y="7978"/>
                  </a:lnTo>
                  <a:lnTo>
                    <a:pt x="87494" y="1813"/>
                  </a:lnTo>
                  <a:lnTo>
                    <a:pt x="76702" y="0"/>
                  </a:lnTo>
                  <a:lnTo>
                    <a:pt x="45982" y="6440"/>
                  </a:lnTo>
                  <a:lnTo>
                    <a:pt x="31795" y="11934"/>
                  </a:lnTo>
                  <a:lnTo>
                    <a:pt x="11908" y="31090"/>
                  </a:lnTo>
                  <a:lnTo>
                    <a:pt x="4655" y="45114"/>
                  </a:lnTo>
                  <a:lnTo>
                    <a:pt x="0" y="71365"/>
                  </a:lnTo>
                  <a:lnTo>
                    <a:pt x="1736" y="76726"/>
                  </a:lnTo>
                  <a:lnTo>
                    <a:pt x="9308" y="85505"/>
                  </a:lnTo>
                  <a:lnTo>
                    <a:pt x="19728" y="90113"/>
                  </a:lnTo>
                  <a:lnTo>
                    <a:pt x="25471" y="91341"/>
                  </a:lnTo>
                  <a:lnTo>
                    <a:pt x="37495" y="89885"/>
                  </a:lnTo>
                  <a:lnTo>
                    <a:pt x="58987" y="80292"/>
                  </a:lnTo>
                  <a:lnTo>
                    <a:pt x="104541" y="49704"/>
                  </a:lnTo>
                  <a:lnTo>
                    <a:pt x="107411" y="47469"/>
                  </a:lnTo>
                  <a:lnTo>
                    <a:pt x="122544" y="27283"/>
                  </a:lnTo>
                  <a:lnTo>
                    <a:pt x="122668" y="40395"/>
                  </a:lnTo>
                  <a:lnTo>
                    <a:pt x="119853" y="46428"/>
                  </a:lnTo>
                  <a:lnTo>
                    <a:pt x="117621" y="49518"/>
                  </a:lnTo>
                  <a:lnTo>
                    <a:pt x="114478" y="63981"/>
                  </a:lnTo>
                  <a:lnTo>
                    <a:pt x="112357" y="86772"/>
                  </a:lnTo>
                  <a:lnTo>
                    <a:pt x="99933" y="126218"/>
                  </a:lnTo>
                  <a:lnTo>
                    <a:pt x="92049" y="166520"/>
                  </a:lnTo>
                  <a:lnTo>
                    <a:pt x="85236" y="213660"/>
                  </a:lnTo>
                  <a:lnTo>
                    <a:pt x="84618" y="234561"/>
                  </a:lnTo>
                  <a:lnTo>
                    <a:pt x="84587" y="230769"/>
                  </a:lnTo>
                  <a:lnTo>
                    <a:pt x="84581" y="235687"/>
                  </a:lnTo>
                  <a:lnTo>
                    <a:pt x="94105" y="23667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933" name="SMARTInkShape-6606">
              <a:extLst>
                <a:ext uri="{FF2B5EF4-FFF2-40B4-BE49-F238E27FC236}">
                  <a16:creationId xmlns:a16="http://schemas.microsoft.com/office/drawing/2014/main" id="{352A299F-75E9-7F70-2BD6-2C81CDFDF9A8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8248650" y="1276350"/>
              <a:ext cx="38101" cy="180976"/>
            </a:xfrm>
            <a:custGeom>
              <a:avLst/>
              <a:gdLst/>
              <a:ahLst/>
              <a:cxnLst/>
              <a:rect l="0" t="0" r="0" b="0"/>
              <a:pathLst>
                <a:path w="38101" h="180976">
                  <a:moveTo>
                    <a:pt x="38100" y="0"/>
                  </a:moveTo>
                  <a:lnTo>
                    <a:pt x="38100" y="0"/>
                  </a:lnTo>
                  <a:lnTo>
                    <a:pt x="38100" y="5057"/>
                  </a:lnTo>
                  <a:lnTo>
                    <a:pt x="21854" y="43874"/>
                  </a:lnTo>
                  <a:lnTo>
                    <a:pt x="9451" y="90315"/>
                  </a:lnTo>
                  <a:lnTo>
                    <a:pt x="2800" y="129065"/>
                  </a:lnTo>
                  <a:lnTo>
                    <a:pt x="0" y="1809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934" name="SMARTInkShape-6607">
              <a:extLst>
                <a:ext uri="{FF2B5EF4-FFF2-40B4-BE49-F238E27FC236}">
                  <a16:creationId xmlns:a16="http://schemas.microsoft.com/office/drawing/2014/main" id="{8012310D-8A16-5924-BC79-BA31D5F6EAFA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7943850" y="1390650"/>
              <a:ext cx="171451" cy="19051"/>
            </a:xfrm>
            <a:custGeom>
              <a:avLst/>
              <a:gdLst/>
              <a:ahLst/>
              <a:cxnLst/>
              <a:rect l="0" t="0" r="0" b="0"/>
              <a:pathLst>
                <a:path w="171451" h="19051">
                  <a:moveTo>
                    <a:pt x="0" y="19050"/>
                  </a:moveTo>
                  <a:lnTo>
                    <a:pt x="0" y="19050"/>
                  </a:lnTo>
                  <a:lnTo>
                    <a:pt x="31083" y="16228"/>
                  </a:lnTo>
                  <a:lnTo>
                    <a:pt x="70867" y="7291"/>
                  </a:lnTo>
                  <a:lnTo>
                    <a:pt x="101760" y="960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935" name="SMARTInkShape-6608">
              <a:extLst>
                <a:ext uri="{FF2B5EF4-FFF2-40B4-BE49-F238E27FC236}">
                  <a16:creationId xmlns:a16="http://schemas.microsoft.com/office/drawing/2014/main" id="{DCED91A4-E461-C8C0-024E-4B6B3D57218A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7905750" y="1323975"/>
              <a:ext cx="171451" cy="9526"/>
            </a:xfrm>
            <a:custGeom>
              <a:avLst/>
              <a:gdLst/>
              <a:ahLst/>
              <a:cxnLst/>
              <a:rect l="0" t="0" r="0" b="0"/>
              <a:pathLst>
                <a:path w="171451" h="9526">
                  <a:moveTo>
                    <a:pt x="0" y="9525"/>
                  </a:moveTo>
                  <a:lnTo>
                    <a:pt x="0" y="9525"/>
                  </a:lnTo>
                  <a:lnTo>
                    <a:pt x="46741" y="4468"/>
                  </a:lnTo>
                  <a:lnTo>
                    <a:pt x="92135" y="883"/>
                  </a:lnTo>
                  <a:lnTo>
                    <a:pt x="137031" y="78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6940" name="SMARTInkShape-Group1148">
            <a:extLst>
              <a:ext uri="{FF2B5EF4-FFF2-40B4-BE49-F238E27FC236}">
                <a16:creationId xmlns:a16="http://schemas.microsoft.com/office/drawing/2014/main" id="{51D50C8A-B08B-8E6F-CE38-C62920E4162C}"/>
              </a:ext>
            </a:extLst>
          </p:cNvPr>
          <p:cNvGrpSpPr/>
          <p:nvPr/>
        </p:nvGrpSpPr>
        <p:grpSpPr>
          <a:xfrm>
            <a:off x="7000875" y="1295400"/>
            <a:ext cx="519407" cy="171451"/>
            <a:chOff x="7000875" y="1295400"/>
            <a:chExt cx="519407" cy="171451"/>
          </a:xfrm>
        </p:grpSpPr>
        <p:sp>
          <p:nvSpPr>
            <p:cNvPr id="106937" name="SMARTInkShape-6609">
              <a:extLst>
                <a:ext uri="{FF2B5EF4-FFF2-40B4-BE49-F238E27FC236}">
                  <a16:creationId xmlns:a16="http://schemas.microsoft.com/office/drawing/2014/main" id="{3CED457D-DC6D-4192-2C3C-BE732B6A9078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7505700" y="1295400"/>
              <a:ext cx="14582" cy="171451"/>
            </a:xfrm>
            <a:custGeom>
              <a:avLst/>
              <a:gdLst/>
              <a:ahLst/>
              <a:cxnLst/>
              <a:rect l="0" t="0" r="0" b="0"/>
              <a:pathLst>
                <a:path w="14582" h="171451">
                  <a:moveTo>
                    <a:pt x="9525" y="0"/>
                  </a:moveTo>
                  <a:lnTo>
                    <a:pt x="9525" y="0"/>
                  </a:lnTo>
                  <a:lnTo>
                    <a:pt x="14581" y="5057"/>
                  </a:lnTo>
                  <a:lnTo>
                    <a:pt x="14242" y="16006"/>
                  </a:lnTo>
                  <a:lnTo>
                    <a:pt x="1600" y="63322"/>
                  </a:lnTo>
                  <a:lnTo>
                    <a:pt x="211" y="105588"/>
                  </a:lnTo>
                  <a:lnTo>
                    <a:pt x="12" y="153184"/>
                  </a:lnTo>
                  <a:lnTo>
                    <a:pt x="0" y="166754"/>
                  </a:lnTo>
                  <a:lnTo>
                    <a:pt x="1058" y="168319"/>
                  </a:lnTo>
                  <a:lnTo>
                    <a:pt x="2822" y="169363"/>
                  </a:lnTo>
                  <a:lnTo>
                    <a:pt x="9525" y="1714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938" name="SMARTInkShape-6610">
              <a:extLst>
                <a:ext uri="{FF2B5EF4-FFF2-40B4-BE49-F238E27FC236}">
                  <a16:creationId xmlns:a16="http://schemas.microsoft.com/office/drawing/2014/main" id="{ACD5BF28-9DF2-9DD1-2567-DD3F838DAB07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7267575" y="1371600"/>
              <a:ext cx="133351" cy="19051"/>
            </a:xfrm>
            <a:custGeom>
              <a:avLst/>
              <a:gdLst/>
              <a:ahLst/>
              <a:cxnLst/>
              <a:rect l="0" t="0" r="0" b="0"/>
              <a:pathLst>
                <a:path w="133351" h="19051">
                  <a:moveTo>
                    <a:pt x="0" y="19050"/>
                  </a:moveTo>
                  <a:lnTo>
                    <a:pt x="0" y="19050"/>
                  </a:lnTo>
                  <a:lnTo>
                    <a:pt x="27763" y="16228"/>
                  </a:lnTo>
                  <a:lnTo>
                    <a:pt x="60885" y="9349"/>
                  </a:lnTo>
                  <a:lnTo>
                    <a:pt x="74367" y="3240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939" name="SMARTInkShape-6611">
              <a:extLst>
                <a:ext uri="{FF2B5EF4-FFF2-40B4-BE49-F238E27FC236}">
                  <a16:creationId xmlns:a16="http://schemas.microsoft.com/office/drawing/2014/main" id="{26EBB6E3-71B5-709D-6E32-2378E73F94EB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7000875" y="1306802"/>
              <a:ext cx="175948" cy="160049"/>
            </a:xfrm>
            <a:custGeom>
              <a:avLst/>
              <a:gdLst/>
              <a:ahLst/>
              <a:cxnLst/>
              <a:rect l="0" t="0" r="0" b="0"/>
              <a:pathLst>
                <a:path w="175948" h="160049">
                  <a:moveTo>
                    <a:pt x="0" y="45748"/>
                  </a:moveTo>
                  <a:lnTo>
                    <a:pt x="0" y="45748"/>
                  </a:lnTo>
                  <a:lnTo>
                    <a:pt x="0" y="40691"/>
                  </a:lnTo>
                  <a:lnTo>
                    <a:pt x="2822" y="35387"/>
                  </a:lnTo>
                  <a:lnTo>
                    <a:pt x="13257" y="23358"/>
                  </a:lnTo>
                  <a:lnTo>
                    <a:pt x="54498" y="0"/>
                  </a:lnTo>
                  <a:lnTo>
                    <a:pt x="56441" y="433"/>
                  </a:lnTo>
                  <a:lnTo>
                    <a:pt x="61420" y="3736"/>
                  </a:lnTo>
                  <a:lnTo>
                    <a:pt x="64339" y="8731"/>
                  </a:lnTo>
                  <a:lnTo>
                    <a:pt x="65983" y="20316"/>
                  </a:lnTo>
                  <a:lnTo>
                    <a:pt x="66539" y="38137"/>
                  </a:lnTo>
                  <a:lnTo>
                    <a:pt x="69437" y="45188"/>
                  </a:lnTo>
                  <a:lnTo>
                    <a:pt x="71691" y="48549"/>
                  </a:lnTo>
                  <a:lnTo>
                    <a:pt x="71374" y="60751"/>
                  </a:lnTo>
                  <a:lnTo>
                    <a:pt x="66950" y="105867"/>
                  </a:lnTo>
                  <a:lnTo>
                    <a:pt x="65671" y="131863"/>
                  </a:lnTo>
                  <a:lnTo>
                    <a:pt x="63889" y="134908"/>
                  </a:lnTo>
                  <a:lnTo>
                    <a:pt x="61642" y="136938"/>
                  </a:lnTo>
                  <a:lnTo>
                    <a:pt x="59147" y="142016"/>
                  </a:lnTo>
                  <a:lnTo>
                    <a:pt x="58481" y="144852"/>
                  </a:lnTo>
                  <a:lnTo>
                    <a:pt x="59096" y="145684"/>
                  </a:lnTo>
                  <a:lnTo>
                    <a:pt x="60564" y="145180"/>
                  </a:lnTo>
                  <a:lnTo>
                    <a:pt x="62601" y="143786"/>
                  </a:lnTo>
                  <a:lnTo>
                    <a:pt x="64865" y="136593"/>
                  </a:lnTo>
                  <a:lnTo>
                    <a:pt x="68961" y="120643"/>
                  </a:lnTo>
                  <a:lnTo>
                    <a:pt x="85926" y="86556"/>
                  </a:lnTo>
                  <a:lnTo>
                    <a:pt x="117127" y="44982"/>
                  </a:lnTo>
                  <a:lnTo>
                    <a:pt x="127198" y="34824"/>
                  </a:lnTo>
                  <a:lnTo>
                    <a:pt x="155460" y="13758"/>
                  </a:lnTo>
                  <a:lnTo>
                    <a:pt x="158673" y="12779"/>
                  </a:lnTo>
                  <a:lnTo>
                    <a:pt x="161873" y="13185"/>
                  </a:lnTo>
                  <a:lnTo>
                    <a:pt x="165065" y="14515"/>
                  </a:lnTo>
                  <a:lnTo>
                    <a:pt x="167194" y="16459"/>
                  </a:lnTo>
                  <a:lnTo>
                    <a:pt x="175947" y="35254"/>
                  </a:lnTo>
                  <a:lnTo>
                    <a:pt x="173436" y="74092"/>
                  </a:lnTo>
                  <a:lnTo>
                    <a:pt x="169020" y="116885"/>
                  </a:lnTo>
                  <a:lnTo>
                    <a:pt x="161925" y="16004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6946" name="SMARTInkShape-Group1149">
            <a:extLst>
              <a:ext uri="{FF2B5EF4-FFF2-40B4-BE49-F238E27FC236}">
                <a16:creationId xmlns:a16="http://schemas.microsoft.com/office/drawing/2014/main" id="{CB1008CD-B47E-0B40-3789-6D283A6B0FA8}"/>
              </a:ext>
            </a:extLst>
          </p:cNvPr>
          <p:cNvGrpSpPr/>
          <p:nvPr/>
        </p:nvGrpSpPr>
        <p:grpSpPr>
          <a:xfrm>
            <a:off x="6099116" y="1190625"/>
            <a:ext cx="606485" cy="342901"/>
            <a:chOff x="6099116" y="1190625"/>
            <a:chExt cx="606485" cy="342901"/>
          </a:xfrm>
        </p:grpSpPr>
        <p:sp>
          <p:nvSpPr>
            <p:cNvPr id="106941" name="SMARTInkShape-6612">
              <a:extLst>
                <a:ext uri="{FF2B5EF4-FFF2-40B4-BE49-F238E27FC236}">
                  <a16:creationId xmlns:a16="http://schemas.microsoft.com/office/drawing/2014/main" id="{B44D7308-4D78-3645-3C1F-F8300B3995D3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6581775" y="1400175"/>
              <a:ext cx="123826" cy="9526"/>
            </a:xfrm>
            <a:custGeom>
              <a:avLst/>
              <a:gdLst/>
              <a:ahLst/>
              <a:cxnLst/>
              <a:rect l="0" t="0" r="0" b="0"/>
              <a:pathLst>
                <a:path w="123826" h="9526">
                  <a:moveTo>
                    <a:pt x="0" y="9525"/>
                  </a:moveTo>
                  <a:lnTo>
                    <a:pt x="0" y="9525"/>
                  </a:lnTo>
                  <a:lnTo>
                    <a:pt x="40718" y="8467"/>
                  </a:lnTo>
                  <a:lnTo>
                    <a:pt x="87028" y="588"/>
                  </a:lnTo>
                  <a:lnTo>
                    <a:pt x="1238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942" name="SMARTInkShape-6613">
              <a:extLst>
                <a:ext uri="{FF2B5EF4-FFF2-40B4-BE49-F238E27FC236}">
                  <a16:creationId xmlns:a16="http://schemas.microsoft.com/office/drawing/2014/main" id="{5C32B94B-3945-AA0B-7E3B-2962FA2BF132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6581775" y="1343025"/>
              <a:ext cx="38101" cy="9526"/>
            </a:xfrm>
            <a:custGeom>
              <a:avLst/>
              <a:gdLst/>
              <a:ahLst/>
              <a:cxnLst/>
              <a:rect l="0" t="0" r="0" b="0"/>
              <a:pathLst>
                <a:path w="38101" h="9526">
                  <a:moveTo>
                    <a:pt x="0" y="9525"/>
                  </a:moveTo>
                  <a:lnTo>
                    <a:pt x="0" y="9525"/>
                  </a:lnTo>
                  <a:lnTo>
                    <a:pt x="10113" y="9525"/>
                  </a:lnTo>
                  <a:lnTo>
                    <a:pt x="17900" y="6703"/>
                  </a:lnTo>
                  <a:lnTo>
                    <a:pt x="24889" y="2979"/>
                  </a:lnTo>
                  <a:lnTo>
                    <a:pt x="381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943" name="SMARTInkShape-6614">
              <a:extLst>
                <a:ext uri="{FF2B5EF4-FFF2-40B4-BE49-F238E27FC236}">
                  <a16:creationId xmlns:a16="http://schemas.microsoft.com/office/drawing/2014/main" id="{89FA2354-3299-B4A4-77D3-F85F13C9232E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6315075" y="1371600"/>
              <a:ext cx="114301" cy="9526"/>
            </a:xfrm>
            <a:custGeom>
              <a:avLst/>
              <a:gdLst/>
              <a:ahLst/>
              <a:cxnLst/>
              <a:rect l="0" t="0" r="0" b="0"/>
              <a:pathLst>
                <a:path w="114301" h="9526">
                  <a:moveTo>
                    <a:pt x="0" y="9525"/>
                  </a:moveTo>
                  <a:lnTo>
                    <a:pt x="0" y="9525"/>
                  </a:lnTo>
                  <a:lnTo>
                    <a:pt x="17900" y="1986"/>
                  </a:lnTo>
                  <a:lnTo>
                    <a:pt x="60320" y="10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944" name="SMARTInkShape-6615">
              <a:extLst>
                <a:ext uri="{FF2B5EF4-FFF2-40B4-BE49-F238E27FC236}">
                  <a16:creationId xmlns:a16="http://schemas.microsoft.com/office/drawing/2014/main" id="{41526EDF-9541-D4D0-6133-6B75E25DC8E8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6324600" y="1200165"/>
              <a:ext cx="85692" cy="333361"/>
            </a:xfrm>
            <a:custGeom>
              <a:avLst/>
              <a:gdLst/>
              <a:ahLst/>
              <a:cxnLst/>
              <a:rect l="0" t="0" r="0" b="0"/>
              <a:pathLst>
                <a:path w="85692" h="333361">
                  <a:moveTo>
                    <a:pt x="76200" y="66660"/>
                  </a:moveTo>
                  <a:lnTo>
                    <a:pt x="76200" y="66660"/>
                  </a:lnTo>
                  <a:lnTo>
                    <a:pt x="84401" y="58459"/>
                  </a:lnTo>
                  <a:lnTo>
                    <a:pt x="85332" y="52471"/>
                  </a:lnTo>
                  <a:lnTo>
                    <a:pt x="85691" y="26578"/>
                  </a:lnTo>
                  <a:lnTo>
                    <a:pt x="82888" y="19565"/>
                  </a:lnTo>
                  <a:lnTo>
                    <a:pt x="79172" y="12921"/>
                  </a:lnTo>
                  <a:lnTo>
                    <a:pt x="76591" y="1898"/>
                  </a:lnTo>
                  <a:lnTo>
                    <a:pt x="75402" y="1260"/>
                  </a:lnTo>
                  <a:lnTo>
                    <a:pt x="61737" y="0"/>
                  </a:lnTo>
                  <a:lnTo>
                    <a:pt x="56367" y="5636"/>
                  </a:lnTo>
                  <a:lnTo>
                    <a:pt x="34880" y="49822"/>
                  </a:lnTo>
                  <a:lnTo>
                    <a:pt x="14327" y="92704"/>
                  </a:lnTo>
                  <a:lnTo>
                    <a:pt x="10473" y="130248"/>
                  </a:lnTo>
                  <a:lnTo>
                    <a:pt x="9806" y="166052"/>
                  </a:lnTo>
                  <a:lnTo>
                    <a:pt x="9608" y="203471"/>
                  </a:lnTo>
                  <a:lnTo>
                    <a:pt x="9542" y="250867"/>
                  </a:lnTo>
                  <a:lnTo>
                    <a:pt x="9527" y="295600"/>
                  </a:lnTo>
                  <a:lnTo>
                    <a:pt x="8467" y="315587"/>
                  </a:lnTo>
                  <a:lnTo>
                    <a:pt x="0" y="33336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945" name="SMARTInkShape-6616">
              <a:extLst>
                <a:ext uri="{FF2B5EF4-FFF2-40B4-BE49-F238E27FC236}">
                  <a16:creationId xmlns:a16="http://schemas.microsoft.com/office/drawing/2014/main" id="{A61FE499-72DC-5ED8-AC45-9943CD36ED96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6099116" y="1190625"/>
              <a:ext cx="113915" cy="260312"/>
            </a:xfrm>
            <a:custGeom>
              <a:avLst/>
              <a:gdLst/>
              <a:ahLst/>
              <a:cxnLst/>
              <a:rect l="0" t="0" r="0" b="0"/>
              <a:pathLst>
                <a:path w="113915" h="260312">
                  <a:moveTo>
                    <a:pt x="101659" y="123825"/>
                  </a:moveTo>
                  <a:lnTo>
                    <a:pt x="101659" y="123825"/>
                  </a:lnTo>
                  <a:lnTo>
                    <a:pt x="113914" y="123825"/>
                  </a:lnTo>
                  <a:lnTo>
                    <a:pt x="111724" y="123825"/>
                  </a:lnTo>
                  <a:lnTo>
                    <a:pt x="105803" y="129313"/>
                  </a:lnTo>
                  <a:lnTo>
                    <a:pt x="110265" y="124757"/>
                  </a:lnTo>
                  <a:lnTo>
                    <a:pt x="109514" y="124446"/>
                  </a:lnTo>
                  <a:lnTo>
                    <a:pt x="72367" y="115648"/>
                  </a:lnTo>
                  <a:lnTo>
                    <a:pt x="32761" y="127676"/>
                  </a:lnTo>
                  <a:lnTo>
                    <a:pt x="23413" y="133650"/>
                  </a:lnTo>
                  <a:lnTo>
                    <a:pt x="7298" y="156222"/>
                  </a:lnTo>
                  <a:lnTo>
                    <a:pt x="1512" y="173149"/>
                  </a:lnTo>
                  <a:lnTo>
                    <a:pt x="0" y="191255"/>
                  </a:lnTo>
                  <a:lnTo>
                    <a:pt x="5356" y="228112"/>
                  </a:lnTo>
                  <a:lnTo>
                    <a:pt x="14408" y="239319"/>
                  </a:lnTo>
                  <a:lnTo>
                    <a:pt x="35976" y="258704"/>
                  </a:lnTo>
                  <a:lnTo>
                    <a:pt x="41996" y="260311"/>
                  </a:lnTo>
                  <a:lnTo>
                    <a:pt x="57150" y="259274"/>
                  </a:lnTo>
                  <a:lnTo>
                    <a:pt x="63520" y="256458"/>
                  </a:lnTo>
                  <a:lnTo>
                    <a:pt x="73419" y="247684"/>
                  </a:lnTo>
                  <a:lnTo>
                    <a:pt x="84942" y="220731"/>
                  </a:lnTo>
                  <a:lnTo>
                    <a:pt x="95059" y="175821"/>
                  </a:lnTo>
                  <a:lnTo>
                    <a:pt x="94647" y="132411"/>
                  </a:lnTo>
                  <a:lnTo>
                    <a:pt x="92879" y="92737"/>
                  </a:lnTo>
                  <a:lnTo>
                    <a:pt x="84693" y="49385"/>
                  </a:lnTo>
                  <a:lnTo>
                    <a:pt x="82633" y="2267"/>
                  </a:lnTo>
                  <a:lnTo>
                    <a:pt x="82609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6953" name="SMARTInkShape-Group1150">
            <a:extLst>
              <a:ext uri="{FF2B5EF4-FFF2-40B4-BE49-F238E27FC236}">
                <a16:creationId xmlns:a16="http://schemas.microsoft.com/office/drawing/2014/main" id="{E2DC1520-CBEB-59FD-A55F-FD5514F942BC}"/>
              </a:ext>
            </a:extLst>
          </p:cNvPr>
          <p:cNvGrpSpPr/>
          <p:nvPr/>
        </p:nvGrpSpPr>
        <p:grpSpPr>
          <a:xfrm>
            <a:off x="387231" y="1857375"/>
            <a:ext cx="755770" cy="394279"/>
            <a:chOff x="387231" y="1857375"/>
            <a:chExt cx="755770" cy="394279"/>
          </a:xfrm>
        </p:grpSpPr>
        <p:sp>
          <p:nvSpPr>
            <p:cNvPr id="106947" name="SMARTInkShape-6617">
              <a:extLst>
                <a:ext uri="{FF2B5EF4-FFF2-40B4-BE49-F238E27FC236}">
                  <a16:creationId xmlns:a16="http://schemas.microsoft.com/office/drawing/2014/main" id="{83E4B2FC-1932-2269-2852-D72C9376499F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1019175" y="1857375"/>
              <a:ext cx="123826" cy="85726"/>
            </a:xfrm>
            <a:custGeom>
              <a:avLst/>
              <a:gdLst/>
              <a:ahLst/>
              <a:cxnLst/>
              <a:rect l="0" t="0" r="0" b="0"/>
              <a:pathLst>
                <a:path w="123826" h="85726">
                  <a:moveTo>
                    <a:pt x="0" y="85725"/>
                  </a:moveTo>
                  <a:lnTo>
                    <a:pt x="0" y="85725"/>
                  </a:lnTo>
                  <a:lnTo>
                    <a:pt x="13183" y="65002"/>
                  </a:lnTo>
                  <a:lnTo>
                    <a:pt x="40698" y="36821"/>
                  </a:lnTo>
                  <a:lnTo>
                    <a:pt x="84356" y="11157"/>
                  </a:lnTo>
                  <a:lnTo>
                    <a:pt x="97816" y="4959"/>
                  </a:lnTo>
                  <a:lnTo>
                    <a:pt x="1238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948" name="SMARTInkShape-6618">
              <a:extLst>
                <a:ext uri="{FF2B5EF4-FFF2-40B4-BE49-F238E27FC236}">
                  <a16:creationId xmlns:a16="http://schemas.microsoft.com/office/drawing/2014/main" id="{5C1550C5-47C0-8538-1628-9461DBCD61EF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953172" y="1931433"/>
              <a:ext cx="107898" cy="154543"/>
            </a:xfrm>
            <a:custGeom>
              <a:avLst/>
              <a:gdLst/>
              <a:ahLst/>
              <a:cxnLst/>
              <a:rect l="0" t="0" r="0" b="0"/>
              <a:pathLst>
                <a:path w="107898" h="154543">
                  <a:moveTo>
                    <a:pt x="46953" y="21192"/>
                  </a:moveTo>
                  <a:lnTo>
                    <a:pt x="46953" y="21192"/>
                  </a:lnTo>
                  <a:lnTo>
                    <a:pt x="52010" y="16136"/>
                  </a:lnTo>
                  <a:lnTo>
                    <a:pt x="52441" y="12530"/>
                  </a:lnTo>
                  <a:lnTo>
                    <a:pt x="50098" y="2878"/>
                  </a:lnTo>
                  <a:lnTo>
                    <a:pt x="47991" y="516"/>
                  </a:lnTo>
                  <a:lnTo>
                    <a:pt x="45529" y="0"/>
                  </a:lnTo>
                  <a:lnTo>
                    <a:pt x="42828" y="714"/>
                  </a:lnTo>
                  <a:lnTo>
                    <a:pt x="19588" y="15274"/>
                  </a:lnTo>
                  <a:lnTo>
                    <a:pt x="10802" y="27028"/>
                  </a:lnTo>
                  <a:lnTo>
                    <a:pt x="1594" y="50332"/>
                  </a:lnTo>
                  <a:lnTo>
                    <a:pt x="0" y="61694"/>
                  </a:lnTo>
                  <a:lnTo>
                    <a:pt x="2449" y="68473"/>
                  </a:lnTo>
                  <a:lnTo>
                    <a:pt x="12645" y="81449"/>
                  </a:lnTo>
                  <a:lnTo>
                    <a:pt x="18652" y="85015"/>
                  </a:lnTo>
                  <a:lnTo>
                    <a:pt x="30806" y="87022"/>
                  </a:lnTo>
                  <a:lnTo>
                    <a:pt x="73797" y="87793"/>
                  </a:lnTo>
                  <a:lnTo>
                    <a:pt x="86400" y="88892"/>
                  </a:lnTo>
                  <a:lnTo>
                    <a:pt x="95529" y="92909"/>
                  </a:lnTo>
                  <a:lnTo>
                    <a:pt x="106619" y="101120"/>
                  </a:lnTo>
                  <a:lnTo>
                    <a:pt x="107897" y="105169"/>
                  </a:lnTo>
                  <a:lnTo>
                    <a:pt x="106495" y="115312"/>
                  </a:lnTo>
                  <a:lnTo>
                    <a:pt x="99755" y="127867"/>
                  </a:lnTo>
                  <a:lnTo>
                    <a:pt x="85999" y="138289"/>
                  </a:lnTo>
                  <a:lnTo>
                    <a:pt x="46953" y="15454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949" name="SMARTInkShape-6619">
              <a:extLst>
                <a:ext uri="{FF2B5EF4-FFF2-40B4-BE49-F238E27FC236}">
                  <a16:creationId xmlns:a16="http://schemas.microsoft.com/office/drawing/2014/main" id="{FC4F208B-1D81-431E-4103-214DC5C285E4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809625" y="1973795"/>
              <a:ext cx="152401" cy="162583"/>
            </a:xfrm>
            <a:custGeom>
              <a:avLst/>
              <a:gdLst/>
              <a:ahLst/>
              <a:cxnLst/>
              <a:rect l="0" t="0" r="0" b="0"/>
              <a:pathLst>
                <a:path w="152401" h="162583">
                  <a:moveTo>
                    <a:pt x="0" y="74080"/>
                  </a:moveTo>
                  <a:lnTo>
                    <a:pt x="0" y="74080"/>
                  </a:lnTo>
                  <a:lnTo>
                    <a:pt x="0" y="63967"/>
                  </a:lnTo>
                  <a:lnTo>
                    <a:pt x="2822" y="56180"/>
                  </a:lnTo>
                  <a:lnTo>
                    <a:pt x="37585" y="8612"/>
                  </a:lnTo>
                  <a:lnTo>
                    <a:pt x="44221" y="2650"/>
                  </a:lnTo>
                  <a:lnTo>
                    <a:pt x="50698" y="0"/>
                  </a:lnTo>
                  <a:lnTo>
                    <a:pt x="53907" y="352"/>
                  </a:lnTo>
                  <a:lnTo>
                    <a:pt x="60295" y="3565"/>
                  </a:lnTo>
                  <a:lnTo>
                    <a:pt x="69841" y="21437"/>
                  </a:lnTo>
                  <a:lnTo>
                    <a:pt x="70552" y="37983"/>
                  </a:lnTo>
                  <a:lnTo>
                    <a:pt x="64193" y="81050"/>
                  </a:lnTo>
                  <a:lnTo>
                    <a:pt x="53485" y="121200"/>
                  </a:lnTo>
                  <a:lnTo>
                    <a:pt x="38035" y="156080"/>
                  </a:lnTo>
                  <a:lnTo>
                    <a:pt x="32780" y="162383"/>
                  </a:lnTo>
                  <a:lnTo>
                    <a:pt x="31378" y="162582"/>
                  </a:lnTo>
                  <a:lnTo>
                    <a:pt x="30444" y="161656"/>
                  </a:lnTo>
                  <a:lnTo>
                    <a:pt x="30879" y="161039"/>
                  </a:lnTo>
                  <a:lnTo>
                    <a:pt x="36548" y="159112"/>
                  </a:lnTo>
                  <a:lnTo>
                    <a:pt x="56070" y="146596"/>
                  </a:lnTo>
                  <a:lnTo>
                    <a:pt x="93540" y="135880"/>
                  </a:lnTo>
                  <a:lnTo>
                    <a:pt x="107190" y="128005"/>
                  </a:lnTo>
                  <a:lnTo>
                    <a:pt x="130378" y="120127"/>
                  </a:lnTo>
                  <a:lnTo>
                    <a:pt x="138379" y="115712"/>
                  </a:lnTo>
                  <a:lnTo>
                    <a:pt x="152400" y="11218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950" name="SMARTInkShape-6620">
              <a:extLst>
                <a:ext uri="{FF2B5EF4-FFF2-40B4-BE49-F238E27FC236}">
                  <a16:creationId xmlns:a16="http://schemas.microsoft.com/office/drawing/2014/main" id="{7F9B5072-6DA9-5CC5-BCAF-E5B199B452CB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666994" y="2028825"/>
              <a:ext cx="69664" cy="151004"/>
            </a:xfrm>
            <a:custGeom>
              <a:avLst/>
              <a:gdLst/>
              <a:ahLst/>
              <a:cxnLst/>
              <a:rect l="0" t="0" r="0" b="0"/>
              <a:pathLst>
                <a:path w="69664" h="151004">
                  <a:moveTo>
                    <a:pt x="37856" y="38100"/>
                  </a:moveTo>
                  <a:lnTo>
                    <a:pt x="37856" y="38100"/>
                  </a:lnTo>
                  <a:lnTo>
                    <a:pt x="32799" y="33044"/>
                  </a:lnTo>
                  <a:lnTo>
                    <a:pt x="30317" y="27739"/>
                  </a:lnTo>
                  <a:lnTo>
                    <a:pt x="29655" y="24842"/>
                  </a:lnTo>
                  <a:lnTo>
                    <a:pt x="23667" y="15710"/>
                  </a:lnTo>
                  <a:lnTo>
                    <a:pt x="22047" y="14706"/>
                  </a:lnTo>
                  <a:lnTo>
                    <a:pt x="20966" y="15096"/>
                  </a:lnTo>
                  <a:lnTo>
                    <a:pt x="20246" y="16414"/>
                  </a:lnTo>
                  <a:lnTo>
                    <a:pt x="9120" y="23325"/>
                  </a:lnTo>
                  <a:lnTo>
                    <a:pt x="5998" y="29308"/>
                  </a:lnTo>
                  <a:lnTo>
                    <a:pt x="578" y="76087"/>
                  </a:lnTo>
                  <a:lnTo>
                    <a:pt x="0" y="109798"/>
                  </a:lnTo>
                  <a:lnTo>
                    <a:pt x="5509" y="128527"/>
                  </a:lnTo>
                  <a:lnTo>
                    <a:pt x="9941" y="136485"/>
                  </a:lnTo>
                  <a:lnTo>
                    <a:pt x="15013" y="141790"/>
                  </a:lnTo>
                  <a:lnTo>
                    <a:pt x="26292" y="147684"/>
                  </a:lnTo>
                  <a:lnTo>
                    <a:pt x="39486" y="151003"/>
                  </a:lnTo>
                  <a:lnTo>
                    <a:pt x="49516" y="146134"/>
                  </a:lnTo>
                  <a:lnTo>
                    <a:pt x="59972" y="136915"/>
                  </a:lnTo>
                  <a:lnTo>
                    <a:pt x="68146" y="125762"/>
                  </a:lnTo>
                  <a:lnTo>
                    <a:pt x="69663" y="105283"/>
                  </a:lnTo>
                  <a:lnTo>
                    <a:pt x="64566" y="66826"/>
                  </a:lnTo>
                  <a:lnTo>
                    <a:pt x="53363" y="26018"/>
                  </a:lnTo>
                  <a:lnTo>
                    <a:pt x="44395" y="14033"/>
                  </a:lnTo>
                  <a:lnTo>
                    <a:pt x="9281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951" name="SMARTInkShape-6621">
              <a:extLst>
                <a:ext uri="{FF2B5EF4-FFF2-40B4-BE49-F238E27FC236}">
                  <a16:creationId xmlns:a16="http://schemas.microsoft.com/office/drawing/2014/main" id="{E2DA74FE-DD26-DE18-1D70-E3B683BA7FDE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609600" y="2190750"/>
              <a:ext cx="9526" cy="19051"/>
            </a:xfrm>
            <a:custGeom>
              <a:avLst/>
              <a:gdLst/>
              <a:ahLst/>
              <a:cxnLst/>
              <a:rect l="0" t="0" r="0" b="0"/>
              <a:pathLst>
                <a:path w="9526" h="19051">
                  <a:moveTo>
                    <a:pt x="9525" y="19050"/>
                  </a:moveTo>
                  <a:lnTo>
                    <a:pt x="9525" y="19050"/>
                  </a:lnTo>
                  <a:lnTo>
                    <a:pt x="4469" y="19050"/>
                  </a:lnTo>
                  <a:lnTo>
                    <a:pt x="2979" y="17992"/>
                  </a:lnTo>
                  <a:lnTo>
                    <a:pt x="1986" y="16228"/>
                  </a:lnTo>
                  <a:lnTo>
                    <a:pt x="262" y="9349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952" name="SMARTInkShape-6622">
              <a:extLst>
                <a:ext uri="{FF2B5EF4-FFF2-40B4-BE49-F238E27FC236}">
                  <a16:creationId xmlns:a16="http://schemas.microsoft.com/office/drawing/2014/main" id="{92A644C3-C786-CB79-00F2-DA363615B657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387231" y="2036631"/>
              <a:ext cx="123295" cy="215023"/>
            </a:xfrm>
            <a:custGeom>
              <a:avLst/>
              <a:gdLst/>
              <a:ahLst/>
              <a:cxnLst/>
              <a:rect l="0" t="0" r="0" b="0"/>
              <a:pathLst>
                <a:path w="123295" h="215023">
                  <a:moveTo>
                    <a:pt x="60444" y="58869"/>
                  </a:moveTo>
                  <a:lnTo>
                    <a:pt x="60444" y="58869"/>
                  </a:lnTo>
                  <a:lnTo>
                    <a:pt x="60444" y="53813"/>
                  </a:lnTo>
                  <a:lnTo>
                    <a:pt x="59386" y="52323"/>
                  </a:lnTo>
                  <a:lnTo>
                    <a:pt x="57622" y="51330"/>
                  </a:lnTo>
                  <a:lnTo>
                    <a:pt x="47187" y="49736"/>
                  </a:lnTo>
                  <a:lnTo>
                    <a:pt x="41146" y="52341"/>
                  </a:lnTo>
                  <a:lnTo>
                    <a:pt x="28645" y="62636"/>
                  </a:lnTo>
                  <a:lnTo>
                    <a:pt x="9438" y="90070"/>
                  </a:lnTo>
                  <a:lnTo>
                    <a:pt x="1439" y="107661"/>
                  </a:lnTo>
                  <a:lnTo>
                    <a:pt x="0" y="126063"/>
                  </a:lnTo>
                  <a:lnTo>
                    <a:pt x="10465" y="172179"/>
                  </a:lnTo>
                  <a:lnTo>
                    <a:pt x="16359" y="187193"/>
                  </a:lnTo>
                  <a:lnTo>
                    <a:pt x="25328" y="198099"/>
                  </a:lnTo>
                  <a:lnTo>
                    <a:pt x="48333" y="213724"/>
                  </a:lnTo>
                  <a:lnTo>
                    <a:pt x="54487" y="215022"/>
                  </a:lnTo>
                  <a:lnTo>
                    <a:pt x="66969" y="213643"/>
                  </a:lnTo>
                  <a:lnTo>
                    <a:pt x="90952" y="196803"/>
                  </a:lnTo>
                  <a:lnTo>
                    <a:pt x="113110" y="171705"/>
                  </a:lnTo>
                  <a:lnTo>
                    <a:pt x="120893" y="150646"/>
                  </a:lnTo>
                  <a:lnTo>
                    <a:pt x="123294" y="128234"/>
                  </a:lnTo>
                  <a:lnTo>
                    <a:pt x="116211" y="87975"/>
                  </a:lnTo>
                  <a:lnTo>
                    <a:pt x="104621" y="49449"/>
                  </a:lnTo>
                  <a:lnTo>
                    <a:pt x="90232" y="20800"/>
                  </a:lnTo>
                  <a:lnTo>
                    <a:pt x="72562" y="2316"/>
                  </a:lnTo>
                  <a:lnTo>
                    <a:pt x="66406" y="0"/>
                  </a:lnTo>
                  <a:lnTo>
                    <a:pt x="53922" y="250"/>
                  </a:lnTo>
                  <a:lnTo>
                    <a:pt x="31869" y="1124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6956" name="SMARTInkShape-Group1151">
            <a:extLst>
              <a:ext uri="{FF2B5EF4-FFF2-40B4-BE49-F238E27FC236}">
                <a16:creationId xmlns:a16="http://schemas.microsoft.com/office/drawing/2014/main" id="{833161CC-3068-E681-8C9F-37876828FC7A}"/>
              </a:ext>
            </a:extLst>
          </p:cNvPr>
          <p:cNvGrpSpPr/>
          <p:nvPr/>
        </p:nvGrpSpPr>
        <p:grpSpPr>
          <a:xfrm>
            <a:off x="1211436" y="2277725"/>
            <a:ext cx="322090" cy="483202"/>
            <a:chOff x="1211436" y="2277725"/>
            <a:chExt cx="322090" cy="483202"/>
          </a:xfrm>
        </p:grpSpPr>
        <p:sp>
          <p:nvSpPr>
            <p:cNvPr id="106954" name="SMARTInkShape-6623">
              <a:extLst>
                <a:ext uri="{FF2B5EF4-FFF2-40B4-BE49-F238E27FC236}">
                  <a16:creationId xmlns:a16="http://schemas.microsoft.com/office/drawing/2014/main" id="{09AC1FF5-08EE-4AE4-4A1B-31154565EDFC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1211436" y="2277725"/>
              <a:ext cx="207790" cy="184814"/>
            </a:xfrm>
            <a:custGeom>
              <a:avLst/>
              <a:gdLst/>
              <a:ahLst/>
              <a:cxnLst/>
              <a:rect l="0" t="0" r="0" b="0"/>
              <a:pathLst>
                <a:path w="207790" h="184814">
                  <a:moveTo>
                    <a:pt x="36339" y="65425"/>
                  </a:moveTo>
                  <a:lnTo>
                    <a:pt x="36339" y="65425"/>
                  </a:lnTo>
                  <a:lnTo>
                    <a:pt x="41827" y="65425"/>
                  </a:lnTo>
                  <a:lnTo>
                    <a:pt x="39483" y="65425"/>
                  </a:lnTo>
                  <a:lnTo>
                    <a:pt x="45862" y="65425"/>
                  </a:lnTo>
                  <a:lnTo>
                    <a:pt x="45864" y="57224"/>
                  </a:lnTo>
                  <a:lnTo>
                    <a:pt x="44806" y="56783"/>
                  </a:lnTo>
                  <a:lnTo>
                    <a:pt x="37663" y="56016"/>
                  </a:lnTo>
                  <a:lnTo>
                    <a:pt x="37222" y="57036"/>
                  </a:lnTo>
                  <a:lnTo>
                    <a:pt x="36732" y="60991"/>
                  </a:lnTo>
                  <a:lnTo>
                    <a:pt x="33691" y="66276"/>
                  </a:lnTo>
                  <a:lnTo>
                    <a:pt x="31399" y="69168"/>
                  </a:lnTo>
                  <a:lnTo>
                    <a:pt x="19879" y="107167"/>
                  </a:lnTo>
                  <a:lnTo>
                    <a:pt x="15234" y="123654"/>
                  </a:lnTo>
                  <a:lnTo>
                    <a:pt x="2202" y="155526"/>
                  </a:lnTo>
                  <a:lnTo>
                    <a:pt x="0" y="172145"/>
                  </a:lnTo>
                  <a:lnTo>
                    <a:pt x="471" y="177846"/>
                  </a:lnTo>
                  <a:lnTo>
                    <a:pt x="1844" y="181648"/>
                  </a:lnTo>
                  <a:lnTo>
                    <a:pt x="3817" y="184182"/>
                  </a:lnTo>
                  <a:lnTo>
                    <a:pt x="5133" y="184813"/>
                  </a:lnTo>
                  <a:lnTo>
                    <a:pt x="6010" y="184175"/>
                  </a:lnTo>
                  <a:lnTo>
                    <a:pt x="17396" y="142134"/>
                  </a:lnTo>
                  <a:lnTo>
                    <a:pt x="27462" y="96609"/>
                  </a:lnTo>
                  <a:lnTo>
                    <a:pt x="35170" y="53265"/>
                  </a:lnTo>
                  <a:lnTo>
                    <a:pt x="35820" y="35679"/>
                  </a:lnTo>
                  <a:lnTo>
                    <a:pt x="41753" y="20102"/>
                  </a:lnTo>
                  <a:lnTo>
                    <a:pt x="50387" y="8240"/>
                  </a:lnTo>
                  <a:lnTo>
                    <a:pt x="57752" y="2968"/>
                  </a:lnTo>
                  <a:lnTo>
                    <a:pt x="67848" y="0"/>
                  </a:lnTo>
                  <a:lnTo>
                    <a:pt x="77154" y="4950"/>
                  </a:lnTo>
                  <a:lnTo>
                    <a:pt x="123797" y="39967"/>
                  </a:lnTo>
                  <a:lnTo>
                    <a:pt x="130948" y="43527"/>
                  </a:lnTo>
                  <a:lnTo>
                    <a:pt x="167034" y="54409"/>
                  </a:lnTo>
                  <a:lnTo>
                    <a:pt x="185718" y="50402"/>
                  </a:lnTo>
                  <a:lnTo>
                    <a:pt x="207789" y="368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955" name="SMARTInkShape-6624">
              <a:extLst>
                <a:ext uri="{FF2B5EF4-FFF2-40B4-BE49-F238E27FC236}">
                  <a16:creationId xmlns:a16="http://schemas.microsoft.com/office/drawing/2014/main" id="{2B0A99B2-0458-216F-3AB2-DFB54CBDF6F8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1270862" y="2314967"/>
              <a:ext cx="262664" cy="445960"/>
            </a:xfrm>
            <a:custGeom>
              <a:avLst/>
              <a:gdLst/>
              <a:ahLst/>
              <a:cxnLst/>
              <a:rect l="0" t="0" r="0" b="0"/>
              <a:pathLst>
                <a:path w="262664" h="445960">
                  <a:moveTo>
                    <a:pt x="5488" y="9133"/>
                  </a:moveTo>
                  <a:lnTo>
                    <a:pt x="5488" y="9133"/>
                  </a:lnTo>
                  <a:lnTo>
                    <a:pt x="431" y="4077"/>
                  </a:lnTo>
                  <a:lnTo>
                    <a:pt x="0" y="2587"/>
                  </a:lnTo>
                  <a:lnTo>
                    <a:pt x="771" y="1594"/>
                  </a:lnTo>
                  <a:lnTo>
                    <a:pt x="4450" y="491"/>
                  </a:lnTo>
                  <a:lnTo>
                    <a:pt x="9613" y="0"/>
                  </a:lnTo>
                  <a:lnTo>
                    <a:pt x="12471" y="1986"/>
                  </a:lnTo>
                  <a:lnTo>
                    <a:pt x="44035" y="45216"/>
                  </a:lnTo>
                  <a:lnTo>
                    <a:pt x="76074" y="89110"/>
                  </a:lnTo>
                  <a:lnTo>
                    <a:pt x="107185" y="133455"/>
                  </a:lnTo>
                  <a:lnTo>
                    <a:pt x="132507" y="177702"/>
                  </a:lnTo>
                  <a:lnTo>
                    <a:pt x="157891" y="218114"/>
                  </a:lnTo>
                  <a:lnTo>
                    <a:pt x="183093" y="265175"/>
                  </a:lnTo>
                  <a:lnTo>
                    <a:pt x="207199" y="305722"/>
                  </a:lnTo>
                  <a:lnTo>
                    <a:pt x="234186" y="350372"/>
                  </a:lnTo>
                  <a:lnTo>
                    <a:pt x="251903" y="397135"/>
                  </a:lnTo>
                  <a:lnTo>
                    <a:pt x="262243" y="444304"/>
                  </a:lnTo>
                  <a:lnTo>
                    <a:pt x="262476" y="445959"/>
                  </a:lnTo>
                  <a:lnTo>
                    <a:pt x="262663" y="43775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6963" name="SMARTInkShape-Group1152">
            <a:extLst>
              <a:ext uri="{FF2B5EF4-FFF2-40B4-BE49-F238E27FC236}">
                <a16:creationId xmlns:a16="http://schemas.microsoft.com/office/drawing/2014/main" id="{33B86759-2F61-8CAA-C4E2-2A288E320387}"/>
              </a:ext>
            </a:extLst>
          </p:cNvPr>
          <p:cNvGrpSpPr/>
          <p:nvPr/>
        </p:nvGrpSpPr>
        <p:grpSpPr>
          <a:xfrm>
            <a:off x="4211764" y="1943100"/>
            <a:ext cx="826962" cy="300895"/>
            <a:chOff x="4211764" y="1943100"/>
            <a:chExt cx="826962" cy="300895"/>
          </a:xfrm>
        </p:grpSpPr>
        <p:sp>
          <p:nvSpPr>
            <p:cNvPr id="106957" name="SMARTInkShape-6625">
              <a:extLst>
                <a:ext uri="{FF2B5EF4-FFF2-40B4-BE49-F238E27FC236}">
                  <a16:creationId xmlns:a16="http://schemas.microsoft.com/office/drawing/2014/main" id="{662AB1A5-9D66-161C-28A2-22459916CDD7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4848225" y="1943100"/>
              <a:ext cx="190501" cy="95251"/>
            </a:xfrm>
            <a:custGeom>
              <a:avLst/>
              <a:gdLst/>
              <a:ahLst/>
              <a:cxnLst/>
              <a:rect l="0" t="0" r="0" b="0"/>
              <a:pathLst>
                <a:path w="190501" h="95251">
                  <a:moveTo>
                    <a:pt x="0" y="95250"/>
                  </a:moveTo>
                  <a:lnTo>
                    <a:pt x="0" y="95250"/>
                  </a:lnTo>
                  <a:lnTo>
                    <a:pt x="39773" y="68735"/>
                  </a:lnTo>
                  <a:lnTo>
                    <a:pt x="85284" y="44910"/>
                  </a:lnTo>
                  <a:lnTo>
                    <a:pt x="125021" y="21097"/>
                  </a:lnTo>
                  <a:lnTo>
                    <a:pt x="1905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958" name="SMARTInkShape-6626">
              <a:extLst>
                <a:ext uri="{FF2B5EF4-FFF2-40B4-BE49-F238E27FC236}">
                  <a16:creationId xmlns:a16="http://schemas.microsoft.com/office/drawing/2014/main" id="{FDC9EFEC-00FB-6D44-D847-775AD589F884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4804784" y="2033294"/>
              <a:ext cx="107750" cy="174557"/>
            </a:xfrm>
            <a:custGeom>
              <a:avLst/>
              <a:gdLst/>
              <a:ahLst/>
              <a:cxnLst/>
              <a:rect l="0" t="0" r="0" b="0"/>
              <a:pathLst>
                <a:path w="107750" h="174557">
                  <a:moveTo>
                    <a:pt x="72016" y="5056"/>
                  </a:moveTo>
                  <a:lnTo>
                    <a:pt x="72016" y="5056"/>
                  </a:lnTo>
                  <a:lnTo>
                    <a:pt x="66960" y="0"/>
                  </a:lnTo>
                  <a:lnTo>
                    <a:pt x="56011" y="339"/>
                  </a:lnTo>
                  <a:lnTo>
                    <a:pt x="28168" y="9181"/>
                  </a:lnTo>
                  <a:lnTo>
                    <a:pt x="17955" y="17825"/>
                  </a:lnTo>
                  <a:lnTo>
                    <a:pt x="10947" y="27665"/>
                  </a:lnTo>
                  <a:lnTo>
                    <a:pt x="7002" y="39154"/>
                  </a:lnTo>
                  <a:lnTo>
                    <a:pt x="6080" y="45963"/>
                  </a:lnTo>
                  <a:lnTo>
                    <a:pt x="4775" y="48203"/>
                  </a:lnTo>
                  <a:lnTo>
                    <a:pt x="2847" y="49695"/>
                  </a:lnTo>
                  <a:lnTo>
                    <a:pt x="504" y="50691"/>
                  </a:lnTo>
                  <a:lnTo>
                    <a:pt x="0" y="53471"/>
                  </a:lnTo>
                  <a:lnTo>
                    <a:pt x="2261" y="62204"/>
                  </a:lnTo>
                  <a:lnTo>
                    <a:pt x="4346" y="65380"/>
                  </a:lnTo>
                  <a:lnTo>
                    <a:pt x="6794" y="67497"/>
                  </a:lnTo>
                  <a:lnTo>
                    <a:pt x="29012" y="77719"/>
                  </a:lnTo>
                  <a:lnTo>
                    <a:pt x="71281" y="88550"/>
                  </a:lnTo>
                  <a:lnTo>
                    <a:pt x="89666" y="100493"/>
                  </a:lnTo>
                  <a:lnTo>
                    <a:pt x="103490" y="113043"/>
                  </a:lnTo>
                  <a:lnTo>
                    <a:pt x="107172" y="125017"/>
                  </a:lnTo>
                  <a:lnTo>
                    <a:pt x="107749" y="138805"/>
                  </a:lnTo>
                  <a:lnTo>
                    <a:pt x="104479" y="148461"/>
                  </a:lnTo>
                  <a:lnTo>
                    <a:pt x="96675" y="156281"/>
                  </a:lnTo>
                  <a:lnTo>
                    <a:pt x="74417" y="169924"/>
                  </a:lnTo>
                  <a:lnTo>
                    <a:pt x="50855" y="174556"/>
                  </a:lnTo>
                  <a:lnTo>
                    <a:pt x="14866" y="16698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959" name="SMARTInkShape-6627">
              <a:extLst>
                <a:ext uri="{FF2B5EF4-FFF2-40B4-BE49-F238E27FC236}">
                  <a16:creationId xmlns:a16="http://schemas.microsoft.com/office/drawing/2014/main" id="{EACE7107-9703-7975-4F2E-76C1EA880DBF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4638675" y="2058725"/>
              <a:ext cx="142876" cy="122501"/>
            </a:xfrm>
            <a:custGeom>
              <a:avLst/>
              <a:gdLst/>
              <a:ahLst/>
              <a:cxnLst/>
              <a:rect l="0" t="0" r="0" b="0"/>
              <a:pathLst>
                <a:path w="142876" h="122501">
                  <a:moveTo>
                    <a:pt x="0" y="17725"/>
                  </a:moveTo>
                  <a:lnTo>
                    <a:pt x="0" y="17725"/>
                  </a:lnTo>
                  <a:lnTo>
                    <a:pt x="5056" y="17725"/>
                  </a:lnTo>
                  <a:lnTo>
                    <a:pt x="6545" y="16667"/>
                  </a:lnTo>
                  <a:lnTo>
                    <a:pt x="7539" y="14903"/>
                  </a:lnTo>
                  <a:lnTo>
                    <a:pt x="9132" y="9524"/>
                  </a:lnTo>
                  <a:lnTo>
                    <a:pt x="12173" y="8789"/>
                  </a:lnTo>
                  <a:lnTo>
                    <a:pt x="27634" y="7149"/>
                  </a:lnTo>
                  <a:lnTo>
                    <a:pt x="48693" y="662"/>
                  </a:lnTo>
                  <a:lnTo>
                    <a:pt x="54687" y="0"/>
                  </a:lnTo>
                  <a:lnTo>
                    <a:pt x="58683" y="617"/>
                  </a:lnTo>
                  <a:lnTo>
                    <a:pt x="61347" y="2086"/>
                  </a:lnTo>
                  <a:lnTo>
                    <a:pt x="71419" y="12899"/>
                  </a:lnTo>
                  <a:lnTo>
                    <a:pt x="74076" y="21224"/>
                  </a:lnTo>
                  <a:lnTo>
                    <a:pt x="74783" y="26408"/>
                  </a:lnTo>
                  <a:lnTo>
                    <a:pt x="72748" y="34990"/>
                  </a:lnTo>
                  <a:lnTo>
                    <a:pt x="69374" y="43390"/>
                  </a:lnTo>
                  <a:lnTo>
                    <a:pt x="67875" y="54179"/>
                  </a:lnTo>
                  <a:lnTo>
                    <a:pt x="61563" y="66030"/>
                  </a:lnTo>
                  <a:lnTo>
                    <a:pt x="33770" y="100688"/>
                  </a:lnTo>
                  <a:lnTo>
                    <a:pt x="27293" y="112156"/>
                  </a:lnTo>
                  <a:lnTo>
                    <a:pt x="24545" y="115604"/>
                  </a:lnTo>
                  <a:lnTo>
                    <a:pt x="18670" y="119435"/>
                  </a:lnTo>
                  <a:lnTo>
                    <a:pt x="10060" y="122321"/>
                  </a:lnTo>
                  <a:lnTo>
                    <a:pt x="54655" y="122498"/>
                  </a:lnTo>
                  <a:lnTo>
                    <a:pt x="102091" y="122500"/>
                  </a:lnTo>
                  <a:lnTo>
                    <a:pt x="125811" y="122500"/>
                  </a:lnTo>
                  <a:lnTo>
                    <a:pt x="128324" y="121442"/>
                  </a:lnTo>
                  <a:lnTo>
                    <a:pt x="129999" y="119678"/>
                  </a:lnTo>
                  <a:lnTo>
                    <a:pt x="131116" y="117444"/>
                  </a:lnTo>
                  <a:lnTo>
                    <a:pt x="132919" y="115954"/>
                  </a:lnTo>
                  <a:lnTo>
                    <a:pt x="142875" y="1129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960" name="SMARTInkShape-6628">
              <a:extLst>
                <a:ext uri="{FF2B5EF4-FFF2-40B4-BE49-F238E27FC236}">
                  <a16:creationId xmlns:a16="http://schemas.microsoft.com/office/drawing/2014/main" id="{86A3CD2B-80FF-6383-C615-EA20121FCFF6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4486581" y="2070563"/>
              <a:ext cx="74871" cy="135975"/>
            </a:xfrm>
            <a:custGeom>
              <a:avLst/>
              <a:gdLst/>
              <a:ahLst/>
              <a:cxnLst/>
              <a:rect l="0" t="0" r="0" b="0"/>
              <a:pathLst>
                <a:path w="74871" h="135975">
                  <a:moveTo>
                    <a:pt x="56844" y="24937"/>
                  </a:moveTo>
                  <a:lnTo>
                    <a:pt x="56844" y="24937"/>
                  </a:lnTo>
                  <a:lnTo>
                    <a:pt x="56844" y="7603"/>
                  </a:lnTo>
                  <a:lnTo>
                    <a:pt x="55786" y="7031"/>
                  </a:lnTo>
                  <a:lnTo>
                    <a:pt x="43587" y="6038"/>
                  </a:lnTo>
                  <a:lnTo>
                    <a:pt x="41656" y="7046"/>
                  </a:lnTo>
                  <a:lnTo>
                    <a:pt x="40369" y="8776"/>
                  </a:lnTo>
                  <a:lnTo>
                    <a:pt x="39511" y="10988"/>
                  </a:lnTo>
                  <a:lnTo>
                    <a:pt x="11429" y="51652"/>
                  </a:lnTo>
                  <a:lnTo>
                    <a:pt x="2012" y="89128"/>
                  </a:lnTo>
                  <a:lnTo>
                    <a:pt x="0" y="112674"/>
                  </a:lnTo>
                  <a:lnTo>
                    <a:pt x="5475" y="122492"/>
                  </a:lnTo>
                  <a:lnTo>
                    <a:pt x="9898" y="128074"/>
                  </a:lnTo>
                  <a:lnTo>
                    <a:pt x="23279" y="134275"/>
                  </a:lnTo>
                  <a:lnTo>
                    <a:pt x="37693" y="135974"/>
                  </a:lnTo>
                  <a:lnTo>
                    <a:pt x="47627" y="133200"/>
                  </a:lnTo>
                  <a:lnTo>
                    <a:pt x="64226" y="115576"/>
                  </a:lnTo>
                  <a:lnTo>
                    <a:pt x="70708" y="93443"/>
                  </a:lnTo>
                  <a:lnTo>
                    <a:pt x="74870" y="51287"/>
                  </a:lnTo>
                  <a:lnTo>
                    <a:pt x="70533" y="29334"/>
                  </a:lnTo>
                  <a:lnTo>
                    <a:pt x="62546" y="9424"/>
                  </a:lnTo>
                  <a:lnTo>
                    <a:pt x="58529" y="5070"/>
                  </a:lnTo>
                  <a:lnTo>
                    <a:pt x="48421" y="232"/>
                  </a:lnTo>
                  <a:lnTo>
                    <a:pt x="44878" y="0"/>
                  </a:lnTo>
                  <a:lnTo>
                    <a:pt x="37794" y="588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961" name="SMARTInkShape-6629">
              <a:extLst>
                <a:ext uri="{FF2B5EF4-FFF2-40B4-BE49-F238E27FC236}">
                  <a16:creationId xmlns:a16="http://schemas.microsoft.com/office/drawing/2014/main" id="{86AAC978-5999-E73E-99C6-15318EB4A8C3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4400550" y="2209800"/>
              <a:ext cx="9526" cy="28576"/>
            </a:xfrm>
            <a:custGeom>
              <a:avLst/>
              <a:gdLst/>
              <a:ahLst/>
              <a:cxnLst/>
              <a:rect l="0" t="0" r="0" b="0"/>
              <a:pathLst>
                <a:path w="9526" h="28576">
                  <a:moveTo>
                    <a:pt x="0" y="28575"/>
                  </a:moveTo>
                  <a:lnTo>
                    <a:pt x="0" y="28575"/>
                  </a:lnTo>
                  <a:lnTo>
                    <a:pt x="0" y="18462"/>
                  </a:lnTo>
                  <a:lnTo>
                    <a:pt x="2822" y="10675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962" name="SMARTInkShape-6630">
              <a:extLst>
                <a:ext uri="{FF2B5EF4-FFF2-40B4-BE49-F238E27FC236}">
                  <a16:creationId xmlns:a16="http://schemas.microsoft.com/office/drawing/2014/main" id="{E91E27A4-CC6A-1BB8-AF45-5221A425D917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4211764" y="2083994"/>
              <a:ext cx="110027" cy="160001"/>
            </a:xfrm>
            <a:custGeom>
              <a:avLst/>
              <a:gdLst/>
              <a:ahLst/>
              <a:cxnLst/>
              <a:rect l="0" t="0" r="0" b="0"/>
              <a:pathLst>
                <a:path w="110027" h="160001">
                  <a:moveTo>
                    <a:pt x="74486" y="21031"/>
                  </a:moveTo>
                  <a:lnTo>
                    <a:pt x="74486" y="21031"/>
                  </a:lnTo>
                  <a:lnTo>
                    <a:pt x="74486" y="12830"/>
                  </a:lnTo>
                  <a:lnTo>
                    <a:pt x="73428" y="12389"/>
                  </a:lnTo>
                  <a:lnTo>
                    <a:pt x="65354" y="11540"/>
                  </a:lnTo>
                  <a:lnTo>
                    <a:pt x="65077" y="6460"/>
                  </a:lnTo>
                  <a:lnTo>
                    <a:pt x="63980" y="4967"/>
                  </a:lnTo>
                  <a:lnTo>
                    <a:pt x="59938" y="3308"/>
                  </a:lnTo>
                  <a:lnTo>
                    <a:pt x="51714" y="2374"/>
                  </a:lnTo>
                  <a:lnTo>
                    <a:pt x="37517" y="7154"/>
                  </a:lnTo>
                  <a:lnTo>
                    <a:pt x="28775" y="15216"/>
                  </a:lnTo>
                  <a:lnTo>
                    <a:pt x="3262" y="54649"/>
                  </a:lnTo>
                  <a:lnTo>
                    <a:pt x="497" y="65605"/>
                  </a:lnTo>
                  <a:lnTo>
                    <a:pt x="0" y="89624"/>
                  </a:lnTo>
                  <a:lnTo>
                    <a:pt x="11630" y="130527"/>
                  </a:lnTo>
                  <a:lnTo>
                    <a:pt x="25758" y="150723"/>
                  </a:lnTo>
                  <a:lnTo>
                    <a:pt x="34485" y="158047"/>
                  </a:lnTo>
                  <a:lnTo>
                    <a:pt x="38293" y="160000"/>
                  </a:lnTo>
                  <a:lnTo>
                    <a:pt x="50992" y="159348"/>
                  </a:lnTo>
                  <a:lnTo>
                    <a:pt x="79958" y="150306"/>
                  </a:lnTo>
                  <a:lnTo>
                    <a:pt x="93146" y="135989"/>
                  </a:lnTo>
                  <a:lnTo>
                    <a:pt x="103946" y="115515"/>
                  </a:lnTo>
                  <a:lnTo>
                    <a:pt x="110026" y="80188"/>
                  </a:lnTo>
                  <a:lnTo>
                    <a:pt x="109258" y="33148"/>
                  </a:lnTo>
                  <a:lnTo>
                    <a:pt x="107192" y="22759"/>
                  </a:lnTo>
                  <a:lnTo>
                    <a:pt x="102640" y="14774"/>
                  </a:lnTo>
                  <a:lnTo>
                    <a:pt x="89115" y="3081"/>
                  </a:lnTo>
                  <a:lnTo>
                    <a:pt x="83180" y="598"/>
                  </a:lnTo>
                  <a:lnTo>
                    <a:pt x="78166" y="0"/>
                  </a:lnTo>
                  <a:lnTo>
                    <a:pt x="73764" y="660"/>
                  </a:lnTo>
                  <a:lnTo>
                    <a:pt x="69771" y="4276"/>
                  </a:lnTo>
                  <a:lnTo>
                    <a:pt x="55436" y="3055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6976" name="SMARTInkShape-Group1153">
            <a:extLst>
              <a:ext uri="{FF2B5EF4-FFF2-40B4-BE49-F238E27FC236}">
                <a16:creationId xmlns:a16="http://schemas.microsoft.com/office/drawing/2014/main" id="{A8277D45-8CC6-5756-1EF4-BF1DC2DB7455}"/>
              </a:ext>
            </a:extLst>
          </p:cNvPr>
          <p:cNvGrpSpPr/>
          <p:nvPr/>
        </p:nvGrpSpPr>
        <p:grpSpPr>
          <a:xfrm>
            <a:off x="838200" y="1305079"/>
            <a:ext cx="3120136" cy="1609568"/>
            <a:chOff x="838200" y="1305079"/>
            <a:chExt cx="3120136" cy="1609568"/>
          </a:xfrm>
        </p:grpSpPr>
        <p:sp>
          <p:nvSpPr>
            <p:cNvPr id="106964" name="SMARTInkShape-6631">
              <a:extLst>
                <a:ext uri="{FF2B5EF4-FFF2-40B4-BE49-F238E27FC236}">
                  <a16:creationId xmlns:a16="http://schemas.microsoft.com/office/drawing/2014/main" id="{B40FD063-38F1-C9AF-28D4-B6B396037626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3538956" y="2305051"/>
              <a:ext cx="419380" cy="323850"/>
            </a:xfrm>
            <a:custGeom>
              <a:avLst/>
              <a:gdLst/>
              <a:ahLst/>
              <a:cxnLst/>
              <a:rect l="0" t="0" r="0" b="0"/>
              <a:pathLst>
                <a:path w="419380" h="323850">
                  <a:moveTo>
                    <a:pt x="23394" y="323849"/>
                  </a:moveTo>
                  <a:lnTo>
                    <a:pt x="23394" y="323849"/>
                  </a:lnTo>
                  <a:lnTo>
                    <a:pt x="1004" y="301459"/>
                  </a:lnTo>
                  <a:lnTo>
                    <a:pt x="0" y="298339"/>
                  </a:lnTo>
                  <a:lnTo>
                    <a:pt x="390" y="295201"/>
                  </a:lnTo>
                  <a:lnTo>
                    <a:pt x="13676" y="272447"/>
                  </a:lnTo>
                  <a:lnTo>
                    <a:pt x="53198" y="230924"/>
                  </a:lnTo>
                  <a:lnTo>
                    <a:pt x="93210" y="198213"/>
                  </a:lnTo>
                  <a:lnTo>
                    <a:pt x="135461" y="173964"/>
                  </a:lnTo>
                  <a:lnTo>
                    <a:pt x="177861" y="151641"/>
                  </a:lnTo>
                  <a:lnTo>
                    <a:pt x="214506" y="133124"/>
                  </a:lnTo>
                  <a:lnTo>
                    <a:pt x="252175" y="114233"/>
                  </a:lnTo>
                  <a:lnTo>
                    <a:pt x="292717" y="93942"/>
                  </a:lnTo>
                  <a:lnTo>
                    <a:pt x="334200" y="73197"/>
                  </a:lnTo>
                  <a:lnTo>
                    <a:pt x="377348" y="52151"/>
                  </a:lnTo>
                  <a:lnTo>
                    <a:pt x="390265" y="47907"/>
                  </a:lnTo>
                  <a:lnTo>
                    <a:pt x="402324" y="39600"/>
                  </a:lnTo>
                  <a:lnTo>
                    <a:pt x="403474" y="35944"/>
                  </a:lnTo>
                  <a:lnTo>
                    <a:pt x="403780" y="33487"/>
                  </a:lnTo>
                  <a:lnTo>
                    <a:pt x="402927" y="31850"/>
                  </a:lnTo>
                  <a:lnTo>
                    <a:pt x="401299" y="30758"/>
                  </a:lnTo>
                  <a:lnTo>
                    <a:pt x="399156" y="30030"/>
                  </a:lnTo>
                  <a:lnTo>
                    <a:pt x="385072" y="21227"/>
                  </a:lnTo>
                  <a:lnTo>
                    <a:pt x="381988" y="20501"/>
                  </a:lnTo>
                  <a:lnTo>
                    <a:pt x="368159" y="10976"/>
                  </a:lnTo>
                  <a:lnTo>
                    <a:pt x="361790" y="4898"/>
                  </a:lnTo>
                  <a:lnTo>
                    <a:pt x="353356" y="2176"/>
                  </a:lnTo>
                  <a:lnTo>
                    <a:pt x="337726" y="0"/>
                  </a:lnTo>
                  <a:lnTo>
                    <a:pt x="352929" y="1058"/>
                  </a:lnTo>
                  <a:lnTo>
                    <a:pt x="382193" y="8641"/>
                  </a:lnTo>
                  <a:lnTo>
                    <a:pt x="413777" y="9523"/>
                  </a:lnTo>
                  <a:lnTo>
                    <a:pt x="418933" y="14580"/>
                  </a:lnTo>
                  <a:lnTo>
                    <a:pt x="419379" y="17128"/>
                  </a:lnTo>
                  <a:lnTo>
                    <a:pt x="418618" y="19885"/>
                  </a:lnTo>
                  <a:lnTo>
                    <a:pt x="416007" y="25770"/>
                  </a:lnTo>
                  <a:lnTo>
                    <a:pt x="404234" y="72144"/>
                  </a:lnTo>
                  <a:lnTo>
                    <a:pt x="388226" y="97485"/>
                  </a:lnTo>
                  <a:lnTo>
                    <a:pt x="379965" y="103673"/>
                  </a:lnTo>
                  <a:lnTo>
                    <a:pt x="375819" y="11429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965" name="SMARTInkShape-6632">
              <a:extLst>
                <a:ext uri="{FF2B5EF4-FFF2-40B4-BE49-F238E27FC236}">
                  <a16:creationId xmlns:a16="http://schemas.microsoft.com/office/drawing/2014/main" id="{00A7799B-FD82-ADF8-C918-DDF4FD9EE253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1476375" y="2571750"/>
              <a:ext cx="142876" cy="133351"/>
            </a:xfrm>
            <a:custGeom>
              <a:avLst/>
              <a:gdLst/>
              <a:ahLst/>
              <a:cxnLst/>
              <a:rect l="0" t="0" r="0" b="0"/>
              <a:pathLst>
                <a:path w="142876" h="133351">
                  <a:moveTo>
                    <a:pt x="0" y="0"/>
                  </a:moveTo>
                  <a:lnTo>
                    <a:pt x="0" y="0"/>
                  </a:lnTo>
                  <a:lnTo>
                    <a:pt x="13257" y="0"/>
                  </a:lnTo>
                  <a:lnTo>
                    <a:pt x="27446" y="10113"/>
                  </a:lnTo>
                  <a:lnTo>
                    <a:pt x="57419" y="48957"/>
                  </a:lnTo>
                  <a:lnTo>
                    <a:pt x="87735" y="89814"/>
                  </a:lnTo>
                  <a:lnTo>
                    <a:pt x="99318" y="104476"/>
                  </a:lnTo>
                  <a:lnTo>
                    <a:pt x="142875" y="1333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966" name="SMARTInkShape-6633">
              <a:extLst>
                <a:ext uri="{FF2B5EF4-FFF2-40B4-BE49-F238E27FC236}">
                  <a16:creationId xmlns:a16="http://schemas.microsoft.com/office/drawing/2014/main" id="{05C03476-6695-9E3B-CE8C-936C0A21560C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1381125" y="2668324"/>
              <a:ext cx="123826" cy="112977"/>
            </a:xfrm>
            <a:custGeom>
              <a:avLst/>
              <a:gdLst/>
              <a:ahLst/>
              <a:cxnLst/>
              <a:rect l="0" t="0" r="0" b="0"/>
              <a:pathLst>
                <a:path w="123826" h="112977">
                  <a:moveTo>
                    <a:pt x="0" y="8201"/>
                  </a:moveTo>
                  <a:lnTo>
                    <a:pt x="0" y="8201"/>
                  </a:lnTo>
                  <a:lnTo>
                    <a:pt x="5057" y="3145"/>
                  </a:lnTo>
                  <a:lnTo>
                    <a:pt x="10361" y="662"/>
                  </a:lnTo>
                  <a:lnTo>
                    <a:pt x="13257" y="0"/>
                  </a:lnTo>
                  <a:lnTo>
                    <a:pt x="16247" y="617"/>
                  </a:lnTo>
                  <a:lnTo>
                    <a:pt x="22390" y="4125"/>
                  </a:lnTo>
                  <a:lnTo>
                    <a:pt x="40445" y="21546"/>
                  </a:lnTo>
                  <a:lnTo>
                    <a:pt x="67927" y="64053"/>
                  </a:lnTo>
                  <a:lnTo>
                    <a:pt x="109920" y="107438"/>
                  </a:lnTo>
                  <a:lnTo>
                    <a:pt x="123825" y="11297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967" name="SMARTInkShape-6634">
              <a:extLst>
                <a:ext uri="{FF2B5EF4-FFF2-40B4-BE49-F238E27FC236}">
                  <a16:creationId xmlns:a16="http://schemas.microsoft.com/office/drawing/2014/main" id="{EC3BD021-2959-37BC-3291-2E78DB09DD18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1266825" y="2715949"/>
              <a:ext cx="161926" cy="141552"/>
            </a:xfrm>
            <a:custGeom>
              <a:avLst/>
              <a:gdLst/>
              <a:ahLst/>
              <a:cxnLst/>
              <a:rect l="0" t="0" r="0" b="0"/>
              <a:pathLst>
                <a:path w="161926" h="141552">
                  <a:moveTo>
                    <a:pt x="0" y="8201"/>
                  </a:moveTo>
                  <a:lnTo>
                    <a:pt x="0" y="8201"/>
                  </a:lnTo>
                  <a:lnTo>
                    <a:pt x="16402" y="0"/>
                  </a:lnTo>
                  <a:lnTo>
                    <a:pt x="62420" y="33472"/>
                  </a:lnTo>
                  <a:lnTo>
                    <a:pt x="106990" y="79930"/>
                  </a:lnTo>
                  <a:lnTo>
                    <a:pt x="161925" y="14155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968" name="SMARTInkShape-6635">
              <a:extLst>
                <a:ext uri="{FF2B5EF4-FFF2-40B4-BE49-F238E27FC236}">
                  <a16:creationId xmlns:a16="http://schemas.microsoft.com/office/drawing/2014/main" id="{D8857449-6980-CF36-399C-04B722BA70D6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3619500" y="2781300"/>
              <a:ext cx="209551" cy="57151"/>
            </a:xfrm>
            <a:custGeom>
              <a:avLst/>
              <a:gdLst/>
              <a:ahLst/>
              <a:cxnLst/>
              <a:rect l="0" t="0" r="0" b="0"/>
              <a:pathLst>
                <a:path w="209551" h="57151">
                  <a:moveTo>
                    <a:pt x="0" y="57150"/>
                  </a:moveTo>
                  <a:lnTo>
                    <a:pt x="0" y="57150"/>
                  </a:lnTo>
                  <a:lnTo>
                    <a:pt x="0" y="52094"/>
                  </a:lnTo>
                  <a:lnTo>
                    <a:pt x="5644" y="46789"/>
                  </a:lnTo>
                  <a:lnTo>
                    <a:pt x="31571" y="34760"/>
                  </a:lnTo>
                  <a:lnTo>
                    <a:pt x="72754" y="22192"/>
                  </a:lnTo>
                  <a:lnTo>
                    <a:pt x="109112" y="12341"/>
                  </a:lnTo>
                  <a:lnTo>
                    <a:pt x="151375" y="5025"/>
                  </a:lnTo>
                  <a:lnTo>
                    <a:pt x="2095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969" name="SMARTInkShape-6636">
              <a:extLst>
                <a:ext uri="{FF2B5EF4-FFF2-40B4-BE49-F238E27FC236}">
                  <a16:creationId xmlns:a16="http://schemas.microsoft.com/office/drawing/2014/main" id="{7D8A8AB5-340E-66C1-AC69-B58F7A054305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3516049" y="2705100"/>
              <a:ext cx="189177" cy="74877"/>
            </a:xfrm>
            <a:custGeom>
              <a:avLst/>
              <a:gdLst/>
              <a:ahLst/>
              <a:cxnLst/>
              <a:rect l="0" t="0" r="0" b="0"/>
              <a:pathLst>
                <a:path w="189177" h="74877">
                  <a:moveTo>
                    <a:pt x="8201" y="66675"/>
                  </a:moveTo>
                  <a:lnTo>
                    <a:pt x="8201" y="66675"/>
                  </a:lnTo>
                  <a:lnTo>
                    <a:pt x="0" y="74876"/>
                  </a:lnTo>
                  <a:lnTo>
                    <a:pt x="40146" y="54028"/>
                  </a:lnTo>
                  <a:lnTo>
                    <a:pt x="82728" y="27106"/>
                  </a:lnTo>
                  <a:lnTo>
                    <a:pt x="120045" y="11982"/>
                  </a:lnTo>
                  <a:lnTo>
                    <a:pt x="189176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970" name="SMARTInkShape-6637">
              <a:extLst>
                <a:ext uri="{FF2B5EF4-FFF2-40B4-BE49-F238E27FC236}">
                  <a16:creationId xmlns:a16="http://schemas.microsoft.com/office/drawing/2014/main" id="{CEA30D37-24A7-A0B3-BC97-3DE2BE8371BB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3467100" y="2600325"/>
              <a:ext cx="190501" cy="95251"/>
            </a:xfrm>
            <a:custGeom>
              <a:avLst/>
              <a:gdLst/>
              <a:ahLst/>
              <a:cxnLst/>
              <a:rect l="0" t="0" r="0" b="0"/>
              <a:pathLst>
                <a:path w="190501" h="95251">
                  <a:moveTo>
                    <a:pt x="0" y="95250"/>
                  </a:moveTo>
                  <a:lnTo>
                    <a:pt x="0" y="95250"/>
                  </a:lnTo>
                  <a:lnTo>
                    <a:pt x="5056" y="95250"/>
                  </a:lnTo>
                  <a:lnTo>
                    <a:pt x="49343" y="62796"/>
                  </a:lnTo>
                  <a:lnTo>
                    <a:pt x="62147" y="53309"/>
                  </a:lnTo>
                  <a:lnTo>
                    <a:pt x="109039" y="25900"/>
                  </a:lnTo>
                  <a:lnTo>
                    <a:pt x="143717" y="7703"/>
                  </a:lnTo>
                  <a:lnTo>
                    <a:pt x="166990" y="1522"/>
                  </a:lnTo>
                  <a:lnTo>
                    <a:pt x="1905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971" name="SMARTInkShape-6638">
              <a:extLst>
                <a:ext uri="{FF2B5EF4-FFF2-40B4-BE49-F238E27FC236}">
                  <a16:creationId xmlns:a16="http://schemas.microsoft.com/office/drawing/2014/main" id="{7B33AA43-4886-709F-067D-7CC4761713CA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1666875" y="2343270"/>
              <a:ext cx="47626" cy="571377"/>
            </a:xfrm>
            <a:custGeom>
              <a:avLst/>
              <a:gdLst/>
              <a:ahLst/>
              <a:cxnLst/>
              <a:rect l="0" t="0" r="0" b="0"/>
              <a:pathLst>
                <a:path w="47626" h="571377">
                  <a:moveTo>
                    <a:pt x="0" y="28455"/>
                  </a:moveTo>
                  <a:lnTo>
                    <a:pt x="0" y="28455"/>
                  </a:lnTo>
                  <a:lnTo>
                    <a:pt x="0" y="11121"/>
                  </a:lnTo>
                  <a:lnTo>
                    <a:pt x="1058" y="10549"/>
                  </a:lnTo>
                  <a:lnTo>
                    <a:pt x="5057" y="9913"/>
                  </a:lnTo>
                  <a:lnTo>
                    <a:pt x="6546" y="8686"/>
                  </a:lnTo>
                  <a:lnTo>
                    <a:pt x="9490" y="0"/>
                  </a:lnTo>
                  <a:lnTo>
                    <a:pt x="9515" y="10028"/>
                  </a:lnTo>
                  <a:lnTo>
                    <a:pt x="6698" y="17796"/>
                  </a:lnTo>
                  <a:lnTo>
                    <a:pt x="4465" y="21349"/>
                  </a:lnTo>
                  <a:lnTo>
                    <a:pt x="588" y="66142"/>
                  </a:lnTo>
                  <a:lnTo>
                    <a:pt x="77" y="110755"/>
                  </a:lnTo>
                  <a:lnTo>
                    <a:pt x="23" y="156910"/>
                  </a:lnTo>
                  <a:lnTo>
                    <a:pt x="10" y="192438"/>
                  </a:lnTo>
                  <a:lnTo>
                    <a:pt x="5060" y="232970"/>
                  </a:lnTo>
                  <a:lnTo>
                    <a:pt x="8937" y="277428"/>
                  </a:lnTo>
                  <a:lnTo>
                    <a:pt x="14465" y="319523"/>
                  </a:lnTo>
                  <a:lnTo>
                    <a:pt x="18446" y="360440"/>
                  </a:lnTo>
                  <a:lnTo>
                    <a:pt x="21819" y="405453"/>
                  </a:lnTo>
                  <a:lnTo>
                    <a:pt x="32297" y="451821"/>
                  </a:lnTo>
                  <a:lnTo>
                    <a:pt x="37336" y="491757"/>
                  </a:lnTo>
                  <a:lnTo>
                    <a:pt x="38819" y="510592"/>
                  </a:lnTo>
                  <a:lnTo>
                    <a:pt x="47219" y="545590"/>
                  </a:lnTo>
                  <a:lnTo>
                    <a:pt x="47625" y="571376"/>
                  </a:lnTo>
                  <a:lnTo>
                    <a:pt x="47625" y="563178"/>
                  </a:lnTo>
                  <a:lnTo>
                    <a:pt x="46567" y="562738"/>
                  </a:lnTo>
                  <a:lnTo>
                    <a:pt x="38100" y="56185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972" name="SMARTInkShape-6639">
              <a:extLst>
                <a:ext uri="{FF2B5EF4-FFF2-40B4-BE49-F238E27FC236}">
                  <a16:creationId xmlns:a16="http://schemas.microsoft.com/office/drawing/2014/main" id="{2A94DA34-5930-6CB9-83DC-83FBDB754EF8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3429000" y="2344648"/>
              <a:ext cx="9526" cy="565962"/>
            </a:xfrm>
            <a:custGeom>
              <a:avLst/>
              <a:gdLst/>
              <a:ahLst/>
              <a:cxnLst/>
              <a:rect l="0" t="0" r="0" b="0"/>
              <a:pathLst>
                <a:path w="9526" h="565962">
                  <a:moveTo>
                    <a:pt x="9525" y="55652"/>
                  </a:moveTo>
                  <a:lnTo>
                    <a:pt x="9525" y="55652"/>
                  </a:lnTo>
                  <a:lnTo>
                    <a:pt x="9525" y="8291"/>
                  </a:lnTo>
                  <a:lnTo>
                    <a:pt x="9525" y="0"/>
                  </a:lnTo>
                  <a:lnTo>
                    <a:pt x="9525" y="41343"/>
                  </a:lnTo>
                  <a:lnTo>
                    <a:pt x="9525" y="81283"/>
                  </a:lnTo>
                  <a:lnTo>
                    <a:pt x="9525" y="124332"/>
                  </a:lnTo>
                  <a:lnTo>
                    <a:pt x="9525" y="161609"/>
                  </a:lnTo>
                  <a:lnTo>
                    <a:pt x="4469" y="201111"/>
                  </a:lnTo>
                  <a:lnTo>
                    <a:pt x="7429" y="245840"/>
                  </a:lnTo>
                  <a:lnTo>
                    <a:pt x="8904" y="281925"/>
                  </a:lnTo>
                  <a:lnTo>
                    <a:pt x="9341" y="319428"/>
                  </a:lnTo>
                  <a:lnTo>
                    <a:pt x="9471" y="356293"/>
                  </a:lnTo>
                  <a:lnTo>
                    <a:pt x="9514" y="400553"/>
                  </a:lnTo>
                  <a:lnTo>
                    <a:pt x="9524" y="446666"/>
                  </a:lnTo>
                  <a:lnTo>
                    <a:pt x="8467" y="459095"/>
                  </a:lnTo>
                  <a:lnTo>
                    <a:pt x="883" y="503542"/>
                  </a:lnTo>
                  <a:lnTo>
                    <a:pt x="16" y="550653"/>
                  </a:lnTo>
                  <a:lnTo>
                    <a:pt x="0" y="565961"/>
                  </a:lnTo>
                  <a:lnTo>
                    <a:pt x="0" y="561409"/>
                  </a:lnTo>
                  <a:lnTo>
                    <a:pt x="5056" y="560753"/>
                  </a:lnTo>
                  <a:lnTo>
                    <a:pt x="6546" y="559603"/>
                  </a:lnTo>
                  <a:lnTo>
                    <a:pt x="9525" y="55095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973" name="SMARTInkShape-6640">
              <a:extLst>
                <a:ext uri="{FF2B5EF4-FFF2-40B4-BE49-F238E27FC236}">
                  <a16:creationId xmlns:a16="http://schemas.microsoft.com/office/drawing/2014/main" id="{98AA9803-207F-43B3-3AA0-A5F4B01667AF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838200" y="1375662"/>
              <a:ext cx="209551" cy="24514"/>
            </a:xfrm>
            <a:custGeom>
              <a:avLst/>
              <a:gdLst/>
              <a:ahLst/>
              <a:cxnLst/>
              <a:rect l="0" t="0" r="0" b="0"/>
              <a:pathLst>
                <a:path w="209551" h="24514">
                  <a:moveTo>
                    <a:pt x="0" y="24513"/>
                  </a:moveTo>
                  <a:lnTo>
                    <a:pt x="0" y="24513"/>
                  </a:lnTo>
                  <a:lnTo>
                    <a:pt x="40020" y="21691"/>
                  </a:lnTo>
                  <a:lnTo>
                    <a:pt x="85978" y="14812"/>
                  </a:lnTo>
                  <a:lnTo>
                    <a:pt x="128747" y="6423"/>
                  </a:lnTo>
                  <a:lnTo>
                    <a:pt x="153923" y="5589"/>
                  </a:lnTo>
                  <a:lnTo>
                    <a:pt x="161191" y="2697"/>
                  </a:lnTo>
                  <a:lnTo>
                    <a:pt x="164611" y="444"/>
                  </a:lnTo>
                  <a:lnTo>
                    <a:pt x="169007" y="0"/>
                  </a:lnTo>
                  <a:lnTo>
                    <a:pt x="209550" y="546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974" name="SMARTInkShape-6641">
              <a:extLst>
                <a:ext uri="{FF2B5EF4-FFF2-40B4-BE49-F238E27FC236}">
                  <a16:creationId xmlns:a16="http://schemas.microsoft.com/office/drawing/2014/main" id="{CBEEE88D-D199-8B6D-C342-64065DAB181C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866810" y="1305079"/>
              <a:ext cx="142841" cy="209351"/>
            </a:xfrm>
            <a:custGeom>
              <a:avLst/>
              <a:gdLst/>
              <a:ahLst/>
              <a:cxnLst/>
              <a:rect l="0" t="0" r="0" b="0"/>
              <a:pathLst>
                <a:path w="142841" h="209351">
                  <a:moveTo>
                    <a:pt x="38065" y="28421"/>
                  </a:moveTo>
                  <a:lnTo>
                    <a:pt x="38065" y="28421"/>
                  </a:lnTo>
                  <a:lnTo>
                    <a:pt x="33008" y="23364"/>
                  </a:lnTo>
                  <a:lnTo>
                    <a:pt x="32577" y="21875"/>
                  </a:lnTo>
                  <a:lnTo>
                    <a:pt x="33348" y="20882"/>
                  </a:lnTo>
                  <a:lnTo>
                    <a:pt x="34920" y="20220"/>
                  </a:lnTo>
                  <a:lnTo>
                    <a:pt x="35969" y="18720"/>
                  </a:lnTo>
                  <a:lnTo>
                    <a:pt x="37444" y="11553"/>
                  </a:lnTo>
                  <a:lnTo>
                    <a:pt x="38058" y="0"/>
                  </a:lnTo>
                  <a:lnTo>
                    <a:pt x="38065" y="43699"/>
                  </a:lnTo>
                  <a:lnTo>
                    <a:pt x="30526" y="86329"/>
                  </a:lnTo>
                  <a:lnTo>
                    <a:pt x="27743" y="133296"/>
                  </a:lnTo>
                  <a:lnTo>
                    <a:pt x="21013" y="159684"/>
                  </a:lnTo>
                  <a:lnTo>
                    <a:pt x="10002" y="188135"/>
                  </a:lnTo>
                  <a:lnTo>
                    <a:pt x="9642" y="194748"/>
                  </a:lnTo>
                  <a:lnTo>
                    <a:pt x="6735" y="200416"/>
                  </a:lnTo>
                  <a:lnTo>
                    <a:pt x="0" y="209350"/>
                  </a:lnTo>
                  <a:lnTo>
                    <a:pt x="30984" y="208337"/>
                  </a:lnTo>
                  <a:lnTo>
                    <a:pt x="71405" y="200459"/>
                  </a:lnTo>
                  <a:lnTo>
                    <a:pt x="113847" y="199923"/>
                  </a:lnTo>
                  <a:lnTo>
                    <a:pt x="142840" y="19987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975" name="SMARTInkShape-6642">
              <a:extLst>
                <a:ext uri="{FF2B5EF4-FFF2-40B4-BE49-F238E27FC236}">
                  <a16:creationId xmlns:a16="http://schemas.microsoft.com/office/drawing/2014/main" id="{3EE76364-3312-A05B-2142-DD19C1AA952F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1162050" y="1400262"/>
              <a:ext cx="2771764" cy="1342939"/>
            </a:xfrm>
            <a:custGeom>
              <a:avLst/>
              <a:gdLst/>
              <a:ahLst/>
              <a:cxnLst/>
              <a:rect l="0" t="0" r="0" b="0"/>
              <a:pathLst>
                <a:path w="2771764" h="1342939">
                  <a:moveTo>
                    <a:pt x="0" y="1276263"/>
                  </a:moveTo>
                  <a:lnTo>
                    <a:pt x="0" y="1276263"/>
                  </a:lnTo>
                  <a:lnTo>
                    <a:pt x="5057" y="1276263"/>
                  </a:lnTo>
                  <a:lnTo>
                    <a:pt x="10361" y="1279085"/>
                  </a:lnTo>
                  <a:lnTo>
                    <a:pt x="16247" y="1282809"/>
                  </a:lnTo>
                  <a:lnTo>
                    <a:pt x="22390" y="1284464"/>
                  </a:lnTo>
                  <a:lnTo>
                    <a:pt x="25510" y="1283847"/>
                  </a:lnTo>
                  <a:lnTo>
                    <a:pt x="36016" y="1278981"/>
                  </a:lnTo>
                  <a:lnTo>
                    <a:pt x="69459" y="1276369"/>
                  </a:lnTo>
                  <a:lnTo>
                    <a:pt x="71706" y="1275275"/>
                  </a:lnTo>
                  <a:lnTo>
                    <a:pt x="73204" y="1273488"/>
                  </a:lnTo>
                  <a:lnTo>
                    <a:pt x="74202" y="1271238"/>
                  </a:lnTo>
                  <a:lnTo>
                    <a:pt x="107179" y="1247616"/>
                  </a:lnTo>
                  <a:lnTo>
                    <a:pt x="150625" y="1221093"/>
                  </a:lnTo>
                  <a:lnTo>
                    <a:pt x="193166" y="1189875"/>
                  </a:lnTo>
                  <a:lnTo>
                    <a:pt x="214221" y="1176936"/>
                  </a:lnTo>
                  <a:lnTo>
                    <a:pt x="240929" y="1162451"/>
                  </a:lnTo>
                  <a:lnTo>
                    <a:pt x="287320" y="1123658"/>
                  </a:lnTo>
                  <a:lnTo>
                    <a:pt x="321579" y="1096842"/>
                  </a:lnTo>
                  <a:lnTo>
                    <a:pt x="367056" y="1052020"/>
                  </a:lnTo>
                  <a:lnTo>
                    <a:pt x="411640" y="1008553"/>
                  </a:lnTo>
                  <a:lnTo>
                    <a:pt x="452415" y="974923"/>
                  </a:lnTo>
                  <a:lnTo>
                    <a:pt x="495128" y="933419"/>
                  </a:lnTo>
                  <a:lnTo>
                    <a:pt x="530489" y="889963"/>
                  </a:lnTo>
                  <a:lnTo>
                    <a:pt x="563292" y="847761"/>
                  </a:lnTo>
                  <a:lnTo>
                    <a:pt x="591142" y="808300"/>
                  </a:lnTo>
                  <a:lnTo>
                    <a:pt x="626807" y="763867"/>
                  </a:lnTo>
                  <a:lnTo>
                    <a:pt x="652386" y="722033"/>
                  </a:lnTo>
                  <a:lnTo>
                    <a:pt x="682824" y="675954"/>
                  </a:lnTo>
                  <a:lnTo>
                    <a:pt x="715686" y="632275"/>
                  </a:lnTo>
                  <a:lnTo>
                    <a:pt x="744637" y="585484"/>
                  </a:lnTo>
                  <a:lnTo>
                    <a:pt x="773246" y="542989"/>
                  </a:lnTo>
                  <a:lnTo>
                    <a:pt x="798679" y="499446"/>
                  </a:lnTo>
                  <a:lnTo>
                    <a:pt x="836035" y="456566"/>
                  </a:lnTo>
                  <a:lnTo>
                    <a:pt x="867421" y="411426"/>
                  </a:lnTo>
                  <a:lnTo>
                    <a:pt x="878704" y="396591"/>
                  </a:lnTo>
                  <a:lnTo>
                    <a:pt x="907899" y="350121"/>
                  </a:lnTo>
                  <a:lnTo>
                    <a:pt x="943617" y="304769"/>
                  </a:lnTo>
                  <a:lnTo>
                    <a:pt x="978309" y="261901"/>
                  </a:lnTo>
                  <a:lnTo>
                    <a:pt x="1016068" y="215629"/>
                  </a:lnTo>
                  <a:lnTo>
                    <a:pt x="1055550" y="173207"/>
                  </a:lnTo>
                  <a:lnTo>
                    <a:pt x="1098635" y="136556"/>
                  </a:lnTo>
                  <a:lnTo>
                    <a:pt x="1144178" y="96755"/>
                  </a:lnTo>
                  <a:lnTo>
                    <a:pt x="1187519" y="67975"/>
                  </a:lnTo>
                  <a:lnTo>
                    <a:pt x="1233757" y="44763"/>
                  </a:lnTo>
                  <a:lnTo>
                    <a:pt x="1278116" y="25348"/>
                  </a:lnTo>
                  <a:lnTo>
                    <a:pt x="1313846" y="12265"/>
                  </a:lnTo>
                  <a:lnTo>
                    <a:pt x="1356953" y="1402"/>
                  </a:lnTo>
                  <a:lnTo>
                    <a:pt x="1398481" y="0"/>
                  </a:lnTo>
                  <a:lnTo>
                    <a:pt x="1434805" y="2752"/>
                  </a:lnTo>
                  <a:lnTo>
                    <a:pt x="1473248" y="11673"/>
                  </a:lnTo>
                  <a:lnTo>
                    <a:pt x="1482393" y="15723"/>
                  </a:lnTo>
                  <a:lnTo>
                    <a:pt x="1529943" y="26446"/>
                  </a:lnTo>
                  <a:lnTo>
                    <a:pt x="1538283" y="28639"/>
                  </a:lnTo>
                  <a:lnTo>
                    <a:pt x="1569546" y="44910"/>
                  </a:lnTo>
                  <a:lnTo>
                    <a:pt x="1577051" y="47428"/>
                  </a:lnTo>
                  <a:lnTo>
                    <a:pt x="1600146" y="63945"/>
                  </a:lnTo>
                  <a:lnTo>
                    <a:pt x="1606526" y="66472"/>
                  </a:lnTo>
                  <a:lnTo>
                    <a:pt x="1632144" y="83790"/>
                  </a:lnTo>
                  <a:lnTo>
                    <a:pt x="1650058" y="102755"/>
                  </a:lnTo>
                  <a:lnTo>
                    <a:pt x="1684298" y="126854"/>
                  </a:lnTo>
                  <a:lnTo>
                    <a:pt x="1704094" y="150593"/>
                  </a:lnTo>
                  <a:lnTo>
                    <a:pt x="1715520" y="156841"/>
                  </a:lnTo>
                  <a:lnTo>
                    <a:pt x="1721530" y="158506"/>
                  </a:lnTo>
                  <a:lnTo>
                    <a:pt x="1725536" y="160675"/>
                  </a:lnTo>
                  <a:lnTo>
                    <a:pt x="1728208" y="163179"/>
                  </a:lnTo>
                  <a:lnTo>
                    <a:pt x="1770582" y="208321"/>
                  </a:lnTo>
                  <a:lnTo>
                    <a:pt x="1812564" y="253199"/>
                  </a:lnTo>
                  <a:lnTo>
                    <a:pt x="1850959" y="298036"/>
                  </a:lnTo>
                  <a:lnTo>
                    <a:pt x="1866260" y="316368"/>
                  </a:lnTo>
                  <a:lnTo>
                    <a:pt x="1888716" y="344986"/>
                  </a:lnTo>
                  <a:lnTo>
                    <a:pt x="1924293" y="388643"/>
                  </a:lnTo>
                  <a:lnTo>
                    <a:pt x="1935800" y="403398"/>
                  </a:lnTo>
                  <a:lnTo>
                    <a:pt x="1965159" y="449810"/>
                  </a:lnTo>
                  <a:lnTo>
                    <a:pt x="1993352" y="495157"/>
                  </a:lnTo>
                  <a:lnTo>
                    <a:pt x="2015217" y="521468"/>
                  </a:lnTo>
                  <a:lnTo>
                    <a:pt x="2025823" y="548142"/>
                  </a:lnTo>
                  <a:lnTo>
                    <a:pt x="2029608" y="558954"/>
                  </a:lnTo>
                  <a:lnTo>
                    <a:pt x="2060143" y="603546"/>
                  </a:lnTo>
                  <a:lnTo>
                    <a:pt x="2083542" y="644358"/>
                  </a:lnTo>
                  <a:lnTo>
                    <a:pt x="2117010" y="689243"/>
                  </a:lnTo>
                  <a:lnTo>
                    <a:pt x="2140667" y="735568"/>
                  </a:lnTo>
                  <a:lnTo>
                    <a:pt x="2160121" y="764549"/>
                  </a:lnTo>
                  <a:lnTo>
                    <a:pt x="2173914" y="788447"/>
                  </a:lnTo>
                  <a:lnTo>
                    <a:pt x="2207172" y="833126"/>
                  </a:lnTo>
                  <a:lnTo>
                    <a:pt x="2238981" y="877448"/>
                  </a:lnTo>
                  <a:lnTo>
                    <a:pt x="2277804" y="924646"/>
                  </a:lnTo>
                  <a:lnTo>
                    <a:pt x="2311796" y="967314"/>
                  </a:lnTo>
                  <a:lnTo>
                    <a:pt x="2349535" y="1014503"/>
                  </a:lnTo>
                  <a:lnTo>
                    <a:pt x="2392763" y="1059119"/>
                  </a:lnTo>
                  <a:lnTo>
                    <a:pt x="2435342" y="1101751"/>
                  </a:lnTo>
                  <a:lnTo>
                    <a:pt x="2479916" y="1143506"/>
                  </a:lnTo>
                  <a:lnTo>
                    <a:pt x="2525060" y="1182341"/>
                  </a:lnTo>
                  <a:lnTo>
                    <a:pt x="2572187" y="1220455"/>
                  </a:lnTo>
                  <a:lnTo>
                    <a:pt x="2612784" y="1252623"/>
                  </a:lnTo>
                  <a:lnTo>
                    <a:pt x="2657461" y="1283719"/>
                  </a:lnTo>
                  <a:lnTo>
                    <a:pt x="2701728" y="1310049"/>
                  </a:lnTo>
                  <a:lnTo>
                    <a:pt x="2721915" y="1316333"/>
                  </a:lnTo>
                  <a:lnTo>
                    <a:pt x="2743730" y="1331231"/>
                  </a:lnTo>
                  <a:lnTo>
                    <a:pt x="2760399" y="1333285"/>
                  </a:lnTo>
                  <a:lnTo>
                    <a:pt x="2771763" y="1342928"/>
                  </a:lnTo>
                  <a:lnTo>
                    <a:pt x="2762250" y="134293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6977" name="SMARTInkShape-6643">
            <a:extLst>
              <a:ext uri="{FF2B5EF4-FFF2-40B4-BE49-F238E27FC236}">
                <a16:creationId xmlns:a16="http://schemas.microsoft.com/office/drawing/2014/main" id="{EE3C344E-0663-6F90-F24C-C3044C0B2353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1133475" y="2857500"/>
            <a:ext cx="2638426" cy="38101"/>
          </a:xfrm>
          <a:custGeom>
            <a:avLst/>
            <a:gdLst/>
            <a:ahLst/>
            <a:cxnLst/>
            <a:rect l="0" t="0" r="0" b="0"/>
            <a:pathLst>
              <a:path w="2638426" h="38101">
                <a:moveTo>
                  <a:pt x="0" y="0"/>
                </a:moveTo>
                <a:lnTo>
                  <a:pt x="0" y="0"/>
                </a:lnTo>
                <a:lnTo>
                  <a:pt x="0" y="5056"/>
                </a:lnTo>
                <a:lnTo>
                  <a:pt x="1058" y="6546"/>
                </a:lnTo>
                <a:lnTo>
                  <a:pt x="2822" y="7539"/>
                </a:lnTo>
                <a:lnTo>
                  <a:pt x="5057" y="8201"/>
                </a:lnTo>
                <a:lnTo>
                  <a:pt x="7604" y="7584"/>
                </a:lnTo>
                <a:lnTo>
                  <a:pt x="19298" y="1812"/>
                </a:lnTo>
                <a:lnTo>
                  <a:pt x="49490" y="106"/>
                </a:lnTo>
                <a:lnTo>
                  <a:pt x="91942" y="7553"/>
                </a:lnTo>
                <a:lnTo>
                  <a:pt x="135227" y="9265"/>
                </a:lnTo>
                <a:lnTo>
                  <a:pt x="179171" y="9491"/>
                </a:lnTo>
                <a:lnTo>
                  <a:pt x="226284" y="10576"/>
                </a:lnTo>
                <a:lnTo>
                  <a:pt x="271070" y="15011"/>
                </a:lnTo>
                <a:lnTo>
                  <a:pt x="315737" y="12679"/>
                </a:lnTo>
                <a:lnTo>
                  <a:pt x="353196" y="16692"/>
                </a:lnTo>
                <a:lnTo>
                  <a:pt x="385576" y="18002"/>
                </a:lnTo>
                <a:lnTo>
                  <a:pt x="423956" y="18584"/>
                </a:lnTo>
                <a:lnTo>
                  <a:pt x="461475" y="17784"/>
                </a:lnTo>
                <a:lnTo>
                  <a:pt x="501506" y="12443"/>
                </a:lnTo>
                <a:lnTo>
                  <a:pt x="538649" y="11448"/>
                </a:lnTo>
                <a:lnTo>
                  <a:pt x="583003" y="17235"/>
                </a:lnTo>
                <a:lnTo>
                  <a:pt x="619711" y="18512"/>
                </a:lnTo>
                <a:lnTo>
                  <a:pt x="657398" y="18891"/>
                </a:lnTo>
                <a:lnTo>
                  <a:pt x="695376" y="16181"/>
                </a:lnTo>
                <a:lnTo>
                  <a:pt x="720748" y="13542"/>
                </a:lnTo>
                <a:lnTo>
                  <a:pt x="758832" y="16948"/>
                </a:lnTo>
                <a:lnTo>
                  <a:pt x="796927" y="18427"/>
                </a:lnTo>
                <a:lnTo>
                  <a:pt x="833967" y="17807"/>
                </a:lnTo>
                <a:lnTo>
                  <a:pt x="878286" y="14297"/>
                </a:lnTo>
                <a:lnTo>
                  <a:pt x="914989" y="14819"/>
                </a:lnTo>
                <a:lnTo>
                  <a:pt x="952675" y="11094"/>
                </a:lnTo>
                <a:lnTo>
                  <a:pt x="990652" y="9990"/>
                </a:lnTo>
                <a:lnTo>
                  <a:pt x="1037182" y="9663"/>
                </a:lnTo>
                <a:lnTo>
                  <a:pt x="1073745" y="9586"/>
                </a:lnTo>
                <a:lnTo>
                  <a:pt x="1118129" y="9543"/>
                </a:lnTo>
                <a:lnTo>
                  <a:pt x="1157032" y="9530"/>
                </a:lnTo>
                <a:lnTo>
                  <a:pt x="1201981" y="9526"/>
                </a:lnTo>
                <a:lnTo>
                  <a:pt x="1238793" y="9525"/>
                </a:lnTo>
                <a:lnTo>
                  <a:pt x="1284101" y="4469"/>
                </a:lnTo>
                <a:lnTo>
                  <a:pt x="1315426" y="1986"/>
                </a:lnTo>
                <a:lnTo>
                  <a:pt x="1354042" y="1941"/>
                </a:lnTo>
                <a:lnTo>
                  <a:pt x="1395899" y="5449"/>
                </a:lnTo>
                <a:lnTo>
                  <a:pt x="1430730" y="7713"/>
                </a:lnTo>
                <a:lnTo>
                  <a:pt x="1463497" y="8720"/>
                </a:lnTo>
                <a:lnTo>
                  <a:pt x="1502754" y="9167"/>
                </a:lnTo>
                <a:lnTo>
                  <a:pt x="1544896" y="9366"/>
                </a:lnTo>
                <a:lnTo>
                  <a:pt x="1585145" y="8396"/>
                </a:lnTo>
                <a:lnTo>
                  <a:pt x="1630547" y="4017"/>
                </a:lnTo>
                <a:lnTo>
                  <a:pt x="1677691" y="8123"/>
                </a:lnTo>
                <a:lnTo>
                  <a:pt x="1714882" y="9110"/>
                </a:lnTo>
                <a:lnTo>
                  <a:pt x="1760319" y="9443"/>
                </a:lnTo>
                <a:lnTo>
                  <a:pt x="1807473" y="9509"/>
                </a:lnTo>
                <a:lnTo>
                  <a:pt x="1844941" y="9520"/>
                </a:lnTo>
                <a:lnTo>
                  <a:pt x="1881796" y="9523"/>
                </a:lnTo>
                <a:lnTo>
                  <a:pt x="1928874" y="12347"/>
                </a:lnTo>
                <a:lnTo>
                  <a:pt x="1960061" y="16071"/>
                </a:lnTo>
                <a:lnTo>
                  <a:pt x="1998616" y="17726"/>
                </a:lnTo>
                <a:lnTo>
                  <a:pt x="2031979" y="18461"/>
                </a:lnTo>
                <a:lnTo>
                  <a:pt x="2074562" y="18875"/>
                </a:lnTo>
                <a:lnTo>
                  <a:pt x="2113991" y="18998"/>
                </a:lnTo>
                <a:lnTo>
                  <a:pt x="2152484" y="21857"/>
                </a:lnTo>
                <a:lnTo>
                  <a:pt x="2190701" y="26584"/>
                </a:lnTo>
                <a:lnTo>
                  <a:pt x="2237303" y="27985"/>
                </a:lnTo>
                <a:lnTo>
                  <a:pt x="2273882" y="28313"/>
                </a:lnTo>
                <a:lnTo>
                  <a:pt x="2318275" y="28497"/>
                </a:lnTo>
                <a:lnTo>
                  <a:pt x="2357181" y="28552"/>
                </a:lnTo>
                <a:lnTo>
                  <a:pt x="2402131" y="28570"/>
                </a:lnTo>
                <a:lnTo>
                  <a:pt x="2446405" y="28574"/>
                </a:lnTo>
                <a:lnTo>
                  <a:pt x="2485725" y="35121"/>
                </a:lnTo>
                <a:lnTo>
                  <a:pt x="2529710" y="37511"/>
                </a:lnTo>
                <a:lnTo>
                  <a:pt x="2570583" y="37925"/>
                </a:lnTo>
                <a:lnTo>
                  <a:pt x="2616764" y="38085"/>
                </a:lnTo>
                <a:lnTo>
                  <a:pt x="2638425" y="3810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11.2.3 (cont.)</a:t>
            </a:r>
          </a:p>
        </p:txBody>
      </p:sp>
      <p:pic>
        <p:nvPicPr>
          <p:cNvPr id="1054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14791" y="1143000"/>
            <a:ext cx="4514418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77462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11.2.4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Alexander Bolt Company produces half-inch A-class stainless steel bolts that have a mean tensile strength of more than </a:t>
            </a:r>
            <a:r>
              <a:rPr lang="en-US" dirty="0">
                <a:solidFill>
                  <a:srgbClr val="0000FF"/>
                </a:solidFill>
              </a:rPr>
              <a:t>4000</a:t>
            </a:r>
            <a:r>
              <a:rPr lang="en-US" dirty="0"/>
              <a:t> pounds per square inch (psi), the specified quality standard. The company wants to be sure that its A-class product is above the quality standard. A sample of </a:t>
            </a:r>
            <a:r>
              <a:rPr lang="en-US" dirty="0">
                <a:solidFill>
                  <a:srgbClr val="0000FF"/>
                </a:solidFill>
              </a:rPr>
              <a:t>25</a:t>
            </a:r>
            <a:r>
              <a:rPr lang="en-US" dirty="0"/>
              <a:t> bolts is to be randomly selected from stock and tested for tensile strength.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11.2.4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Design a test of hypothesis to determine if there is overwhelming evidence that the bolts are better than the specified quality standard. </a:t>
            </a:r>
          </a:p>
          <a:p>
            <a:r>
              <a:rPr lang="en-US" dirty="0"/>
              <a:t>Sample values:</a:t>
            </a:r>
          </a:p>
          <a:p>
            <a:r>
              <a:rPr lang="en-US" dirty="0">
                <a:solidFill>
                  <a:srgbClr val="0000FF"/>
                </a:solidFill>
              </a:rPr>
              <a:t>4023 3993 4009 4006 4039 3984 4003 4007 </a:t>
            </a:r>
          </a:p>
          <a:p>
            <a:r>
              <a:rPr lang="en-US" dirty="0">
                <a:solidFill>
                  <a:srgbClr val="0000FF"/>
                </a:solidFill>
              </a:rPr>
              <a:t>4007 4055 4004 4049 4000 3995 4019 4003 4029 </a:t>
            </a:r>
          </a:p>
          <a:p>
            <a:r>
              <a:rPr lang="en-US" dirty="0">
                <a:solidFill>
                  <a:srgbClr val="0000FF"/>
                </a:solidFill>
              </a:rPr>
              <a:t>4009 4041 4021 4012 3984 4040 4025 3986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11.2.4 (cont.)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11.2.4 (cont.)</a:t>
            </a:r>
          </a:p>
        </p:txBody>
      </p:sp>
      <p:pic>
        <p:nvPicPr>
          <p:cNvPr id="1126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3234" y="2524499"/>
            <a:ext cx="4626166" cy="341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4DB678E-0C8C-4037-A590-91CB7284F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</p:spPr>
        <p:txBody>
          <a:bodyPr/>
          <a:lstStyle/>
          <a:p>
            <a:r>
              <a:rPr lang="en-US" i="1" dirty="0"/>
              <a:t>Why Not Make Both </a:t>
            </a:r>
            <a:r>
              <a:rPr lang="el-GR" i="1" dirty="0">
                <a:latin typeface="Cambria Math" panose="02040503050406030204" pitchFamily="18" charset="0"/>
                <a:ea typeface="Cambria Math" panose="02040503050406030204" pitchFamily="18" charset="0"/>
              </a:rPr>
              <a:t>α</a:t>
            </a:r>
            <a:r>
              <a:rPr lang="en-US" i="1" dirty="0"/>
              <a:t> and </a:t>
            </a:r>
            <a:r>
              <a:rPr lang="el-GR" i="1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β</a:t>
            </a:r>
            <a:r>
              <a:rPr lang="el-GR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i="1" dirty="0"/>
              <a:t>as Small as Possible?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D7D0BBB-799D-4EF3-9D0C-04C8A8C29C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623046"/>
            <a:ext cx="5334000" cy="549154"/>
          </a:xfrm>
        </p:spPr>
        <p:txBody>
          <a:bodyPr>
            <a:normAutofit/>
          </a:bodyPr>
          <a:lstStyle/>
          <a:p>
            <a:r>
              <a:rPr lang="en-US" sz="1600" dirty="0"/>
              <a:t>https://www.scribbr.com/statistics/type-i-and-type-ii-errors/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31A9E3A-9DED-4AC2-83B2-795297DFA0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857" y="1143514"/>
            <a:ext cx="7314286" cy="411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7939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3">
            <a:extLst>
              <a:ext uri="{FF2B5EF4-FFF2-40B4-BE49-F238E27FC236}">
                <a16:creationId xmlns:a16="http://schemas.microsoft.com/office/drawing/2014/main" id="{FA87C32C-245E-4140-AB34-EC636369CD3D}"/>
              </a:ext>
            </a:extLst>
          </p:cNvPr>
          <p:cNvSpPr>
            <a:spLocks/>
          </p:cNvSpPr>
          <p:nvPr/>
        </p:nvSpPr>
        <p:spPr bwMode="auto">
          <a:xfrm>
            <a:off x="1828800" y="304800"/>
            <a:ext cx="2243138" cy="1681163"/>
          </a:xfrm>
          <a:custGeom>
            <a:avLst/>
            <a:gdLst>
              <a:gd name="T0" fmla="*/ 0 w 901"/>
              <a:gd name="T1" fmla="*/ 2147483647 h 721"/>
              <a:gd name="T2" fmla="*/ 2147483647 w 901"/>
              <a:gd name="T3" fmla="*/ 2147483647 h 721"/>
              <a:gd name="T4" fmla="*/ 2147483647 w 901"/>
              <a:gd name="T5" fmla="*/ 2147483647 h 721"/>
              <a:gd name="T6" fmla="*/ 2147483647 w 901"/>
              <a:gd name="T7" fmla="*/ 2147483647 h 721"/>
              <a:gd name="T8" fmla="*/ 2147483647 w 901"/>
              <a:gd name="T9" fmla="*/ 2147483647 h 721"/>
              <a:gd name="T10" fmla="*/ 2147483647 w 901"/>
              <a:gd name="T11" fmla="*/ 2147483647 h 721"/>
              <a:gd name="T12" fmla="*/ 2147483647 w 901"/>
              <a:gd name="T13" fmla="*/ 2147483647 h 721"/>
              <a:gd name="T14" fmla="*/ 2147483647 w 901"/>
              <a:gd name="T15" fmla="*/ 2147483647 h 721"/>
              <a:gd name="T16" fmla="*/ 2147483647 w 901"/>
              <a:gd name="T17" fmla="*/ 2147483647 h 721"/>
              <a:gd name="T18" fmla="*/ 2147483647 w 901"/>
              <a:gd name="T19" fmla="*/ 2147483647 h 721"/>
              <a:gd name="T20" fmla="*/ 2147483647 w 901"/>
              <a:gd name="T21" fmla="*/ 2147483647 h 721"/>
              <a:gd name="T22" fmla="*/ 2147483647 w 901"/>
              <a:gd name="T23" fmla="*/ 2147483647 h 721"/>
              <a:gd name="T24" fmla="*/ 2147483647 w 901"/>
              <a:gd name="T25" fmla="*/ 2147483647 h 721"/>
              <a:gd name="T26" fmla="*/ 2147483647 w 901"/>
              <a:gd name="T27" fmla="*/ 2147483647 h 721"/>
              <a:gd name="T28" fmla="*/ 2147483647 w 901"/>
              <a:gd name="T29" fmla="*/ 2147483647 h 721"/>
              <a:gd name="T30" fmla="*/ 2147483647 w 901"/>
              <a:gd name="T31" fmla="*/ 0 h 72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901"/>
              <a:gd name="T49" fmla="*/ 0 h 721"/>
              <a:gd name="T50" fmla="*/ 901 w 901"/>
              <a:gd name="T51" fmla="*/ 721 h 721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901" h="721">
                <a:moveTo>
                  <a:pt x="0" y="720"/>
                </a:moveTo>
                <a:lnTo>
                  <a:pt x="95" y="712"/>
                </a:lnTo>
                <a:lnTo>
                  <a:pt x="142" y="704"/>
                </a:lnTo>
                <a:lnTo>
                  <a:pt x="189" y="691"/>
                </a:lnTo>
                <a:lnTo>
                  <a:pt x="237" y="675"/>
                </a:lnTo>
                <a:lnTo>
                  <a:pt x="284" y="653"/>
                </a:lnTo>
                <a:lnTo>
                  <a:pt x="331" y="623"/>
                </a:lnTo>
                <a:lnTo>
                  <a:pt x="426" y="540"/>
                </a:lnTo>
                <a:lnTo>
                  <a:pt x="521" y="422"/>
                </a:lnTo>
                <a:lnTo>
                  <a:pt x="616" y="281"/>
                </a:lnTo>
                <a:lnTo>
                  <a:pt x="663" y="209"/>
                </a:lnTo>
                <a:lnTo>
                  <a:pt x="710" y="142"/>
                </a:lnTo>
                <a:lnTo>
                  <a:pt x="757" y="83"/>
                </a:lnTo>
                <a:lnTo>
                  <a:pt x="805" y="38"/>
                </a:lnTo>
                <a:lnTo>
                  <a:pt x="852" y="9"/>
                </a:lnTo>
                <a:lnTo>
                  <a:pt x="900" y="0"/>
                </a:lnTo>
              </a:path>
            </a:pathLst>
          </a:custGeom>
          <a:noFill/>
          <a:ln w="50800" cap="rnd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70C0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Line 4">
            <a:extLst>
              <a:ext uri="{FF2B5EF4-FFF2-40B4-BE49-F238E27FC236}">
                <a16:creationId xmlns:a16="http://schemas.microsoft.com/office/drawing/2014/main" id="{69CCDF17-956C-417C-96B3-AA589129C23D}"/>
              </a:ext>
            </a:extLst>
          </p:cNvPr>
          <p:cNvSpPr>
            <a:spLocks noChangeShapeType="1"/>
          </p:cNvSpPr>
          <p:nvPr/>
        </p:nvSpPr>
        <p:spPr bwMode="auto">
          <a:xfrm>
            <a:off x="2570163" y="244792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4" name="Line 5">
            <a:extLst>
              <a:ext uri="{FF2B5EF4-FFF2-40B4-BE49-F238E27FC236}">
                <a16:creationId xmlns:a16="http://schemas.microsoft.com/office/drawing/2014/main" id="{79839BBA-8E38-4A0C-AA5F-3D0BA982FD4A}"/>
              </a:ext>
            </a:extLst>
          </p:cNvPr>
          <p:cNvSpPr>
            <a:spLocks noChangeShapeType="1"/>
          </p:cNvSpPr>
          <p:nvPr/>
        </p:nvSpPr>
        <p:spPr bwMode="auto">
          <a:xfrm>
            <a:off x="2570163" y="2570163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5" name="Line 6">
            <a:extLst>
              <a:ext uri="{FF2B5EF4-FFF2-40B4-BE49-F238E27FC236}">
                <a16:creationId xmlns:a16="http://schemas.microsoft.com/office/drawing/2014/main" id="{55118841-5139-40BF-9D78-588D6065240E}"/>
              </a:ext>
            </a:extLst>
          </p:cNvPr>
          <p:cNvSpPr>
            <a:spLocks noChangeShapeType="1"/>
          </p:cNvSpPr>
          <p:nvPr/>
        </p:nvSpPr>
        <p:spPr bwMode="auto">
          <a:xfrm>
            <a:off x="2570163" y="2690813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6" name="Line 7">
            <a:extLst>
              <a:ext uri="{FF2B5EF4-FFF2-40B4-BE49-F238E27FC236}">
                <a16:creationId xmlns:a16="http://schemas.microsoft.com/office/drawing/2014/main" id="{80CF918E-6A92-4E2C-974B-B8937D2769BF}"/>
              </a:ext>
            </a:extLst>
          </p:cNvPr>
          <p:cNvSpPr>
            <a:spLocks noChangeShapeType="1"/>
          </p:cNvSpPr>
          <p:nvPr/>
        </p:nvSpPr>
        <p:spPr bwMode="auto">
          <a:xfrm>
            <a:off x="2570163" y="2813050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7" name="Line 8">
            <a:extLst>
              <a:ext uri="{FF2B5EF4-FFF2-40B4-BE49-F238E27FC236}">
                <a16:creationId xmlns:a16="http://schemas.microsoft.com/office/drawing/2014/main" id="{7B016478-F222-4723-B995-177F102BB2EE}"/>
              </a:ext>
            </a:extLst>
          </p:cNvPr>
          <p:cNvSpPr>
            <a:spLocks noChangeShapeType="1"/>
          </p:cNvSpPr>
          <p:nvPr/>
        </p:nvSpPr>
        <p:spPr bwMode="auto">
          <a:xfrm>
            <a:off x="2570163" y="2933700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8" name="Line 9">
            <a:extLst>
              <a:ext uri="{FF2B5EF4-FFF2-40B4-BE49-F238E27FC236}">
                <a16:creationId xmlns:a16="http://schemas.microsoft.com/office/drawing/2014/main" id="{A4A89201-1691-4638-91E7-0E3E2F5330E7}"/>
              </a:ext>
            </a:extLst>
          </p:cNvPr>
          <p:cNvSpPr>
            <a:spLocks noChangeShapeType="1"/>
          </p:cNvSpPr>
          <p:nvPr/>
        </p:nvSpPr>
        <p:spPr bwMode="auto">
          <a:xfrm>
            <a:off x="2570163" y="3055938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9" name="Line 10">
            <a:extLst>
              <a:ext uri="{FF2B5EF4-FFF2-40B4-BE49-F238E27FC236}">
                <a16:creationId xmlns:a16="http://schemas.microsoft.com/office/drawing/2014/main" id="{8C0E6731-119D-47FA-8FDA-68EB5F99D8BC}"/>
              </a:ext>
            </a:extLst>
          </p:cNvPr>
          <p:cNvSpPr>
            <a:spLocks noChangeShapeType="1"/>
          </p:cNvSpPr>
          <p:nvPr/>
        </p:nvSpPr>
        <p:spPr bwMode="auto">
          <a:xfrm>
            <a:off x="2570163" y="3176588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0" name="Line 11">
            <a:extLst>
              <a:ext uri="{FF2B5EF4-FFF2-40B4-BE49-F238E27FC236}">
                <a16:creationId xmlns:a16="http://schemas.microsoft.com/office/drawing/2014/main" id="{09452F99-FF37-43DF-85D3-869F1A707576}"/>
              </a:ext>
            </a:extLst>
          </p:cNvPr>
          <p:cNvSpPr>
            <a:spLocks noChangeShapeType="1"/>
          </p:cNvSpPr>
          <p:nvPr/>
        </p:nvSpPr>
        <p:spPr bwMode="auto">
          <a:xfrm>
            <a:off x="2570163" y="329882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1" name="Line 12">
            <a:extLst>
              <a:ext uri="{FF2B5EF4-FFF2-40B4-BE49-F238E27FC236}">
                <a16:creationId xmlns:a16="http://schemas.microsoft.com/office/drawing/2014/main" id="{C74C745D-4294-4D48-9375-89E570835C94}"/>
              </a:ext>
            </a:extLst>
          </p:cNvPr>
          <p:cNvSpPr>
            <a:spLocks noChangeShapeType="1"/>
          </p:cNvSpPr>
          <p:nvPr/>
        </p:nvSpPr>
        <p:spPr bwMode="auto">
          <a:xfrm>
            <a:off x="2570163" y="341947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2" name="Line 13">
            <a:extLst>
              <a:ext uri="{FF2B5EF4-FFF2-40B4-BE49-F238E27FC236}">
                <a16:creationId xmlns:a16="http://schemas.microsoft.com/office/drawing/2014/main" id="{C0EB7B0D-2D0F-4292-86A1-E393F7CAD4D8}"/>
              </a:ext>
            </a:extLst>
          </p:cNvPr>
          <p:cNvSpPr>
            <a:spLocks noChangeShapeType="1"/>
          </p:cNvSpPr>
          <p:nvPr/>
        </p:nvSpPr>
        <p:spPr bwMode="auto">
          <a:xfrm>
            <a:off x="2570163" y="354012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3" name="Line 14">
            <a:extLst>
              <a:ext uri="{FF2B5EF4-FFF2-40B4-BE49-F238E27FC236}">
                <a16:creationId xmlns:a16="http://schemas.microsoft.com/office/drawing/2014/main" id="{B56E8A4E-CA09-46A3-A970-86848FA994C9}"/>
              </a:ext>
            </a:extLst>
          </p:cNvPr>
          <p:cNvSpPr>
            <a:spLocks noChangeShapeType="1"/>
          </p:cNvSpPr>
          <p:nvPr/>
        </p:nvSpPr>
        <p:spPr bwMode="auto">
          <a:xfrm>
            <a:off x="5588000" y="3668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4" name="Line 15">
            <a:extLst>
              <a:ext uri="{FF2B5EF4-FFF2-40B4-BE49-F238E27FC236}">
                <a16:creationId xmlns:a16="http://schemas.microsoft.com/office/drawing/2014/main" id="{982C7AF6-2ADC-4DE7-8343-C84E4E42E8CC}"/>
              </a:ext>
            </a:extLst>
          </p:cNvPr>
          <p:cNvSpPr>
            <a:spLocks noChangeShapeType="1"/>
          </p:cNvSpPr>
          <p:nvPr/>
        </p:nvSpPr>
        <p:spPr bwMode="auto">
          <a:xfrm>
            <a:off x="5287963" y="3668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5" name="Line 16">
            <a:extLst>
              <a:ext uri="{FF2B5EF4-FFF2-40B4-BE49-F238E27FC236}">
                <a16:creationId xmlns:a16="http://schemas.microsoft.com/office/drawing/2014/main" id="{787961DA-C82A-4711-9EBD-4638162F1442}"/>
              </a:ext>
            </a:extLst>
          </p:cNvPr>
          <p:cNvSpPr>
            <a:spLocks noChangeShapeType="1"/>
          </p:cNvSpPr>
          <p:nvPr/>
        </p:nvSpPr>
        <p:spPr bwMode="auto">
          <a:xfrm>
            <a:off x="4986338" y="3668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6" name="Line 17">
            <a:extLst>
              <a:ext uri="{FF2B5EF4-FFF2-40B4-BE49-F238E27FC236}">
                <a16:creationId xmlns:a16="http://schemas.microsoft.com/office/drawing/2014/main" id="{DF037046-5106-421D-A8A2-E883CE1636F7}"/>
              </a:ext>
            </a:extLst>
          </p:cNvPr>
          <p:cNvSpPr>
            <a:spLocks noChangeShapeType="1"/>
          </p:cNvSpPr>
          <p:nvPr/>
        </p:nvSpPr>
        <p:spPr bwMode="auto">
          <a:xfrm>
            <a:off x="4686300" y="3668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7" name="Line 18">
            <a:extLst>
              <a:ext uri="{FF2B5EF4-FFF2-40B4-BE49-F238E27FC236}">
                <a16:creationId xmlns:a16="http://schemas.microsoft.com/office/drawing/2014/main" id="{DEA02745-C433-440C-9233-CA50672A4687}"/>
              </a:ext>
            </a:extLst>
          </p:cNvPr>
          <p:cNvSpPr>
            <a:spLocks noChangeShapeType="1"/>
          </p:cNvSpPr>
          <p:nvPr/>
        </p:nvSpPr>
        <p:spPr bwMode="auto">
          <a:xfrm>
            <a:off x="4386263" y="3668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8" name="Line 19">
            <a:extLst>
              <a:ext uri="{FF2B5EF4-FFF2-40B4-BE49-F238E27FC236}">
                <a16:creationId xmlns:a16="http://schemas.microsoft.com/office/drawing/2014/main" id="{22040B2D-EFD2-49DD-B2CB-75C81BA4542F}"/>
              </a:ext>
            </a:extLst>
          </p:cNvPr>
          <p:cNvSpPr>
            <a:spLocks noChangeShapeType="1"/>
          </p:cNvSpPr>
          <p:nvPr/>
        </p:nvSpPr>
        <p:spPr bwMode="auto">
          <a:xfrm>
            <a:off x="4086225" y="3668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9" name="Line 20">
            <a:extLst>
              <a:ext uri="{FF2B5EF4-FFF2-40B4-BE49-F238E27FC236}">
                <a16:creationId xmlns:a16="http://schemas.microsoft.com/office/drawing/2014/main" id="{0D1944C9-3041-4E63-B9F6-CA18142940A0}"/>
              </a:ext>
            </a:extLst>
          </p:cNvPr>
          <p:cNvSpPr>
            <a:spLocks noChangeShapeType="1"/>
          </p:cNvSpPr>
          <p:nvPr/>
        </p:nvSpPr>
        <p:spPr bwMode="auto">
          <a:xfrm>
            <a:off x="3786188" y="3668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0" name="Line 21">
            <a:extLst>
              <a:ext uri="{FF2B5EF4-FFF2-40B4-BE49-F238E27FC236}">
                <a16:creationId xmlns:a16="http://schemas.microsoft.com/office/drawing/2014/main" id="{D52CDDBF-DF38-44CF-B948-1AE575C15CB2}"/>
              </a:ext>
            </a:extLst>
          </p:cNvPr>
          <p:cNvSpPr>
            <a:spLocks noChangeShapeType="1"/>
          </p:cNvSpPr>
          <p:nvPr/>
        </p:nvSpPr>
        <p:spPr bwMode="auto">
          <a:xfrm>
            <a:off x="3486150" y="3668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1" name="Line 22">
            <a:extLst>
              <a:ext uri="{FF2B5EF4-FFF2-40B4-BE49-F238E27FC236}">
                <a16:creationId xmlns:a16="http://schemas.microsoft.com/office/drawing/2014/main" id="{7B3AFA45-EB7A-4FE8-A02E-CDD0CF00A3B7}"/>
              </a:ext>
            </a:extLst>
          </p:cNvPr>
          <p:cNvSpPr>
            <a:spLocks noChangeShapeType="1"/>
          </p:cNvSpPr>
          <p:nvPr/>
        </p:nvSpPr>
        <p:spPr bwMode="auto">
          <a:xfrm>
            <a:off x="3184525" y="3668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2" name="Line 23">
            <a:extLst>
              <a:ext uri="{FF2B5EF4-FFF2-40B4-BE49-F238E27FC236}">
                <a16:creationId xmlns:a16="http://schemas.microsoft.com/office/drawing/2014/main" id="{DA62E05C-FE8C-4896-A18E-192EA794739A}"/>
              </a:ext>
            </a:extLst>
          </p:cNvPr>
          <p:cNvSpPr>
            <a:spLocks noChangeShapeType="1"/>
          </p:cNvSpPr>
          <p:nvPr/>
        </p:nvSpPr>
        <p:spPr bwMode="auto">
          <a:xfrm>
            <a:off x="2884488" y="3668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3" name="Rectangle 24">
            <a:extLst>
              <a:ext uri="{FF2B5EF4-FFF2-40B4-BE49-F238E27FC236}">
                <a16:creationId xmlns:a16="http://schemas.microsoft.com/office/drawing/2014/main" id="{A2F25544-BCFE-4A8D-85D3-0E32783CA3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7450" y="2963863"/>
            <a:ext cx="92075" cy="184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4" name="Rectangle 25">
            <a:extLst>
              <a:ext uri="{FF2B5EF4-FFF2-40B4-BE49-F238E27FC236}">
                <a16:creationId xmlns:a16="http://schemas.microsoft.com/office/drawing/2014/main" id="{C09077D7-34AB-4733-B8B4-7DD7F6093A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4150" y="3638550"/>
            <a:ext cx="184150" cy="92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5" name="Freeform 29">
            <a:extLst>
              <a:ext uri="{FF2B5EF4-FFF2-40B4-BE49-F238E27FC236}">
                <a16:creationId xmlns:a16="http://schemas.microsoft.com/office/drawing/2014/main" id="{1E12E19D-47EF-40C3-A655-653D67CCD4F2}"/>
              </a:ext>
            </a:extLst>
          </p:cNvPr>
          <p:cNvSpPr>
            <a:spLocks/>
          </p:cNvSpPr>
          <p:nvPr/>
        </p:nvSpPr>
        <p:spPr bwMode="auto">
          <a:xfrm>
            <a:off x="4038600" y="304800"/>
            <a:ext cx="2101850" cy="1681163"/>
          </a:xfrm>
          <a:custGeom>
            <a:avLst/>
            <a:gdLst>
              <a:gd name="T0" fmla="*/ 2147483647 w 901"/>
              <a:gd name="T1" fmla="*/ 2147483647 h 721"/>
              <a:gd name="T2" fmla="*/ 2147483647 w 901"/>
              <a:gd name="T3" fmla="*/ 2147483647 h 721"/>
              <a:gd name="T4" fmla="*/ 2147483647 w 901"/>
              <a:gd name="T5" fmla="*/ 2147483647 h 721"/>
              <a:gd name="T6" fmla="*/ 2147483647 w 901"/>
              <a:gd name="T7" fmla="*/ 2147483647 h 721"/>
              <a:gd name="T8" fmla="*/ 2147483647 w 901"/>
              <a:gd name="T9" fmla="*/ 2147483647 h 721"/>
              <a:gd name="T10" fmla="*/ 2147483647 w 901"/>
              <a:gd name="T11" fmla="*/ 2147483647 h 721"/>
              <a:gd name="T12" fmla="*/ 2147483647 w 901"/>
              <a:gd name="T13" fmla="*/ 2147483647 h 721"/>
              <a:gd name="T14" fmla="*/ 2147483647 w 901"/>
              <a:gd name="T15" fmla="*/ 2147483647 h 721"/>
              <a:gd name="T16" fmla="*/ 2147483647 w 901"/>
              <a:gd name="T17" fmla="*/ 2147483647 h 721"/>
              <a:gd name="T18" fmla="*/ 2147483647 w 901"/>
              <a:gd name="T19" fmla="*/ 2147483647 h 721"/>
              <a:gd name="T20" fmla="*/ 2147483647 w 901"/>
              <a:gd name="T21" fmla="*/ 2147483647 h 721"/>
              <a:gd name="T22" fmla="*/ 2147483647 w 901"/>
              <a:gd name="T23" fmla="*/ 2147483647 h 721"/>
              <a:gd name="T24" fmla="*/ 2147483647 w 901"/>
              <a:gd name="T25" fmla="*/ 2147483647 h 721"/>
              <a:gd name="T26" fmla="*/ 2147483647 w 901"/>
              <a:gd name="T27" fmla="*/ 2147483647 h 721"/>
              <a:gd name="T28" fmla="*/ 2147483647 w 901"/>
              <a:gd name="T29" fmla="*/ 2147483647 h 721"/>
              <a:gd name="T30" fmla="*/ 0 w 901"/>
              <a:gd name="T31" fmla="*/ 0 h 72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901"/>
              <a:gd name="T49" fmla="*/ 0 h 721"/>
              <a:gd name="T50" fmla="*/ 901 w 901"/>
              <a:gd name="T51" fmla="*/ 721 h 721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901" h="721">
                <a:moveTo>
                  <a:pt x="900" y="720"/>
                </a:moveTo>
                <a:lnTo>
                  <a:pt x="805" y="712"/>
                </a:lnTo>
                <a:lnTo>
                  <a:pt x="758" y="704"/>
                </a:lnTo>
                <a:lnTo>
                  <a:pt x="711" y="691"/>
                </a:lnTo>
                <a:lnTo>
                  <a:pt x="663" y="675"/>
                </a:lnTo>
                <a:lnTo>
                  <a:pt x="615" y="653"/>
                </a:lnTo>
                <a:lnTo>
                  <a:pt x="568" y="623"/>
                </a:lnTo>
                <a:lnTo>
                  <a:pt x="473" y="540"/>
                </a:lnTo>
                <a:lnTo>
                  <a:pt x="378" y="422"/>
                </a:lnTo>
                <a:lnTo>
                  <a:pt x="284" y="281"/>
                </a:lnTo>
                <a:lnTo>
                  <a:pt x="236" y="209"/>
                </a:lnTo>
                <a:lnTo>
                  <a:pt x="189" y="142"/>
                </a:lnTo>
                <a:lnTo>
                  <a:pt x="142" y="83"/>
                </a:lnTo>
                <a:lnTo>
                  <a:pt x="94" y="38"/>
                </a:lnTo>
                <a:lnTo>
                  <a:pt x="47" y="9"/>
                </a:lnTo>
                <a:lnTo>
                  <a:pt x="0" y="0"/>
                </a:lnTo>
              </a:path>
            </a:pathLst>
          </a:custGeom>
          <a:noFill/>
          <a:ln w="50800" cap="rnd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6" name="Line 30">
            <a:extLst>
              <a:ext uri="{FF2B5EF4-FFF2-40B4-BE49-F238E27FC236}">
                <a16:creationId xmlns:a16="http://schemas.microsoft.com/office/drawing/2014/main" id="{E6201F39-5F65-47DF-A5A4-366136C31227}"/>
              </a:ext>
            </a:extLst>
          </p:cNvPr>
          <p:cNvSpPr>
            <a:spLocks noChangeShapeType="1"/>
          </p:cNvSpPr>
          <p:nvPr/>
        </p:nvSpPr>
        <p:spPr bwMode="auto">
          <a:xfrm>
            <a:off x="1676400" y="2057400"/>
            <a:ext cx="4572000" cy="0"/>
          </a:xfrm>
          <a:prstGeom prst="line">
            <a:avLst/>
          </a:prstGeom>
          <a:noFill/>
          <a:ln w="28575">
            <a:solidFill>
              <a:srgbClr val="1C1C1C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1">
                <a:extLst>
                  <a:ext uri="{FF2B5EF4-FFF2-40B4-BE49-F238E27FC236}">
                    <a16:creationId xmlns:a16="http://schemas.microsoft.com/office/drawing/2014/main" id="{2A433606-0A5E-449B-9ACC-820F957E49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33800" y="2074862"/>
                <a:ext cx="785812" cy="55072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square" lIns="90487" tIns="44450" rIns="90487" bIns="44450">
                <a:spAutoFit/>
              </a:bodyPr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800" b="1" i="1" smtClean="0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l-GR" sz="2800" b="1" dirty="0">
                              <a:solidFill>
                                <a:srgbClr val="FF3300"/>
                              </a:solidFill>
                              <a:cs typeface="Arial" charset="0"/>
                            </a:rPr>
                            <m:t>μ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rgbClr val="FF3300"/>
                              </a:solidFill>
                              <a:latin typeface="Cambria Math"/>
                              <a:cs typeface="Arial" charset="0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endParaRPr lang="en-US" sz="2800" b="1" dirty="0">
                  <a:solidFill>
                    <a:srgbClr val="FF3300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37" name="Rectangle 31">
                <a:extLst>
                  <a:ext uri="{FF2B5EF4-FFF2-40B4-BE49-F238E27FC236}">
                    <a16:creationId xmlns:a16="http://schemas.microsoft.com/office/drawing/2014/main" id="{2A433606-0A5E-449B-9ACC-820F957E49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33800" y="2074862"/>
                <a:ext cx="785812" cy="55072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127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Line 4">
            <a:extLst>
              <a:ext uri="{FF2B5EF4-FFF2-40B4-BE49-F238E27FC236}">
                <a16:creationId xmlns:a16="http://schemas.microsoft.com/office/drawing/2014/main" id="{774D56C9-AF4D-4C64-AD6C-6E402CDE06C0}"/>
              </a:ext>
            </a:extLst>
          </p:cNvPr>
          <p:cNvSpPr>
            <a:spLocks noChangeShapeType="1"/>
          </p:cNvSpPr>
          <p:nvPr/>
        </p:nvSpPr>
        <p:spPr bwMode="auto">
          <a:xfrm>
            <a:off x="1655763" y="5499100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9" name="Line 5">
            <a:extLst>
              <a:ext uri="{FF2B5EF4-FFF2-40B4-BE49-F238E27FC236}">
                <a16:creationId xmlns:a16="http://schemas.microsoft.com/office/drawing/2014/main" id="{BFD9BFC9-34AC-4660-BFB7-AAC5BF76AA51}"/>
              </a:ext>
            </a:extLst>
          </p:cNvPr>
          <p:cNvSpPr>
            <a:spLocks noChangeShapeType="1"/>
          </p:cNvSpPr>
          <p:nvPr/>
        </p:nvSpPr>
        <p:spPr bwMode="auto">
          <a:xfrm>
            <a:off x="1655763" y="5621338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0" name="Line 6">
            <a:extLst>
              <a:ext uri="{FF2B5EF4-FFF2-40B4-BE49-F238E27FC236}">
                <a16:creationId xmlns:a16="http://schemas.microsoft.com/office/drawing/2014/main" id="{B065D7B0-C517-4C8C-B8D3-0A69CAFC064A}"/>
              </a:ext>
            </a:extLst>
          </p:cNvPr>
          <p:cNvSpPr>
            <a:spLocks noChangeShapeType="1"/>
          </p:cNvSpPr>
          <p:nvPr/>
        </p:nvSpPr>
        <p:spPr bwMode="auto">
          <a:xfrm>
            <a:off x="1655763" y="5741988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1" name="Line 7">
            <a:extLst>
              <a:ext uri="{FF2B5EF4-FFF2-40B4-BE49-F238E27FC236}">
                <a16:creationId xmlns:a16="http://schemas.microsoft.com/office/drawing/2014/main" id="{F4B84327-D0C8-4AAB-BF36-AF0411B2818E}"/>
              </a:ext>
            </a:extLst>
          </p:cNvPr>
          <p:cNvSpPr>
            <a:spLocks noChangeShapeType="1"/>
          </p:cNvSpPr>
          <p:nvPr/>
        </p:nvSpPr>
        <p:spPr bwMode="auto">
          <a:xfrm>
            <a:off x="1655763" y="586422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2" name="Line 8">
            <a:extLst>
              <a:ext uri="{FF2B5EF4-FFF2-40B4-BE49-F238E27FC236}">
                <a16:creationId xmlns:a16="http://schemas.microsoft.com/office/drawing/2014/main" id="{420B2688-6084-46E4-A353-3E8EBA3F28B7}"/>
              </a:ext>
            </a:extLst>
          </p:cNvPr>
          <p:cNvSpPr>
            <a:spLocks noChangeShapeType="1"/>
          </p:cNvSpPr>
          <p:nvPr/>
        </p:nvSpPr>
        <p:spPr bwMode="auto">
          <a:xfrm>
            <a:off x="1655763" y="598487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3" name="Line 9">
            <a:extLst>
              <a:ext uri="{FF2B5EF4-FFF2-40B4-BE49-F238E27FC236}">
                <a16:creationId xmlns:a16="http://schemas.microsoft.com/office/drawing/2014/main" id="{BC4789E4-5A7D-4B20-AF2B-300045F4FA84}"/>
              </a:ext>
            </a:extLst>
          </p:cNvPr>
          <p:cNvSpPr>
            <a:spLocks noChangeShapeType="1"/>
          </p:cNvSpPr>
          <p:nvPr/>
        </p:nvSpPr>
        <p:spPr bwMode="auto">
          <a:xfrm>
            <a:off x="1655763" y="6107113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4" name="Line 10">
            <a:extLst>
              <a:ext uri="{FF2B5EF4-FFF2-40B4-BE49-F238E27FC236}">
                <a16:creationId xmlns:a16="http://schemas.microsoft.com/office/drawing/2014/main" id="{D3E0AE8D-91BE-45E6-A8E4-FE62FC1F204A}"/>
              </a:ext>
            </a:extLst>
          </p:cNvPr>
          <p:cNvSpPr>
            <a:spLocks noChangeShapeType="1"/>
          </p:cNvSpPr>
          <p:nvPr/>
        </p:nvSpPr>
        <p:spPr bwMode="auto">
          <a:xfrm>
            <a:off x="1655763" y="6227763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5" name="Line 11">
            <a:extLst>
              <a:ext uri="{FF2B5EF4-FFF2-40B4-BE49-F238E27FC236}">
                <a16:creationId xmlns:a16="http://schemas.microsoft.com/office/drawing/2014/main" id="{1FAD6E4A-7DC6-4705-906D-69819302A72C}"/>
              </a:ext>
            </a:extLst>
          </p:cNvPr>
          <p:cNvSpPr>
            <a:spLocks noChangeShapeType="1"/>
          </p:cNvSpPr>
          <p:nvPr/>
        </p:nvSpPr>
        <p:spPr bwMode="auto">
          <a:xfrm>
            <a:off x="1655763" y="6350000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6" name="Line 12">
            <a:extLst>
              <a:ext uri="{FF2B5EF4-FFF2-40B4-BE49-F238E27FC236}">
                <a16:creationId xmlns:a16="http://schemas.microsoft.com/office/drawing/2014/main" id="{4E2363A6-43C5-4DA6-94DA-25868251AB37}"/>
              </a:ext>
            </a:extLst>
          </p:cNvPr>
          <p:cNvSpPr>
            <a:spLocks noChangeShapeType="1"/>
          </p:cNvSpPr>
          <p:nvPr/>
        </p:nvSpPr>
        <p:spPr bwMode="auto">
          <a:xfrm>
            <a:off x="1655763" y="6470650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7" name="Line 13">
            <a:extLst>
              <a:ext uri="{FF2B5EF4-FFF2-40B4-BE49-F238E27FC236}">
                <a16:creationId xmlns:a16="http://schemas.microsoft.com/office/drawing/2014/main" id="{2E9B5CA5-766F-4D7D-94BC-7590A40186A5}"/>
              </a:ext>
            </a:extLst>
          </p:cNvPr>
          <p:cNvSpPr>
            <a:spLocks noChangeShapeType="1"/>
          </p:cNvSpPr>
          <p:nvPr/>
        </p:nvSpPr>
        <p:spPr bwMode="auto">
          <a:xfrm>
            <a:off x="1655763" y="6591300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8" name="Line 14">
            <a:extLst>
              <a:ext uri="{FF2B5EF4-FFF2-40B4-BE49-F238E27FC236}">
                <a16:creationId xmlns:a16="http://schemas.microsoft.com/office/drawing/2014/main" id="{1FCD1FBC-6457-4D38-B33B-97A95BC2842E}"/>
              </a:ext>
            </a:extLst>
          </p:cNvPr>
          <p:cNvSpPr>
            <a:spLocks noChangeShapeType="1"/>
          </p:cNvSpPr>
          <p:nvPr/>
        </p:nvSpPr>
        <p:spPr bwMode="auto">
          <a:xfrm>
            <a:off x="4673600" y="6719888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9" name="Line 15">
            <a:extLst>
              <a:ext uri="{FF2B5EF4-FFF2-40B4-BE49-F238E27FC236}">
                <a16:creationId xmlns:a16="http://schemas.microsoft.com/office/drawing/2014/main" id="{E1D29123-91B3-4216-8F93-1946075CF8A1}"/>
              </a:ext>
            </a:extLst>
          </p:cNvPr>
          <p:cNvSpPr>
            <a:spLocks noChangeShapeType="1"/>
          </p:cNvSpPr>
          <p:nvPr/>
        </p:nvSpPr>
        <p:spPr bwMode="auto">
          <a:xfrm>
            <a:off x="4373563" y="6719888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0" name="Line 16">
            <a:extLst>
              <a:ext uri="{FF2B5EF4-FFF2-40B4-BE49-F238E27FC236}">
                <a16:creationId xmlns:a16="http://schemas.microsoft.com/office/drawing/2014/main" id="{B908A442-F527-4BD0-911F-FC7543AF7E5E}"/>
              </a:ext>
            </a:extLst>
          </p:cNvPr>
          <p:cNvSpPr>
            <a:spLocks noChangeShapeType="1"/>
          </p:cNvSpPr>
          <p:nvPr/>
        </p:nvSpPr>
        <p:spPr bwMode="auto">
          <a:xfrm>
            <a:off x="4071938" y="6719888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1" name="Line 17">
            <a:extLst>
              <a:ext uri="{FF2B5EF4-FFF2-40B4-BE49-F238E27FC236}">
                <a16:creationId xmlns:a16="http://schemas.microsoft.com/office/drawing/2014/main" id="{62543C03-5AC5-4B4E-BA58-EF1F6164D3B9}"/>
              </a:ext>
            </a:extLst>
          </p:cNvPr>
          <p:cNvSpPr>
            <a:spLocks noChangeShapeType="1"/>
          </p:cNvSpPr>
          <p:nvPr/>
        </p:nvSpPr>
        <p:spPr bwMode="auto">
          <a:xfrm>
            <a:off x="3771900" y="6719888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2" name="Line 18">
            <a:extLst>
              <a:ext uri="{FF2B5EF4-FFF2-40B4-BE49-F238E27FC236}">
                <a16:creationId xmlns:a16="http://schemas.microsoft.com/office/drawing/2014/main" id="{CD49EC7C-3DE9-4914-83CB-A5A5E4281D88}"/>
              </a:ext>
            </a:extLst>
          </p:cNvPr>
          <p:cNvSpPr>
            <a:spLocks noChangeShapeType="1"/>
          </p:cNvSpPr>
          <p:nvPr/>
        </p:nvSpPr>
        <p:spPr bwMode="auto">
          <a:xfrm>
            <a:off x="3471863" y="6719888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3" name="Line 19">
            <a:extLst>
              <a:ext uri="{FF2B5EF4-FFF2-40B4-BE49-F238E27FC236}">
                <a16:creationId xmlns:a16="http://schemas.microsoft.com/office/drawing/2014/main" id="{DC78B268-D54E-4B6A-86C9-45B1D2ED5FE2}"/>
              </a:ext>
            </a:extLst>
          </p:cNvPr>
          <p:cNvSpPr>
            <a:spLocks noChangeShapeType="1"/>
          </p:cNvSpPr>
          <p:nvPr/>
        </p:nvSpPr>
        <p:spPr bwMode="auto">
          <a:xfrm>
            <a:off x="3171825" y="6719888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4" name="Line 20">
            <a:extLst>
              <a:ext uri="{FF2B5EF4-FFF2-40B4-BE49-F238E27FC236}">
                <a16:creationId xmlns:a16="http://schemas.microsoft.com/office/drawing/2014/main" id="{651A8769-9F90-48AF-8CE9-B30079CC00EE}"/>
              </a:ext>
            </a:extLst>
          </p:cNvPr>
          <p:cNvSpPr>
            <a:spLocks noChangeShapeType="1"/>
          </p:cNvSpPr>
          <p:nvPr/>
        </p:nvSpPr>
        <p:spPr bwMode="auto">
          <a:xfrm>
            <a:off x="2871788" y="6719888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5" name="Line 21">
            <a:extLst>
              <a:ext uri="{FF2B5EF4-FFF2-40B4-BE49-F238E27FC236}">
                <a16:creationId xmlns:a16="http://schemas.microsoft.com/office/drawing/2014/main" id="{AF55A99D-6233-45ED-845E-4F92E0D17053}"/>
              </a:ext>
            </a:extLst>
          </p:cNvPr>
          <p:cNvSpPr>
            <a:spLocks noChangeShapeType="1"/>
          </p:cNvSpPr>
          <p:nvPr/>
        </p:nvSpPr>
        <p:spPr bwMode="auto">
          <a:xfrm>
            <a:off x="2571750" y="6719888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6" name="Line 22">
            <a:extLst>
              <a:ext uri="{FF2B5EF4-FFF2-40B4-BE49-F238E27FC236}">
                <a16:creationId xmlns:a16="http://schemas.microsoft.com/office/drawing/2014/main" id="{07A12B82-09AB-426E-957E-0ED09AA55738}"/>
              </a:ext>
            </a:extLst>
          </p:cNvPr>
          <p:cNvSpPr>
            <a:spLocks noChangeShapeType="1"/>
          </p:cNvSpPr>
          <p:nvPr/>
        </p:nvSpPr>
        <p:spPr bwMode="auto">
          <a:xfrm>
            <a:off x="2270125" y="6719888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7" name="Line 23">
            <a:extLst>
              <a:ext uri="{FF2B5EF4-FFF2-40B4-BE49-F238E27FC236}">
                <a16:creationId xmlns:a16="http://schemas.microsoft.com/office/drawing/2014/main" id="{FE2D3C01-45F5-43AD-AB3A-DE0DE9FE7D1B}"/>
              </a:ext>
            </a:extLst>
          </p:cNvPr>
          <p:cNvSpPr>
            <a:spLocks noChangeShapeType="1"/>
          </p:cNvSpPr>
          <p:nvPr/>
        </p:nvSpPr>
        <p:spPr bwMode="auto">
          <a:xfrm>
            <a:off x="1970088" y="6719888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8" name="Rectangle 24">
            <a:extLst>
              <a:ext uri="{FF2B5EF4-FFF2-40B4-BE49-F238E27FC236}">
                <a16:creationId xmlns:a16="http://schemas.microsoft.com/office/drawing/2014/main" id="{7ABC8FA9-15FA-4CBE-8BA3-E34B72D82D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3050" y="6015038"/>
            <a:ext cx="92075" cy="184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9" name="Rectangle 25">
            <a:extLst>
              <a:ext uri="{FF2B5EF4-FFF2-40B4-BE49-F238E27FC236}">
                <a16:creationId xmlns:a16="http://schemas.microsoft.com/office/drawing/2014/main" id="{E3522B6E-3C81-4AC7-9A16-1D1AB10B57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9750" y="6689725"/>
            <a:ext cx="184150" cy="92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0" name="Freeform 3">
            <a:extLst>
              <a:ext uri="{FF2B5EF4-FFF2-40B4-BE49-F238E27FC236}">
                <a16:creationId xmlns:a16="http://schemas.microsoft.com/office/drawing/2014/main" id="{78BBDB5A-5767-4D3C-8024-5AFCD61C4BF6}"/>
              </a:ext>
            </a:extLst>
          </p:cNvPr>
          <p:cNvSpPr>
            <a:spLocks/>
          </p:cNvSpPr>
          <p:nvPr/>
        </p:nvSpPr>
        <p:spPr bwMode="auto">
          <a:xfrm>
            <a:off x="1828800" y="3352800"/>
            <a:ext cx="2243138" cy="1681163"/>
          </a:xfrm>
          <a:custGeom>
            <a:avLst/>
            <a:gdLst>
              <a:gd name="T0" fmla="*/ 0 w 901"/>
              <a:gd name="T1" fmla="*/ 2147483647 h 721"/>
              <a:gd name="T2" fmla="*/ 2147483647 w 901"/>
              <a:gd name="T3" fmla="*/ 2147483647 h 721"/>
              <a:gd name="T4" fmla="*/ 2147483647 w 901"/>
              <a:gd name="T5" fmla="*/ 2147483647 h 721"/>
              <a:gd name="T6" fmla="*/ 2147483647 w 901"/>
              <a:gd name="T7" fmla="*/ 2147483647 h 721"/>
              <a:gd name="T8" fmla="*/ 2147483647 w 901"/>
              <a:gd name="T9" fmla="*/ 2147483647 h 721"/>
              <a:gd name="T10" fmla="*/ 2147483647 w 901"/>
              <a:gd name="T11" fmla="*/ 2147483647 h 721"/>
              <a:gd name="T12" fmla="*/ 2147483647 w 901"/>
              <a:gd name="T13" fmla="*/ 2147483647 h 721"/>
              <a:gd name="T14" fmla="*/ 2147483647 w 901"/>
              <a:gd name="T15" fmla="*/ 2147483647 h 721"/>
              <a:gd name="T16" fmla="*/ 2147483647 w 901"/>
              <a:gd name="T17" fmla="*/ 2147483647 h 721"/>
              <a:gd name="T18" fmla="*/ 2147483647 w 901"/>
              <a:gd name="T19" fmla="*/ 2147483647 h 721"/>
              <a:gd name="T20" fmla="*/ 2147483647 w 901"/>
              <a:gd name="T21" fmla="*/ 2147483647 h 721"/>
              <a:gd name="T22" fmla="*/ 2147483647 w 901"/>
              <a:gd name="T23" fmla="*/ 2147483647 h 721"/>
              <a:gd name="T24" fmla="*/ 2147483647 w 901"/>
              <a:gd name="T25" fmla="*/ 2147483647 h 721"/>
              <a:gd name="T26" fmla="*/ 2147483647 w 901"/>
              <a:gd name="T27" fmla="*/ 2147483647 h 721"/>
              <a:gd name="T28" fmla="*/ 2147483647 w 901"/>
              <a:gd name="T29" fmla="*/ 2147483647 h 721"/>
              <a:gd name="T30" fmla="*/ 2147483647 w 901"/>
              <a:gd name="T31" fmla="*/ 0 h 72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901"/>
              <a:gd name="T49" fmla="*/ 0 h 721"/>
              <a:gd name="T50" fmla="*/ 901 w 901"/>
              <a:gd name="T51" fmla="*/ 721 h 721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901" h="721">
                <a:moveTo>
                  <a:pt x="0" y="720"/>
                </a:moveTo>
                <a:lnTo>
                  <a:pt x="95" y="712"/>
                </a:lnTo>
                <a:lnTo>
                  <a:pt x="142" y="704"/>
                </a:lnTo>
                <a:lnTo>
                  <a:pt x="189" y="691"/>
                </a:lnTo>
                <a:lnTo>
                  <a:pt x="237" y="675"/>
                </a:lnTo>
                <a:lnTo>
                  <a:pt x="284" y="653"/>
                </a:lnTo>
                <a:lnTo>
                  <a:pt x="331" y="623"/>
                </a:lnTo>
                <a:lnTo>
                  <a:pt x="426" y="540"/>
                </a:lnTo>
                <a:lnTo>
                  <a:pt x="521" y="422"/>
                </a:lnTo>
                <a:lnTo>
                  <a:pt x="616" y="281"/>
                </a:lnTo>
                <a:lnTo>
                  <a:pt x="663" y="209"/>
                </a:lnTo>
                <a:lnTo>
                  <a:pt x="710" y="142"/>
                </a:lnTo>
                <a:lnTo>
                  <a:pt x="757" y="83"/>
                </a:lnTo>
                <a:lnTo>
                  <a:pt x="805" y="38"/>
                </a:lnTo>
                <a:lnTo>
                  <a:pt x="852" y="9"/>
                </a:lnTo>
                <a:lnTo>
                  <a:pt x="900" y="0"/>
                </a:lnTo>
              </a:path>
            </a:pathLst>
          </a:custGeom>
          <a:noFill/>
          <a:ln w="50800" cap="rnd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70C0"/>
              </a:solidFill>
              <a:latin typeface="Arial" charset="0"/>
              <a:cs typeface="Arial" charset="0"/>
            </a:endParaRPr>
          </a:p>
        </p:txBody>
      </p:sp>
      <p:sp>
        <p:nvSpPr>
          <p:cNvPr id="61" name="Line 4">
            <a:extLst>
              <a:ext uri="{FF2B5EF4-FFF2-40B4-BE49-F238E27FC236}">
                <a16:creationId xmlns:a16="http://schemas.microsoft.com/office/drawing/2014/main" id="{F227204D-969F-4224-87E7-863B6DC71C6D}"/>
              </a:ext>
            </a:extLst>
          </p:cNvPr>
          <p:cNvSpPr>
            <a:spLocks noChangeShapeType="1"/>
          </p:cNvSpPr>
          <p:nvPr/>
        </p:nvSpPr>
        <p:spPr bwMode="auto">
          <a:xfrm>
            <a:off x="5160963" y="549592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2" name="Line 5">
            <a:extLst>
              <a:ext uri="{FF2B5EF4-FFF2-40B4-BE49-F238E27FC236}">
                <a16:creationId xmlns:a16="http://schemas.microsoft.com/office/drawing/2014/main" id="{9FF896E5-552F-4C59-9648-4A59FA5372C9}"/>
              </a:ext>
            </a:extLst>
          </p:cNvPr>
          <p:cNvSpPr>
            <a:spLocks noChangeShapeType="1"/>
          </p:cNvSpPr>
          <p:nvPr/>
        </p:nvSpPr>
        <p:spPr bwMode="auto">
          <a:xfrm>
            <a:off x="5160963" y="5618163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3" name="Line 6">
            <a:extLst>
              <a:ext uri="{FF2B5EF4-FFF2-40B4-BE49-F238E27FC236}">
                <a16:creationId xmlns:a16="http://schemas.microsoft.com/office/drawing/2014/main" id="{7CFA99D8-E9D0-41A1-A3B9-A5C19276474C}"/>
              </a:ext>
            </a:extLst>
          </p:cNvPr>
          <p:cNvSpPr>
            <a:spLocks noChangeShapeType="1"/>
          </p:cNvSpPr>
          <p:nvPr/>
        </p:nvSpPr>
        <p:spPr bwMode="auto">
          <a:xfrm>
            <a:off x="5160963" y="5738813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4" name="Line 7">
            <a:extLst>
              <a:ext uri="{FF2B5EF4-FFF2-40B4-BE49-F238E27FC236}">
                <a16:creationId xmlns:a16="http://schemas.microsoft.com/office/drawing/2014/main" id="{03C067A7-57B4-4E00-871F-68548F292016}"/>
              </a:ext>
            </a:extLst>
          </p:cNvPr>
          <p:cNvSpPr>
            <a:spLocks noChangeShapeType="1"/>
          </p:cNvSpPr>
          <p:nvPr/>
        </p:nvSpPr>
        <p:spPr bwMode="auto">
          <a:xfrm>
            <a:off x="5160963" y="5861050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5" name="Line 8">
            <a:extLst>
              <a:ext uri="{FF2B5EF4-FFF2-40B4-BE49-F238E27FC236}">
                <a16:creationId xmlns:a16="http://schemas.microsoft.com/office/drawing/2014/main" id="{A18D1014-2498-4A0C-AD58-3F865FBDEC8C}"/>
              </a:ext>
            </a:extLst>
          </p:cNvPr>
          <p:cNvSpPr>
            <a:spLocks noChangeShapeType="1"/>
          </p:cNvSpPr>
          <p:nvPr/>
        </p:nvSpPr>
        <p:spPr bwMode="auto">
          <a:xfrm>
            <a:off x="5160963" y="5981700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6" name="Line 9">
            <a:extLst>
              <a:ext uri="{FF2B5EF4-FFF2-40B4-BE49-F238E27FC236}">
                <a16:creationId xmlns:a16="http://schemas.microsoft.com/office/drawing/2014/main" id="{02887656-B10E-485D-AF5D-4B14F739EF32}"/>
              </a:ext>
            </a:extLst>
          </p:cNvPr>
          <p:cNvSpPr>
            <a:spLocks noChangeShapeType="1"/>
          </p:cNvSpPr>
          <p:nvPr/>
        </p:nvSpPr>
        <p:spPr bwMode="auto">
          <a:xfrm>
            <a:off x="5160963" y="6103938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7" name="Line 10">
            <a:extLst>
              <a:ext uri="{FF2B5EF4-FFF2-40B4-BE49-F238E27FC236}">
                <a16:creationId xmlns:a16="http://schemas.microsoft.com/office/drawing/2014/main" id="{F9B8C9C8-EC89-4E2E-A057-5FFA7065CFAF}"/>
              </a:ext>
            </a:extLst>
          </p:cNvPr>
          <p:cNvSpPr>
            <a:spLocks noChangeShapeType="1"/>
          </p:cNvSpPr>
          <p:nvPr/>
        </p:nvSpPr>
        <p:spPr bwMode="auto">
          <a:xfrm>
            <a:off x="5160963" y="6224588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8" name="Line 11">
            <a:extLst>
              <a:ext uri="{FF2B5EF4-FFF2-40B4-BE49-F238E27FC236}">
                <a16:creationId xmlns:a16="http://schemas.microsoft.com/office/drawing/2014/main" id="{3E2DF64B-B669-4149-B11D-CC7CCD54550F}"/>
              </a:ext>
            </a:extLst>
          </p:cNvPr>
          <p:cNvSpPr>
            <a:spLocks noChangeShapeType="1"/>
          </p:cNvSpPr>
          <p:nvPr/>
        </p:nvSpPr>
        <p:spPr bwMode="auto">
          <a:xfrm>
            <a:off x="5160963" y="634682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9" name="Line 12">
            <a:extLst>
              <a:ext uri="{FF2B5EF4-FFF2-40B4-BE49-F238E27FC236}">
                <a16:creationId xmlns:a16="http://schemas.microsoft.com/office/drawing/2014/main" id="{02E6D0B3-1E7A-4B2E-B30C-72CCEB89B13F}"/>
              </a:ext>
            </a:extLst>
          </p:cNvPr>
          <p:cNvSpPr>
            <a:spLocks noChangeShapeType="1"/>
          </p:cNvSpPr>
          <p:nvPr/>
        </p:nvSpPr>
        <p:spPr bwMode="auto">
          <a:xfrm>
            <a:off x="5160963" y="646747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0" name="Line 13">
            <a:extLst>
              <a:ext uri="{FF2B5EF4-FFF2-40B4-BE49-F238E27FC236}">
                <a16:creationId xmlns:a16="http://schemas.microsoft.com/office/drawing/2014/main" id="{B95E012A-F923-4B06-93F7-C3F57EC1C1A9}"/>
              </a:ext>
            </a:extLst>
          </p:cNvPr>
          <p:cNvSpPr>
            <a:spLocks noChangeShapeType="1"/>
          </p:cNvSpPr>
          <p:nvPr/>
        </p:nvSpPr>
        <p:spPr bwMode="auto">
          <a:xfrm>
            <a:off x="5160963" y="658812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1" name="Line 14">
            <a:extLst>
              <a:ext uri="{FF2B5EF4-FFF2-40B4-BE49-F238E27FC236}">
                <a16:creationId xmlns:a16="http://schemas.microsoft.com/office/drawing/2014/main" id="{C1AF692A-3B60-4C49-B112-18AF62D88C9C}"/>
              </a:ext>
            </a:extLst>
          </p:cNvPr>
          <p:cNvSpPr>
            <a:spLocks noChangeShapeType="1"/>
          </p:cNvSpPr>
          <p:nvPr/>
        </p:nvSpPr>
        <p:spPr bwMode="auto">
          <a:xfrm>
            <a:off x="8178800" y="6716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2" name="Line 15">
            <a:extLst>
              <a:ext uri="{FF2B5EF4-FFF2-40B4-BE49-F238E27FC236}">
                <a16:creationId xmlns:a16="http://schemas.microsoft.com/office/drawing/2014/main" id="{B10C5AC4-3530-459E-A75E-54D84CD94FA5}"/>
              </a:ext>
            </a:extLst>
          </p:cNvPr>
          <p:cNvSpPr>
            <a:spLocks noChangeShapeType="1"/>
          </p:cNvSpPr>
          <p:nvPr/>
        </p:nvSpPr>
        <p:spPr bwMode="auto">
          <a:xfrm>
            <a:off x="7878763" y="6716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3" name="Line 16">
            <a:extLst>
              <a:ext uri="{FF2B5EF4-FFF2-40B4-BE49-F238E27FC236}">
                <a16:creationId xmlns:a16="http://schemas.microsoft.com/office/drawing/2014/main" id="{3EC06946-C0A3-49CD-93D0-E5E6BCF6BB96}"/>
              </a:ext>
            </a:extLst>
          </p:cNvPr>
          <p:cNvSpPr>
            <a:spLocks noChangeShapeType="1"/>
          </p:cNvSpPr>
          <p:nvPr/>
        </p:nvSpPr>
        <p:spPr bwMode="auto">
          <a:xfrm>
            <a:off x="7577138" y="6716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4" name="Line 17">
            <a:extLst>
              <a:ext uri="{FF2B5EF4-FFF2-40B4-BE49-F238E27FC236}">
                <a16:creationId xmlns:a16="http://schemas.microsoft.com/office/drawing/2014/main" id="{C5B31EF1-E5A6-4FD6-8376-5ACC032C0120}"/>
              </a:ext>
            </a:extLst>
          </p:cNvPr>
          <p:cNvSpPr>
            <a:spLocks noChangeShapeType="1"/>
          </p:cNvSpPr>
          <p:nvPr/>
        </p:nvSpPr>
        <p:spPr bwMode="auto">
          <a:xfrm>
            <a:off x="7277100" y="6716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5" name="Line 18">
            <a:extLst>
              <a:ext uri="{FF2B5EF4-FFF2-40B4-BE49-F238E27FC236}">
                <a16:creationId xmlns:a16="http://schemas.microsoft.com/office/drawing/2014/main" id="{3486B0AA-B8C5-476B-9177-B9BE8773756F}"/>
              </a:ext>
            </a:extLst>
          </p:cNvPr>
          <p:cNvSpPr>
            <a:spLocks noChangeShapeType="1"/>
          </p:cNvSpPr>
          <p:nvPr/>
        </p:nvSpPr>
        <p:spPr bwMode="auto">
          <a:xfrm>
            <a:off x="6977063" y="6716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6" name="Line 19">
            <a:extLst>
              <a:ext uri="{FF2B5EF4-FFF2-40B4-BE49-F238E27FC236}">
                <a16:creationId xmlns:a16="http://schemas.microsoft.com/office/drawing/2014/main" id="{3FBB89DF-489E-463A-813B-169573E78774}"/>
              </a:ext>
            </a:extLst>
          </p:cNvPr>
          <p:cNvSpPr>
            <a:spLocks noChangeShapeType="1"/>
          </p:cNvSpPr>
          <p:nvPr/>
        </p:nvSpPr>
        <p:spPr bwMode="auto">
          <a:xfrm>
            <a:off x="6677025" y="6716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7" name="Line 20">
            <a:extLst>
              <a:ext uri="{FF2B5EF4-FFF2-40B4-BE49-F238E27FC236}">
                <a16:creationId xmlns:a16="http://schemas.microsoft.com/office/drawing/2014/main" id="{0D8AE705-D6FD-4F44-901C-4E7722D62EAC}"/>
              </a:ext>
            </a:extLst>
          </p:cNvPr>
          <p:cNvSpPr>
            <a:spLocks noChangeShapeType="1"/>
          </p:cNvSpPr>
          <p:nvPr/>
        </p:nvSpPr>
        <p:spPr bwMode="auto">
          <a:xfrm>
            <a:off x="6376988" y="6716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8" name="Line 21">
            <a:extLst>
              <a:ext uri="{FF2B5EF4-FFF2-40B4-BE49-F238E27FC236}">
                <a16:creationId xmlns:a16="http://schemas.microsoft.com/office/drawing/2014/main" id="{8B9E34C4-9612-4781-B211-9264721E5A8D}"/>
              </a:ext>
            </a:extLst>
          </p:cNvPr>
          <p:cNvSpPr>
            <a:spLocks noChangeShapeType="1"/>
          </p:cNvSpPr>
          <p:nvPr/>
        </p:nvSpPr>
        <p:spPr bwMode="auto">
          <a:xfrm>
            <a:off x="6076950" y="6716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9" name="Line 22">
            <a:extLst>
              <a:ext uri="{FF2B5EF4-FFF2-40B4-BE49-F238E27FC236}">
                <a16:creationId xmlns:a16="http://schemas.microsoft.com/office/drawing/2014/main" id="{431CEEC6-FE2E-43E0-819E-8319B06627FF}"/>
              </a:ext>
            </a:extLst>
          </p:cNvPr>
          <p:cNvSpPr>
            <a:spLocks noChangeShapeType="1"/>
          </p:cNvSpPr>
          <p:nvPr/>
        </p:nvSpPr>
        <p:spPr bwMode="auto">
          <a:xfrm>
            <a:off x="5775325" y="6716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80" name="Line 23">
            <a:extLst>
              <a:ext uri="{FF2B5EF4-FFF2-40B4-BE49-F238E27FC236}">
                <a16:creationId xmlns:a16="http://schemas.microsoft.com/office/drawing/2014/main" id="{308CF464-E1D3-4C91-91CC-5DB1FD43BAEA}"/>
              </a:ext>
            </a:extLst>
          </p:cNvPr>
          <p:cNvSpPr>
            <a:spLocks noChangeShapeType="1"/>
          </p:cNvSpPr>
          <p:nvPr/>
        </p:nvSpPr>
        <p:spPr bwMode="auto">
          <a:xfrm>
            <a:off x="5475288" y="6716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81" name="Rectangle 24">
            <a:extLst>
              <a:ext uri="{FF2B5EF4-FFF2-40B4-BE49-F238E27FC236}">
                <a16:creationId xmlns:a16="http://schemas.microsoft.com/office/drawing/2014/main" id="{BFA55B17-EDBD-4418-BD3F-B6C87212CC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8250" y="6011863"/>
            <a:ext cx="92075" cy="184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82" name="Rectangle 25">
            <a:extLst>
              <a:ext uri="{FF2B5EF4-FFF2-40B4-BE49-F238E27FC236}">
                <a16:creationId xmlns:a16="http://schemas.microsoft.com/office/drawing/2014/main" id="{ACE5D77A-A050-4810-9972-27E321513C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84950" y="6686550"/>
            <a:ext cx="184150" cy="92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83" name="Freeform 29">
            <a:extLst>
              <a:ext uri="{FF2B5EF4-FFF2-40B4-BE49-F238E27FC236}">
                <a16:creationId xmlns:a16="http://schemas.microsoft.com/office/drawing/2014/main" id="{58C4DDE4-4753-48DE-92BC-D15FB829ED71}"/>
              </a:ext>
            </a:extLst>
          </p:cNvPr>
          <p:cNvSpPr>
            <a:spLocks/>
          </p:cNvSpPr>
          <p:nvPr/>
        </p:nvSpPr>
        <p:spPr bwMode="auto">
          <a:xfrm>
            <a:off x="4038600" y="3352800"/>
            <a:ext cx="2101850" cy="1681163"/>
          </a:xfrm>
          <a:custGeom>
            <a:avLst/>
            <a:gdLst>
              <a:gd name="T0" fmla="*/ 2147483647 w 901"/>
              <a:gd name="T1" fmla="*/ 2147483647 h 721"/>
              <a:gd name="T2" fmla="*/ 2147483647 w 901"/>
              <a:gd name="T3" fmla="*/ 2147483647 h 721"/>
              <a:gd name="T4" fmla="*/ 2147483647 w 901"/>
              <a:gd name="T5" fmla="*/ 2147483647 h 721"/>
              <a:gd name="T6" fmla="*/ 2147483647 w 901"/>
              <a:gd name="T7" fmla="*/ 2147483647 h 721"/>
              <a:gd name="T8" fmla="*/ 2147483647 w 901"/>
              <a:gd name="T9" fmla="*/ 2147483647 h 721"/>
              <a:gd name="T10" fmla="*/ 2147483647 w 901"/>
              <a:gd name="T11" fmla="*/ 2147483647 h 721"/>
              <a:gd name="T12" fmla="*/ 2147483647 w 901"/>
              <a:gd name="T13" fmla="*/ 2147483647 h 721"/>
              <a:gd name="T14" fmla="*/ 2147483647 w 901"/>
              <a:gd name="T15" fmla="*/ 2147483647 h 721"/>
              <a:gd name="T16" fmla="*/ 2147483647 w 901"/>
              <a:gd name="T17" fmla="*/ 2147483647 h 721"/>
              <a:gd name="T18" fmla="*/ 2147483647 w 901"/>
              <a:gd name="T19" fmla="*/ 2147483647 h 721"/>
              <a:gd name="T20" fmla="*/ 2147483647 w 901"/>
              <a:gd name="T21" fmla="*/ 2147483647 h 721"/>
              <a:gd name="T22" fmla="*/ 2147483647 w 901"/>
              <a:gd name="T23" fmla="*/ 2147483647 h 721"/>
              <a:gd name="T24" fmla="*/ 2147483647 w 901"/>
              <a:gd name="T25" fmla="*/ 2147483647 h 721"/>
              <a:gd name="T26" fmla="*/ 2147483647 w 901"/>
              <a:gd name="T27" fmla="*/ 2147483647 h 721"/>
              <a:gd name="T28" fmla="*/ 2147483647 w 901"/>
              <a:gd name="T29" fmla="*/ 2147483647 h 721"/>
              <a:gd name="T30" fmla="*/ 0 w 901"/>
              <a:gd name="T31" fmla="*/ 0 h 72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901"/>
              <a:gd name="T49" fmla="*/ 0 h 721"/>
              <a:gd name="T50" fmla="*/ 901 w 901"/>
              <a:gd name="T51" fmla="*/ 721 h 721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901" h="721">
                <a:moveTo>
                  <a:pt x="900" y="720"/>
                </a:moveTo>
                <a:lnTo>
                  <a:pt x="805" y="712"/>
                </a:lnTo>
                <a:lnTo>
                  <a:pt x="758" y="704"/>
                </a:lnTo>
                <a:lnTo>
                  <a:pt x="711" y="691"/>
                </a:lnTo>
                <a:lnTo>
                  <a:pt x="663" y="675"/>
                </a:lnTo>
                <a:lnTo>
                  <a:pt x="615" y="653"/>
                </a:lnTo>
                <a:lnTo>
                  <a:pt x="568" y="623"/>
                </a:lnTo>
                <a:lnTo>
                  <a:pt x="473" y="540"/>
                </a:lnTo>
                <a:lnTo>
                  <a:pt x="378" y="422"/>
                </a:lnTo>
                <a:lnTo>
                  <a:pt x="284" y="281"/>
                </a:lnTo>
                <a:lnTo>
                  <a:pt x="236" y="209"/>
                </a:lnTo>
                <a:lnTo>
                  <a:pt x="189" y="142"/>
                </a:lnTo>
                <a:lnTo>
                  <a:pt x="142" y="83"/>
                </a:lnTo>
                <a:lnTo>
                  <a:pt x="94" y="38"/>
                </a:lnTo>
                <a:lnTo>
                  <a:pt x="47" y="9"/>
                </a:lnTo>
                <a:lnTo>
                  <a:pt x="0" y="0"/>
                </a:lnTo>
              </a:path>
            </a:pathLst>
          </a:custGeom>
          <a:noFill/>
          <a:ln w="50800" cap="rnd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84" name="Line 30">
            <a:extLst>
              <a:ext uri="{FF2B5EF4-FFF2-40B4-BE49-F238E27FC236}">
                <a16:creationId xmlns:a16="http://schemas.microsoft.com/office/drawing/2014/main" id="{E248E259-59A1-440C-88E1-39008CF72FD3}"/>
              </a:ext>
            </a:extLst>
          </p:cNvPr>
          <p:cNvSpPr>
            <a:spLocks noChangeShapeType="1"/>
          </p:cNvSpPr>
          <p:nvPr/>
        </p:nvSpPr>
        <p:spPr bwMode="auto">
          <a:xfrm>
            <a:off x="1676400" y="5105400"/>
            <a:ext cx="4572000" cy="0"/>
          </a:xfrm>
          <a:prstGeom prst="line">
            <a:avLst/>
          </a:prstGeom>
          <a:noFill/>
          <a:ln w="28575">
            <a:solidFill>
              <a:srgbClr val="1C1C1C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85" name="Rectangle 31">
            <a:extLst>
              <a:ext uri="{FF2B5EF4-FFF2-40B4-BE49-F238E27FC236}">
                <a16:creationId xmlns:a16="http://schemas.microsoft.com/office/drawing/2014/main" id="{E8E48797-3CB6-4791-A248-7F3353675C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3975" y="5122862"/>
            <a:ext cx="479425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FF3300"/>
                </a:solidFill>
                <a:latin typeface="Arial" charset="0"/>
                <a:cs typeface="Arial" charset="0"/>
              </a:rPr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80633BEF-DB74-4FB1-95E6-1C89F7932350}"/>
                  </a:ext>
                </a:extLst>
              </p:cNvPr>
              <p:cNvSpPr txBox="1"/>
              <p:nvPr/>
            </p:nvSpPr>
            <p:spPr>
              <a:xfrm>
                <a:off x="228600" y="3200400"/>
                <a:ext cx="3261982" cy="12794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̅"/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  <m:r>
                            <a:rPr lang="en-US" sz="2800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l-GR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2800" i="1">
                                  <a:latin typeface="Cambria Math"/>
                                </a:rPr>
                                <m:t>μ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f>
                            <m:f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l-GR" sz="2800" i="1">
                                  <a:latin typeface="Cambria Math"/>
                                </a:rPr>
                                <m:t>σ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800" i="1"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</m:rad>
                            </m:den>
                          </m:f>
                        </m:den>
                      </m:f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≡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2800" i="1">
                          <a:latin typeface="Cambria Math"/>
                        </a:rPr>
                        <m:t>~</m:t>
                      </m:r>
                      <m:r>
                        <a:rPr lang="en-US" sz="2800" i="1">
                          <a:latin typeface="Cambria Math"/>
                        </a:rPr>
                        <m:t>𝑁</m:t>
                      </m:r>
                      <m:r>
                        <a:rPr lang="en-US" sz="2800" i="1">
                          <a:latin typeface="Cambria Math"/>
                        </a:rPr>
                        <m:t>(0, 1)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80633BEF-DB74-4FB1-95E6-1C89F79323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3200400"/>
                <a:ext cx="3261982" cy="127945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2606DBBC-BB19-4924-B07C-FDA5720FB8DB}"/>
                  </a:ext>
                </a:extLst>
              </p:cNvPr>
              <p:cNvSpPr txBox="1"/>
              <p:nvPr/>
            </p:nvSpPr>
            <p:spPr>
              <a:xfrm>
                <a:off x="304800" y="304800"/>
                <a:ext cx="2536528" cy="13390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𝑈𝑛𝑑𝑒𝑟</m:t>
                    </m:r>
                    <m:r>
                      <a:rPr lang="en-US" sz="2800" b="0" i="1" smtClean="0">
                        <a:latin typeface="Cambria Math"/>
                      </a:rPr>
                      <m:t> </m:t>
                    </m:r>
                    <m:r>
                      <a:rPr lang="en-US" sz="2800" b="0" i="1" smtClean="0">
                        <a:latin typeface="Cambria Math"/>
                      </a:rPr>
                      <m:t>𝐻</m:t>
                    </m:r>
                    <m:r>
                      <a:rPr lang="en-US" sz="2800" b="0" i="1" baseline="-25000" smtClean="0">
                        <a:latin typeface="Cambria Math"/>
                      </a:rPr>
                      <m:t>0</m:t>
                    </m:r>
                  </m:oMath>
                </a14:m>
                <a:r>
                  <a:rPr lang="en-US" sz="2800" b="0" dirty="0"/>
                  <a:t>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sz="2800" b="0" i="1" smtClean="0">
                          <a:latin typeface="Cambria Math"/>
                        </a:rPr>
                        <m:t>~</m:t>
                      </m:r>
                      <m:r>
                        <a:rPr lang="en-US" sz="2800" b="0" i="1" smtClean="0">
                          <a:latin typeface="Cambria Math"/>
                        </a:rPr>
                        <m:t>𝑁</m:t>
                      </m:r>
                      <m:r>
                        <a:rPr lang="en-US" sz="2800" b="0" i="1" smtClean="0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l-GR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800" i="1">
                              <a:latin typeface="Cambria Math"/>
                            </a:rPr>
                            <m:t>μ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, 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sz="2800" b="0" i="1" smtClean="0">
                              <a:latin typeface="Cambria Math"/>
                            </a:rPr>
                            <m:t>σ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𝑛</m:t>
                              </m:r>
                            </m:e>
                          </m:rad>
                        </m:den>
                      </m:f>
                      <m:r>
                        <a:rPr lang="en-US" sz="28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2606DBBC-BB19-4924-B07C-FDA5720FB8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304800"/>
                <a:ext cx="2536528" cy="1339085"/>
              </a:xfrm>
              <a:prstGeom prst="rect">
                <a:avLst/>
              </a:prstGeom>
              <a:blipFill>
                <a:blip r:embed="rId4"/>
                <a:stretch>
                  <a:fillRect t="-4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8" name="Line 35">
            <a:extLst>
              <a:ext uri="{FF2B5EF4-FFF2-40B4-BE49-F238E27FC236}">
                <a16:creationId xmlns:a16="http://schemas.microsoft.com/office/drawing/2014/main" id="{2D782790-5466-4F7D-A8AC-63D84286B7E3}"/>
              </a:ext>
            </a:extLst>
          </p:cNvPr>
          <p:cNvSpPr>
            <a:spLocks noChangeShapeType="1"/>
          </p:cNvSpPr>
          <p:nvPr/>
        </p:nvSpPr>
        <p:spPr bwMode="auto">
          <a:xfrm>
            <a:off x="5181600" y="1600200"/>
            <a:ext cx="0" cy="467379"/>
          </a:xfrm>
          <a:prstGeom prst="line">
            <a:avLst/>
          </a:prstGeom>
          <a:noFill/>
          <a:ln w="12700">
            <a:solidFill>
              <a:srgbClr val="1C1C1C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89" name="Line 35">
            <a:extLst>
              <a:ext uri="{FF2B5EF4-FFF2-40B4-BE49-F238E27FC236}">
                <a16:creationId xmlns:a16="http://schemas.microsoft.com/office/drawing/2014/main" id="{CF003045-2617-4462-802F-898B1CCAF0A9}"/>
              </a:ext>
            </a:extLst>
          </p:cNvPr>
          <p:cNvSpPr>
            <a:spLocks noChangeShapeType="1"/>
          </p:cNvSpPr>
          <p:nvPr/>
        </p:nvSpPr>
        <p:spPr bwMode="auto">
          <a:xfrm>
            <a:off x="5181600" y="4638021"/>
            <a:ext cx="0" cy="467379"/>
          </a:xfrm>
          <a:prstGeom prst="line">
            <a:avLst/>
          </a:prstGeom>
          <a:noFill/>
          <a:ln w="12700">
            <a:solidFill>
              <a:srgbClr val="1C1C1C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90" name="Line 35">
            <a:extLst>
              <a:ext uri="{FF2B5EF4-FFF2-40B4-BE49-F238E27FC236}">
                <a16:creationId xmlns:a16="http://schemas.microsoft.com/office/drawing/2014/main" id="{B48A34E5-7FB7-4DDD-8EDF-CF44224036C0}"/>
              </a:ext>
            </a:extLst>
          </p:cNvPr>
          <p:cNvSpPr>
            <a:spLocks noChangeShapeType="1"/>
          </p:cNvSpPr>
          <p:nvPr/>
        </p:nvSpPr>
        <p:spPr bwMode="auto">
          <a:xfrm>
            <a:off x="2819400" y="1600200"/>
            <a:ext cx="0" cy="467379"/>
          </a:xfrm>
          <a:prstGeom prst="line">
            <a:avLst/>
          </a:prstGeom>
          <a:noFill/>
          <a:ln w="12700">
            <a:solidFill>
              <a:srgbClr val="1C1C1C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Rectangle 31">
                <a:extLst>
                  <a:ext uri="{FF2B5EF4-FFF2-40B4-BE49-F238E27FC236}">
                    <a16:creationId xmlns:a16="http://schemas.microsoft.com/office/drawing/2014/main" id="{F7A09ECE-4268-467E-B4B2-17250ABA3C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84437" y="2070145"/>
                <a:ext cx="868363" cy="52065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square" lIns="90487" tIns="44450" rIns="90487" bIns="44450">
                <a:spAutoFit/>
              </a:bodyPr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800" b="1" i="1" dirty="0" smtClean="0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800" b="1" i="1" dirty="0" smtClean="0">
                                  <a:solidFill>
                                    <a:srgbClr val="FF3300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dirty="0" smtClean="0">
                                  <a:solidFill>
                                    <a:srgbClr val="FF3300"/>
                                  </a:solidFill>
                                  <a:latin typeface="Cambria Math"/>
                                  <a:cs typeface="Arial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800" b="1" i="1" dirty="0" smtClean="0">
                                  <a:solidFill>
                                    <a:srgbClr val="FF3300"/>
                                  </a:solidFill>
                                  <a:latin typeface="Cambria Math"/>
                                  <a:cs typeface="Arial" charset="0"/>
                                </a:rPr>
                                <m:t>𝒍𝒐𝒘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sz="2800" b="1" baseline="-25000" dirty="0">
                  <a:solidFill>
                    <a:srgbClr val="FF3300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91" name="Rectangle 31">
                <a:extLst>
                  <a:ext uri="{FF2B5EF4-FFF2-40B4-BE49-F238E27FC236}">
                    <a16:creationId xmlns:a16="http://schemas.microsoft.com/office/drawing/2014/main" id="{F7A09ECE-4268-467E-B4B2-17250ABA3C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84437" y="2070145"/>
                <a:ext cx="868363" cy="52065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127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" name="Line 35">
            <a:extLst>
              <a:ext uri="{FF2B5EF4-FFF2-40B4-BE49-F238E27FC236}">
                <a16:creationId xmlns:a16="http://schemas.microsoft.com/office/drawing/2014/main" id="{D5F88732-647A-4438-AB32-E2B083D968D9}"/>
              </a:ext>
            </a:extLst>
          </p:cNvPr>
          <p:cNvSpPr>
            <a:spLocks noChangeShapeType="1"/>
          </p:cNvSpPr>
          <p:nvPr/>
        </p:nvSpPr>
        <p:spPr bwMode="auto">
          <a:xfrm>
            <a:off x="2819400" y="4648200"/>
            <a:ext cx="0" cy="467379"/>
          </a:xfrm>
          <a:prstGeom prst="line">
            <a:avLst/>
          </a:prstGeom>
          <a:noFill/>
          <a:ln w="12700">
            <a:solidFill>
              <a:srgbClr val="1C1C1C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Rectangle 31">
                <a:extLst>
                  <a:ext uri="{FF2B5EF4-FFF2-40B4-BE49-F238E27FC236}">
                    <a16:creationId xmlns:a16="http://schemas.microsoft.com/office/drawing/2014/main" id="{3889098B-8377-4493-97F2-B933159006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20900" y="5118145"/>
                <a:ext cx="1155700" cy="51071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square" lIns="90487" tIns="44450" rIns="90487" bIns="44450">
                <a:spAutoFit/>
              </a:bodyPr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dirty="0" smtClean="0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sSubPr>
                        <m:e>
                          <m:r>
                            <a:rPr lang="en-US" sz="2800" b="1" i="1" dirty="0" smtClean="0">
                              <a:solidFill>
                                <a:srgbClr val="FF3300"/>
                              </a:solidFill>
                              <a:latin typeface="Cambria Math"/>
                              <a:cs typeface="Arial" charset="0"/>
                            </a:rPr>
                            <m:t>𝒛</m:t>
                          </m:r>
                        </m:e>
                        <m:sub>
                          <m:r>
                            <a:rPr lang="en-US" sz="2800" b="1" i="1" dirty="0" smtClean="0">
                              <a:solidFill>
                                <a:srgbClr val="FF3300"/>
                              </a:solidFill>
                              <a:latin typeface="Cambria Math"/>
                              <a:cs typeface="Arial" charset="0"/>
                            </a:rPr>
                            <m:t>𝒍𝒐𝒘</m:t>
                          </m:r>
                        </m:sub>
                      </m:sSub>
                    </m:oMath>
                  </m:oMathPara>
                </a14:m>
                <a:endParaRPr lang="en-US" sz="2800" b="1" baseline="-25000" dirty="0">
                  <a:solidFill>
                    <a:srgbClr val="FF3300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93" name="Rectangle 31">
                <a:extLst>
                  <a:ext uri="{FF2B5EF4-FFF2-40B4-BE49-F238E27FC236}">
                    <a16:creationId xmlns:a16="http://schemas.microsoft.com/office/drawing/2014/main" id="{3889098B-8377-4493-97F2-B933159006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20900" y="5118145"/>
                <a:ext cx="1155700" cy="51071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127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Rectangle 31">
                <a:extLst>
                  <a:ext uri="{FF2B5EF4-FFF2-40B4-BE49-F238E27FC236}">
                    <a16:creationId xmlns:a16="http://schemas.microsoft.com/office/drawing/2014/main" id="{D38A0596-2DAF-447D-9A0D-CA48BA3080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00600" y="2057400"/>
                <a:ext cx="868363" cy="56143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square" lIns="90487" tIns="44450" rIns="90487" bIns="44450">
                <a:spAutoFit/>
              </a:bodyPr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800" b="1" i="1" dirty="0" smtClean="0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800" b="1" i="1" dirty="0" smtClean="0">
                                  <a:solidFill>
                                    <a:srgbClr val="FF3300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dirty="0" smtClean="0">
                                  <a:solidFill>
                                    <a:srgbClr val="FF3300"/>
                                  </a:solidFill>
                                  <a:latin typeface="Cambria Math"/>
                                  <a:cs typeface="Arial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800" b="1" i="1" dirty="0" smtClean="0">
                                  <a:solidFill>
                                    <a:srgbClr val="FF3300"/>
                                  </a:solidFill>
                                  <a:latin typeface="Cambria Math"/>
                                  <a:cs typeface="Arial" charset="0"/>
                                </a:rPr>
                                <m:t>𝒉𝒊𝒈𝒉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sz="2800" b="1" baseline="-25000" dirty="0">
                  <a:solidFill>
                    <a:srgbClr val="FF3300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94" name="Rectangle 31">
                <a:extLst>
                  <a:ext uri="{FF2B5EF4-FFF2-40B4-BE49-F238E27FC236}">
                    <a16:creationId xmlns:a16="http://schemas.microsoft.com/office/drawing/2014/main" id="{D38A0596-2DAF-447D-9A0D-CA48BA3080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00600" y="2057400"/>
                <a:ext cx="868363" cy="561436"/>
              </a:xfrm>
              <a:prstGeom prst="rect">
                <a:avLst/>
              </a:prstGeom>
              <a:blipFill>
                <a:blip r:embed="rId7"/>
                <a:stretch>
                  <a:fillRect r="-4930"/>
                </a:stretch>
              </a:blipFill>
              <a:ln w="127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3E476E1E-27A0-41F5-BA1E-2D0255D97107}"/>
              </a:ext>
            </a:extLst>
          </p:cNvPr>
          <p:cNvCxnSpPr/>
          <p:nvPr/>
        </p:nvCxnSpPr>
        <p:spPr>
          <a:xfrm flipH="1">
            <a:off x="4038600" y="3298825"/>
            <a:ext cx="11113" cy="1806575"/>
          </a:xfrm>
          <a:prstGeom prst="line">
            <a:avLst/>
          </a:prstGeom>
          <a:ln>
            <a:solidFill>
              <a:srgbClr val="00206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C7456661-F43B-477C-8A9E-9C7F22B3C8D3}"/>
              </a:ext>
            </a:extLst>
          </p:cNvPr>
          <p:cNvCxnSpPr/>
          <p:nvPr/>
        </p:nvCxnSpPr>
        <p:spPr>
          <a:xfrm flipH="1">
            <a:off x="4038600" y="250825"/>
            <a:ext cx="11113" cy="1806575"/>
          </a:xfrm>
          <a:prstGeom prst="line">
            <a:avLst/>
          </a:prstGeom>
          <a:ln>
            <a:solidFill>
              <a:srgbClr val="00206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7" name="Rectangle 31">
                <a:extLst>
                  <a:ext uri="{FF2B5EF4-FFF2-40B4-BE49-F238E27FC236}">
                    <a16:creationId xmlns:a16="http://schemas.microsoft.com/office/drawing/2014/main" id="{DE22458C-7CCB-48E5-BDD9-AB478F9654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40300" y="5105400"/>
                <a:ext cx="1155700" cy="55932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square" lIns="90487" tIns="44450" rIns="90487" bIns="44450">
                <a:spAutoFit/>
              </a:bodyPr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dirty="0" smtClean="0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sSubPr>
                        <m:e>
                          <m:r>
                            <a:rPr lang="en-US" sz="2800" b="1" i="1" dirty="0" smtClean="0">
                              <a:solidFill>
                                <a:srgbClr val="FF3300"/>
                              </a:solidFill>
                              <a:latin typeface="Cambria Math"/>
                              <a:cs typeface="Arial" charset="0"/>
                            </a:rPr>
                            <m:t>𝒛</m:t>
                          </m:r>
                        </m:e>
                        <m:sub>
                          <m:r>
                            <a:rPr lang="en-US" sz="2800" b="1" i="1" dirty="0" smtClean="0">
                              <a:solidFill>
                                <a:srgbClr val="FF3300"/>
                              </a:solidFill>
                              <a:latin typeface="Cambria Math"/>
                              <a:cs typeface="Arial" charset="0"/>
                            </a:rPr>
                            <m:t>𝒉𝒊𝒈𝒉</m:t>
                          </m:r>
                        </m:sub>
                      </m:sSub>
                    </m:oMath>
                  </m:oMathPara>
                </a14:m>
                <a:endParaRPr lang="en-US" sz="2800" b="1" baseline="-25000" dirty="0">
                  <a:solidFill>
                    <a:srgbClr val="FF3300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97" name="Rectangle 31">
                <a:extLst>
                  <a:ext uri="{FF2B5EF4-FFF2-40B4-BE49-F238E27FC236}">
                    <a16:creationId xmlns:a16="http://schemas.microsoft.com/office/drawing/2014/main" id="{DE22458C-7CCB-48E5-BDD9-AB478F9654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40300" y="5105400"/>
                <a:ext cx="1155700" cy="5593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127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816D484A-4600-462E-ADEC-742F8F06A7E8}"/>
                  </a:ext>
                </a:extLst>
              </p:cNvPr>
              <p:cNvSpPr txBox="1"/>
              <p:nvPr/>
            </p:nvSpPr>
            <p:spPr>
              <a:xfrm>
                <a:off x="5892601" y="457200"/>
                <a:ext cx="1668662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𝐻</m:t>
                    </m:r>
                    <m:r>
                      <a:rPr lang="en-US" sz="2800" b="0" i="1" baseline="-25000" smtClean="0">
                        <a:latin typeface="Cambria Math"/>
                      </a:rPr>
                      <m:t>0</m:t>
                    </m:r>
                  </m:oMath>
                </a14:m>
                <a:r>
                  <a:rPr lang="en-US" sz="2800" b="0" dirty="0"/>
                  <a:t>:</a:t>
                </a:r>
                <a:r>
                  <a:rPr lang="el-GR" sz="2800" dirty="0"/>
                  <a:t> </a:t>
                </a:r>
                <a:r>
                  <a:rPr lang="el-GR" sz="2800" dirty="0">
                    <a:latin typeface="Calibri"/>
                  </a:rPr>
                  <a:t>μ</a:t>
                </a:r>
                <a:r>
                  <a:rPr lang="en-US" sz="2800" dirty="0">
                    <a:latin typeface="Calibri"/>
                  </a:rPr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800" i="1">
                            <a:latin typeface="Cambria Math"/>
                          </a:rPr>
                          <m:t>μ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endParaRPr lang="en-US" sz="2800" b="0" dirty="0"/>
              </a:p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𝐻</m:t>
                    </m:r>
                    <m:r>
                      <a:rPr lang="en-US" sz="2800" b="0" i="1" baseline="-2500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800" dirty="0"/>
                  <a:t>:</a:t>
                </a:r>
                <a:r>
                  <a:rPr lang="el-GR" sz="2800" dirty="0"/>
                  <a:t> μ</a:t>
                </a:r>
                <a:r>
                  <a:rPr lang="en-US" sz="2800" dirty="0"/>
                  <a:t> 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800" i="1">
                            <a:latin typeface="Cambria Math"/>
                          </a:rPr>
                          <m:t>μ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endParaRPr lang="en-US" sz="2800" b="0" dirty="0"/>
              </a:p>
            </p:txBody>
          </p:sp>
        </mc:Choice>
        <mc:Fallback xmlns="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816D484A-4600-462E-ADEC-742F8F06A7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2601" y="457200"/>
                <a:ext cx="1668662" cy="954107"/>
              </a:xfrm>
              <a:prstGeom prst="rect">
                <a:avLst/>
              </a:prstGeom>
              <a:blipFill>
                <a:blip r:embed="rId9"/>
                <a:stretch>
                  <a:fillRect t="-5732" b="-17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" name="Flowchart: Connector 98">
            <a:extLst>
              <a:ext uri="{FF2B5EF4-FFF2-40B4-BE49-F238E27FC236}">
                <a16:creationId xmlns:a16="http://schemas.microsoft.com/office/drawing/2014/main" id="{7B111583-247D-4ADF-86F5-452FBCACA216}"/>
              </a:ext>
            </a:extLst>
          </p:cNvPr>
          <p:cNvSpPr/>
          <p:nvPr/>
        </p:nvSpPr>
        <p:spPr>
          <a:xfrm>
            <a:off x="2781300" y="1981200"/>
            <a:ext cx="114300" cy="114300"/>
          </a:xfrm>
          <a:prstGeom prst="flowChartConnector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Flowchart: Connector 99">
            <a:extLst>
              <a:ext uri="{FF2B5EF4-FFF2-40B4-BE49-F238E27FC236}">
                <a16:creationId xmlns:a16="http://schemas.microsoft.com/office/drawing/2014/main" id="{B3194184-9519-407C-96F4-98B932AEAC52}"/>
              </a:ext>
            </a:extLst>
          </p:cNvPr>
          <p:cNvSpPr/>
          <p:nvPr/>
        </p:nvSpPr>
        <p:spPr>
          <a:xfrm>
            <a:off x="5105400" y="1981200"/>
            <a:ext cx="114300" cy="114300"/>
          </a:xfrm>
          <a:prstGeom prst="flowChartConnector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Flowchart: Connector 100">
            <a:extLst>
              <a:ext uri="{FF2B5EF4-FFF2-40B4-BE49-F238E27FC236}">
                <a16:creationId xmlns:a16="http://schemas.microsoft.com/office/drawing/2014/main" id="{FAAB03BA-D533-4251-8D97-F7904CBFDF6F}"/>
              </a:ext>
            </a:extLst>
          </p:cNvPr>
          <p:cNvSpPr/>
          <p:nvPr/>
        </p:nvSpPr>
        <p:spPr>
          <a:xfrm>
            <a:off x="2781300" y="5029200"/>
            <a:ext cx="114300" cy="114300"/>
          </a:xfrm>
          <a:prstGeom prst="flowChartConnector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Flowchart: Connector 101">
            <a:extLst>
              <a:ext uri="{FF2B5EF4-FFF2-40B4-BE49-F238E27FC236}">
                <a16:creationId xmlns:a16="http://schemas.microsoft.com/office/drawing/2014/main" id="{0941367A-B1E4-4F17-9804-009802D78B09}"/>
              </a:ext>
            </a:extLst>
          </p:cNvPr>
          <p:cNvSpPr/>
          <p:nvPr/>
        </p:nvSpPr>
        <p:spPr>
          <a:xfrm>
            <a:off x="5143500" y="5029200"/>
            <a:ext cx="114300" cy="114300"/>
          </a:xfrm>
          <a:prstGeom prst="flowChartConnector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9078F312-CF58-4145-A1C7-ACEDB80CE962}"/>
              </a:ext>
            </a:extLst>
          </p:cNvPr>
          <p:cNvSpPr txBox="1"/>
          <p:nvPr/>
        </p:nvSpPr>
        <p:spPr>
          <a:xfrm>
            <a:off x="5118100" y="4812268"/>
            <a:ext cx="82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α/2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13387C63-1D1A-4758-8CE9-5DCAAB5DCF34}"/>
              </a:ext>
            </a:extLst>
          </p:cNvPr>
          <p:cNvSpPr txBox="1"/>
          <p:nvPr/>
        </p:nvSpPr>
        <p:spPr>
          <a:xfrm>
            <a:off x="2374900" y="4800600"/>
            <a:ext cx="82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α/2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952A0F66-0651-467C-B860-C03A4D4E58C3}"/>
              </a:ext>
            </a:extLst>
          </p:cNvPr>
          <p:cNvSpPr txBox="1"/>
          <p:nvPr/>
        </p:nvSpPr>
        <p:spPr>
          <a:xfrm>
            <a:off x="2362200" y="1676400"/>
            <a:ext cx="82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α/2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9BD0C850-E868-4755-ADB4-85186AAB4428}"/>
              </a:ext>
            </a:extLst>
          </p:cNvPr>
          <p:cNvSpPr txBox="1"/>
          <p:nvPr/>
        </p:nvSpPr>
        <p:spPr>
          <a:xfrm>
            <a:off x="5105400" y="1688068"/>
            <a:ext cx="82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α/2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3">
            <a:extLst>
              <a:ext uri="{FF2B5EF4-FFF2-40B4-BE49-F238E27FC236}">
                <a16:creationId xmlns:a16="http://schemas.microsoft.com/office/drawing/2014/main" id="{FA87C32C-245E-4140-AB34-EC636369CD3D}"/>
              </a:ext>
            </a:extLst>
          </p:cNvPr>
          <p:cNvSpPr>
            <a:spLocks/>
          </p:cNvSpPr>
          <p:nvPr/>
        </p:nvSpPr>
        <p:spPr bwMode="auto">
          <a:xfrm>
            <a:off x="1828800" y="304800"/>
            <a:ext cx="2243138" cy="1681163"/>
          </a:xfrm>
          <a:custGeom>
            <a:avLst/>
            <a:gdLst>
              <a:gd name="T0" fmla="*/ 0 w 901"/>
              <a:gd name="T1" fmla="*/ 2147483647 h 721"/>
              <a:gd name="T2" fmla="*/ 2147483647 w 901"/>
              <a:gd name="T3" fmla="*/ 2147483647 h 721"/>
              <a:gd name="T4" fmla="*/ 2147483647 w 901"/>
              <a:gd name="T5" fmla="*/ 2147483647 h 721"/>
              <a:gd name="T6" fmla="*/ 2147483647 w 901"/>
              <a:gd name="T7" fmla="*/ 2147483647 h 721"/>
              <a:gd name="T8" fmla="*/ 2147483647 w 901"/>
              <a:gd name="T9" fmla="*/ 2147483647 h 721"/>
              <a:gd name="T10" fmla="*/ 2147483647 w 901"/>
              <a:gd name="T11" fmla="*/ 2147483647 h 721"/>
              <a:gd name="T12" fmla="*/ 2147483647 w 901"/>
              <a:gd name="T13" fmla="*/ 2147483647 h 721"/>
              <a:gd name="T14" fmla="*/ 2147483647 w 901"/>
              <a:gd name="T15" fmla="*/ 2147483647 h 721"/>
              <a:gd name="T16" fmla="*/ 2147483647 w 901"/>
              <a:gd name="T17" fmla="*/ 2147483647 h 721"/>
              <a:gd name="T18" fmla="*/ 2147483647 w 901"/>
              <a:gd name="T19" fmla="*/ 2147483647 h 721"/>
              <a:gd name="T20" fmla="*/ 2147483647 w 901"/>
              <a:gd name="T21" fmla="*/ 2147483647 h 721"/>
              <a:gd name="T22" fmla="*/ 2147483647 w 901"/>
              <a:gd name="T23" fmla="*/ 2147483647 h 721"/>
              <a:gd name="T24" fmla="*/ 2147483647 w 901"/>
              <a:gd name="T25" fmla="*/ 2147483647 h 721"/>
              <a:gd name="T26" fmla="*/ 2147483647 w 901"/>
              <a:gd name="T27" fmla="*/ 2147483647 h 721"/>
              <a:gd name="T28" fmla="*/ 2147483647 w 901"/>
              <a:gd name="T29" fmla="*/ 2147483647 h 721"/>
              <a:gd name="T30" fmla="*/ 2147483647 w 901"/>
              <a:gd name="T31" fmla="*/ 0 h 72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901"/>
              <a:gd name="T49" fmla="*/ 0 h 721"/>
              <a:gd name="T50" fmla="*/ 901 w 901"/>
              <a:gd name="T51" fmla="*/ 721 h 721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901" h="721">
                <a:moveTo>
                  <a:pt x="0" y="720"/>
                </a:moveTo>
                <a:lnTo>
                  <a:pt x="95" y="712"/>
                </a:lnTo>
                <a:lnTo>
                  <a:pt x="142" y="704"/>
                </a:lnTo>
                <a:lnTo>
                  <a:pt x="189" y="691"/>
                </a:lnTo>
                <a:lnTo>
                  <a:pt x="237" y="675"/>
                </a:lnTo>
                <a:lnTo>
                  <a:pt x="284" y="653"/>
                </a:lnTo>
                <a:lnTo>
                  <a:pt x="331" y="623"/>
                </a:lnTo>
                <a:lnTo>
                  <a:pt x="426" y="540"/>
                </a:lnTo>
                <a:lnTo>
                  <a:pt x="521" y="422"/>
                </a:lnTo>
                <a:lnTo>
                  <a:pt x="616" y="281"/>
                </a:lnTo>
                <a:lnTo>
                  <a:pt x="663" y="209"/>
                </a:lnTo>
                <a:lnTo>
                  <a:pt x="710" y="142"/>
                </a:lnTo>
                <a:lnTo>
                  <a:pt x="757" y="83"/>
                </a:lnTo>
                <a:lnTo>
                  <a:pt x="805" y="38"/>
                </a:lnTo>
                <a:lnTo>
                  <a:pt x="852" y="9"/>
                </a:lnTo>
                <a:lnTo>
                  <a:pt x="900" y="0"/>
                </a:lnTo>
              </a:path>
            </a:pathLst>
          </a:custGeom>
          <a:noFill/>
          <a:ln w="50800" cap="rnd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70C0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Line 4">
            <a:extLst>
              <a:ext uri="{FF2B5EF4-FFF2-40B4-BE49-F238E27FC236}">
                <a16:creationId xmlns:a16="http://schemas.microsoft.com/office/drawing/2014/main" id="{69CCDF17-956C-417C-96B3-AA589129C23D}"/>
              </a:ext>
            </a:extLst>
          </p:cNvPr>
          <p:cNvSpPr>
            <a:spLocks noChangeShapeType="1"/>
          </p:cNvSpPr>
          <p:nvPr/>
        </p:nvSpPr>
        <p:spPr bwMode="auto">
          <a:xfrm>
            <a:off x="2570163" y="244792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4" name="Line 5">
            <a:extLst>
              <a:ext uri="{FF2B5EF4-FFF2-40B4-BE49-F238E27FC236}">
                <a16:creationId xmlns:a16="http://schemas.microsoft.com/office/drawing/2014/main" id="{79839BBA-8E38-4A0C-AA5F-3D0BA982FD4A}"/>
              </a:ext>
            </a:extLst>
          </p:cNvPr>
          <p:cNvSpPr>
            <a:spLocks noChangeShapeType="1"/>
          </p:cNvSpPr>
          <p:nvPr/>
        </p:nvSpPr>
        <p:spPr bwMode="auto">
          <a:xfrm>
            <a:off x="2570163" y="2570163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5" name="Line 6">
            <a:extLst>
              <a:ext uri="{FF2B5EF4-FFF2-40B4-BE49-F238E27FC236}">
                <a16:creationId xmlns:a16="http://schemas.microsoft.com/office/drawing/2014/main" id="{55118841-5139-40BF-9D78-588D6065240E}"/>
              </a:ext>
            </a:extLst>
          </p:cNvPr>
          <p:cNvSpPr>
            <a:spLocks noChangeShapeType="1"/>
          </p:cNvSpPr>
          <p:nvPr/>
        </p:nvSpPr>
        <p:spPr bwMode="auto">
          <a:xfrm>
            <a:off x="2570163" y="2690813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6" name="Line 7">
            <a:extLst>
              <a:ext uri="{FF2B5EF4-FFF2-40B4-BE49-F238E27FC236}">
                <a16:creationId xmlns:a16="http://schemas.microsoft.com/office/drawing/2014/main" id="{80CF918E-6A92-4E2C-974B-B8937D2769BF}"/>
              </a:ext>
            </a:extLst>
          </p:cNvPr>
          <p:cNvSpPr>
            <a:spLocks noChangeShapeType="1"/>
          </p:cNvSpPr>
          <p:nvPr/>
        </p:nvSpPr>
        <p:spPr bwMode="auto">
          <a:xfrm>
            <a:off x="2570163" y="2813050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7" name="Line 8">
            <a:extLst>
              <a:ext uri="{FF2B5EF4-FFF2-40B4-BE49-F238E27FC236}">
                <a16:creationId xmlns:a16="http://schemas.microsoft.com/office/drawing/2014/main" id="{7B016478-F222-4723-B995-177F102BB2EE}"/>
              </a:ext>
            </a:extLst>
          </p:cNvPr>
          <p:cNvSpPr>
            <a:spLocks noChangeShapeType="1"/>
          </p:cNvSpPr>
          <p:nvPr/>
        </p:nvSpPr>
        <p:spPr bwMode="auto">
          <a:xfrm>
            <a:off x="2570163" y="2933700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8" name="Line 9">
            <a:extLst>
              <a:ext uri="{FF2B5EF4-FFF2-40B4-BE49-F238E27FC236}">
                <a16:creationId xmlns:a16="http://schemas.microsoft.com/office/drawing/2014/main" id="{A4A89201-1691-4638-91E7-0E3E2F5330E7}"/>
              </a:ext>
            </a:extLst>
          </p:cNvPr>
          <p:cNvSpPr>
            <a:spLocks noChangeShapeType="1"/>
          </p:cNvSpPr>
          <p:nvPr/>
        </p:nvSpPr>
        <p:spPr bwMode="auto">
          <a:xfrm>
            <a:off x="2570163" y="3055938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9" name="Line 10">
            <a:extLst>
              <a:ext uri="{FF2B5EF4-FFF2-40B4-BE49-F238E27FC236}">
                <a16:creationId xmlns:a16="http://schemas.microsoft.com/office/drawing/2014/main" id="{8C0E6731-119D-47FA-8FDA-68EB5F99D8BC}"/>
              </a:ext>
            </a:extLst>
          </p:cNvPr>
          <p:cNvSpPr>
            <a:spLocks noChangeShapeType="1"/>
          </p:cNvSpPr>
          <p:nvPr/>
        </p:nvSpPr>
        <p:spPr bwMode="auto">
          <a:xfrm>
            <a:off x="2570163" y="3176588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0" name="Line 11">
            <a:extLst>
              <a:ext uri="{FF2B5EF4-FFF2-40B4-BE49-F238E27FC236}">
                <a16:creationId xmlns:a16="http://schemas.microsoft.com/office/drawing/2014/main" id="{09452F99-FF37-43DF-85D3-869F1A707576}"/>
              </a:ext>
            </a:extLst>
          </p:cNvPr>
          <p:cNvSpPr>
            <a:spLocks noChangeShapeType="1"/>
          </p:cNvSpPr>
          <p:nvPr/>
        </p:nvSpPr>
        <p:spPr bwMode="auto">
          <a:xfrm>
            <a:off x="2570163" y="329882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1" name="Line 12">
            <a:extLst>
              <a:ext uri="{FF2B5EF4-FFF2-40B4-BE49-F238E27FC236}">
                <a16:creationId xmlns:a16="http://schemas.microsoft.com/office/drawing/2014/main" id="{C74C745D-4294-4D48-9375-89E570835C94}"/>
              </a:ext>
            </a:extLst>
          </p:cNvPr>
          <p:cNvSpPr>
            <a:spLocks noChangeShapeType="1"/>
          </p:cNvSpPr>
          <p:nvPr/>
        </p:nvSpPr>
        <p:spPr bwMode="auto">
          <a:xfrm>
            <a:off x="2570163" y="341947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2" name="Line 13">
            <a:extLst>
              <a:ext uri="{FF2B5EF4-FFF2-40B4-BE49-F238E27FC236}">
                <a16:creationId xmlns:a16="http://schemas.microsoft.com/office/drawing/2014/main" id="{C0EB7B0D-2D0F-4292-86A1-E393F7CAD4D8}"/>
              </a:ext>
            </a:extLst>
          </p:cNvPr>
          <p:cNvSpPr>
            <a:spLocks noChangeShapeType="1"/>
          </p:cNvSpPr>
          <p:nvPr/>
        </p:nvSpPr>
        <p:spPr bwMode="auto">
          <a:xfrm>
            <a:off x="2570163" y="354012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3" name="Line 14">
            <a:extLst>
              <a:ext uri="{FF2B5EF4-FFF2-40B4-BE49-F238E27FC236}">
                <a16:creationId xmlns:a16="http://schemas.microsoft.com/office/drawing/2014/main" id="{B56E8A4E-CA09-46A3-A970-86848FA994C9}"/>
              </a:ext>
            </a:extLst>
          </p:cNvPr>
          <p:cNvSpPr>
            <a:spLocks noChangeShapeType="1"/>
          </p:cNvSpPr>
          <p:nvPr/>
        </p:nvSpPr>
        <p:spPr bwMode="auto">
          <a:xfrm>
            <a:off x="5588000" y="3668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4" name="Line 15">
            <a:extLst>
              <a:ext uri="{FF2B5EF4-FFF2-40B4-BE49-F238E27FC236}">
                <a16:creationId xmlns:a16="http://schemas.microsoft.com/office/drawing/2014/main" id="{982C7AF6-2ADC-4DE7-8343-C84E4E42E8CC}"/>
              </a:ext>
            </a:extLst>
          </p:cNvPr>
          <p:cNvSpPr>
            <a:spLocks noChangeShapeType="1"/>
          </p:cNvSpPr>
          <p:nvPr/>
        </p:nvSpPr>
        <p:spPr bwMode="auto">
          <a:xfrm>
            <a:off x="5287963" y="3668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5" name="Line 16">
            <a:extLst>
              <a:ext uri="{FF2B5EF4-FFF2-40B4-BE49-F238E27FC236}">
                <a16:creationId xmlns:a16="http://schemas.microsoft.com/office/drawing/2014/main" id="{787961DA-C82A-4711-9EBD-4638162F1442}"/>
              </a:ext>
            </a:extLst>
          </p:cNvPr>
          <p:cNvSpPr>
            <a:spLocks noChangeShapeType="1"/>
          </p:cNvSpPr>
          <p:nvPr/>
        </p:nvSpPr>
        <p:spPr bwMode="auto">
          <a:xfrm>
            <a:off x="4986338" y="3668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6" name="Line 17">
            <a:extLst>
              <a:ext uri="{FF2B5EF4-FFF2-40B4-BE49-F238E27FC236}">
                <a16:creationId xmlns:a16="http://schemas.microsoft.com/office/drawing/2014/main" id="{DF037046-5106-421D-A8A2-E883CE1636F7}"/>
              </a:ext>
            </a:extLst>
          </p:cNvPr>
          <p:cNvSpPr>
            <a:spLocks noChangeShapeType="1"/>
          </p:cNvSpPr>
          <p:nvPr/>
        </p:nvSpPr>
        <p:spPr bwMode="auto">
          <a:xfrm>
            <a:off x="4686300" y="3668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7" name="Line 18">
            <a:extLst>
              <a:ext uri="{FF2B5EF4-FFF2-40B4-BE49-F238E27FC236}">
                <a16:creationId xmlns:a16="http://schemas.microsoft.com/office/drawing/2014/main" id="{DEA02745-C433-440C-9233-CA50672A4687}"/>
              </a:ext>
            </a:extLst>
          </p:cNvPr>
          <p:cNvSpPr>
            <a:spLocks noChangeShapeType="1"/>
          </p:cNvSpPr>
          <p:nvPr/>
        </p:nvSpPr>
        <p:spPr bwMode="auto">
          <a:xfrm>
            <a:off x="4386263" y="3668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8" name="Line 19">
            <a:extLst>
              <a:ext uri="{FF2B5EF4-FFF2-40B4-BE49-F238E27FC236}">
                <a16:creationId xmlns:a16="http://schemas.microsoft.com/office/drawing/2014/main" id="{22040B2D-EFD2-49DD-B2CB-75C81BA4542F}"/>
              </a:ext>
            </a:extLst>
          </p:cNvPr>
          <p:cNvSpPr>
            <a:spLocks noChangeShapeType="1"/>
          </p:cNvSpPr>
          <p:nvPr/>
        </p:nvSpPr>
        <p:spPr bwMode="auto">
          <a:xfrm>
            <a:off x="4086225" y="3668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9" name="Line 20">
            <a:extLst>
              <a:ext uri="{FF2B5EF4-FFF2-40B4-BE49-F238E27FC236}">
                <a16:creationId xmlns:a16="http://schemas.microsoft.com/office/drawing/2014/main" id="{0D1944C9-3041-4E63-B9F6-CA18142940A0}"/>
              </a:ext>
            </a:extLst>
          </p:cNvPr>
          <p:cNvSpPr>
            <a:spLocks noChangeShapeType="1"/>
          </p:cNvSpPr>
          <p:nvPr/>
        </p:nvSpPr>
        <p:spPr bwMode="auto">
          <a:xfrm>
            <a:off x="3786188" y="3668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0" name="Line 21">
            <a:extLst>
              <a:ext uri="{FF2B5EF4-FFF2-40B4-BE49-F238E27FC236}">
                <a16:creationId xmlns:a16="http://schemas.microsoft.com/office/drawing/2014/main" id="{D52CDDBF-DF38-44CF-B948-1AE575C15CB2}"/>
              </a:ext>
            </a:extLst>
          </p:cNvPr>
          <p:cNvSpPr>
            <a:spLocks noChangeShapeType="1"/>
          </p:cNvSpPr>
          <p:nvPr/>
        </p:nvSpPr>
        <p:spPr bwMode="auto">
          <a:xfrm>
            <a:off x="3486150" y="3668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1" name="Line 22">
            <a:extLst>
              <a:ext uri="{FF2B5EF4-FFF2-40B4-BE49-F238E27FC236}">
                <a16:creationId xmlns:a16="http://schemas.microsoft.com/office/drawing/2014/main" id="{7B3AFA45-EB7A-4FE8-A02E-CDD0CF00A3B7}"/>
              </a:ext>
            </a:extLst>
          </p:cNvPr>
          <p:cNvSpPr>
            <a:spLocks noChangeShapeType="1"/>
          </p:cNvSpPr>
          <p:nvPr/>
        </p:nvSpPr>
        <p:spPr bwMode="auto">
          <a:xfrm>
            <a:off x="3184525" y="3668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2" name="Line 23">
            <a:extLst>
              <a:ext uri="{FF2B5EF4-FFF2-40B4-BE49-F238E27FC236}">
                <a16:creationId xmlns:a16="http://schemas.microsoft.com/office/drawing/2014/main" id="{DA62E05C-FE8C-4896-A18E-192EA794739A}"/>
              </a:ext>
            </a:extLst>
          </p:cNvPr>
          <p:cNvSpPr>
            <a:spLocks noChangeShapeType="1"/>
          </p:cNvSpPr>
          <p:nvPr/>
        </p:nvSpPr>
        <p:spPr bwMode="auto">
          <a:xfrm>
            <a:off x="2884488" y="3668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3" name="Rectangle 24">
            <a:extLst>
              <a:ext uri="{FF2B5EF4-FFF2-40B4-BE49-F238E27FC236}">
                <a16:creationId xmlns:a16="http://schemas.microsoft.com/office/drawing/2014/main" id="{A2F25544-BCFE-4A8D-85D3-0E32783CA3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7450" y="2963863"/>
            <a:ext cx="92075" cy="184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4" name="Rectangle 25">
            <a:extLst>
              <a:ext uri="{FF2B5EF4-FFF2-40B4-BE49-F238E27FC236}">
                <a16:creationId xmlns:a16="http://schemas.microsoft.com/office/drawing/2014/main" id="{C09077D7-34AB-4733-B8B4-7DD7F6093A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4150" y="3638550"/>
            <a:ext cx="184150" cy="92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5" name="Freeform 29">
            <a:extLst>
              <a:ext uri="{FF2B5EF4-FFF2-40B4-BE49-F238E27FC236}">
                <a16:creationId xmlns:a16="http://schemas.microsoft.com/office/drawing/2014/main" id="{1E12E19D-47EF-40C3-A655-653D67CCD4F2}"/>
              </a:ext>
            </a:extLst>
          </p:cNvPr>
          <p:cNvSpPr>
            <a:spLocks/>
          </p:cNvSpPr>
          <p:nvPr/>
        </p:nvSpPr>
        <p:spPr bwMode="auto">
          <a:xfrm>
            <a:off x="4038600" y="304800"/>
            <a:ext cx="2101850" cy="1681163"/>
          </a:xfrm>
          <a:custGeom>
            <a:avLst/>
            <a:gdLst>
              <a:gd name="T0" fmla="*/ 2147483647 w 901"/>
              <a:gd name="T1" fmla="*/ 2147483647 h 721"/>
              <a:gd name="T2" fmla="*/ 2147483647 w 901"/>
              <a:gd name="T3" fmla="*/ 2147483647 h 721"/>
              <a:gd name="T4" fmla="*/ 2147483647 w 901"/>
              <a:gd name="T5" fmla="*/ 2147483647 h 721"/>
              <a:gd name="T6" fmla="*/ 2147483647 w 901"/>
              <a:gd name="T7" fmla="*/ 2147483647 h 721"/>
              <a:gd name="T8" fmla="*/ 2147483647 w 901"/>
              <a:gd name="T9" fmla="*/ 2147483647 h 721"/>
              <a:gd name="T10" fmla="*/ 2147483647 w 901"/>
              <a:gd name="T11" fmla="*/ 2147483647 h 721"/>
              <a:gd name="T12" fmla="*/ 2147483647 w 901"/>
              <a:gd name="T13" fmla="*/ 2147483647 h 721"/>
              <a:gd name="T14" fmla="*/ 2147483647 w 901"/>
              <a:gd name="T15" fmla="*/ 2147483647 h 721"/>
              <a:gd name="T16" fmla="*/ 2147483647 w 901"/>
              <a:gd name="T17" fmla="*/ 2147483647 h 721"/>
              <a:gd name="T18" fmla="*/ 2147483647 w 901"/>
              <a:gd name="T19" fmla="*/ 2147483647 h 721"/>
              <a:gd name="T20" fmla="*/ 2147483647 w 901"/>
              <a:gd name="T21" fmla="*/ 2147483647 h 721"/>
              <a:gd name="T22" fmla="*/ 2147483647 w 901"/>
              <a:gd name="T23" fmla="*/ 2147483647 h 721"/>
              <a:gd name="T24" fmla="*/ 2147483647 w 901"/>
              <a:gd name="T25" fmla="*/ 2147483647 h 721"/>
              <a:gd name="T26" fmla="*/ 2147483647 w 901"/>
              <a:gd name="T27" fmla="*/ 2147483647 h 721"/>
              <a:gd name="T28" fmla="*/ 2147483647 w 901"/>
              <a:gd name="T29" fmla="*/ 2147483647 h 721"/>
              <a:gd name="T30" fmla="*/ 0 w 901"/>
              <a:gd name="T31" fmla="*/ 0 h 72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901"/>
              <a:gd name="T49" fmla="*/ 0 h 721"/>
              <a:gd name="T50" fmla="*/ 901 w 901"/>
              <a:gd name="T51" fmla="*/ 721 h 721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901" h="721">
                <a:moveTo>
                  <a:pt x="900" y="720"/>
                </a:moveTo>
                <a:lnTo>
                  <a:pt x="805" y="712"/>
                </a:lnTo>
                <a:lnTo>
                  <a:pt x="758" y="704"/>
                </a:lnTo>
                <a:lnTo>
                  <a:pt x="711" y="691"/>
                </a:lnTo>
                <a:lnTo>
                  <a:pt x="663" y="675"/>
                </a:lnTo>
                <a:lnTo>
                  <a:pt x="615" y="653"/>
                </a:lnTo>
                <a:lnTo>
                  <a:pt x="568" y="623"/>
                </a:lnTo>
                <a:lnTo>
                  <a:pt x="473" y="540"/>
                </a:lnTo>
                <a:lnTo>
                  <a:pt x="378" y="422"/>
                </a:lnTo>
                <a:lnTo>
                  <a:pt x="284" y="281"/>
                </a:lnTo>
                <a:lnTo>
                  <a:pt x="236" y="209"/>
                </a:lnTo>
                <a:lnTo>
                  <a:pt x="189" y="142"/>
                </a:lnTo>
                <a:lnTo>
                  <a:pt x="142" y="83"/>
                </a:lnTo>
                <a:lnTo>
                  <a:pt x="94" y="38"/>
                </a:lnTo>
                <a:lnTo>
                  <a:pt x="47" y="9"/>
                </a:lnTo>
                <a:lnTo>
                  <a:pt x="0" y="0"/>
                </a:lnTo>
              </a:path>
            </a:pathLst>
          </a:custGeom>
          <a:noFill/>
          <a:ln w="50800" cap="rnd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6" name="Line 30">
            <a:extLst>
              <a:ext uri="{FF2B5EF4-FFF2-40B4-BE49-F238E27FC236}">
                <a16:creationId xmlns:a16="http://schemas.microsoft.com/office/drawing/2014/main" id="{E6201F39-5F65-47DF-A5A4-366136C31227}"/>
              </a:ext>
            </a:extLst>
          </p:cNvPr>
          <p:cNvSpPr>
            <a:spLocks noChangeShapeType="1"/>
          </p:cNvSpPr>
          <p:nvPr/>
        </p:nvSpPr>
        <p:spPr bwMode="auto">
          <a:xfrm>
            <a:off x="1676400" y="2057400"/>
            <a:ext cx="4572000" cy="0"/>
          </a:xfrm>
          <a:prstGeom prst="line">
            <a:avLst/>
          </a:prstGeom>
          <a:noFill/>
          <a:ln w="28575">
            <a:solidFill>
              <a:srgbClr val="1C1C1C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1">
                <a:extLst>
                  <a:ext uri="{FF2B5EF4-FFF2-40B4-BE49-F238E27FC236}">
                    <a16:creationId xmlns:a16="http://schemas.microsoft.com/office/drawing/2014/main" id="{2A433606-0A5E-449B-9ACC-820F957E49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33800" y="2074862"/>
                <a:ext cx="785812" cy="55072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square" lIns="90487" tIns="44450" rIns="90487" bIns="44450">
                <a:spAutoFit/>
              </a:bodyPr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800" b="1" i="1" smtClean="0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l-GR" sz="2800" b="1" dirty="0">
                              <a:solidFill>
                                <a:srgbClr val="FF3300"/>
                              </a:solidFill>
                              <a:cs typeface="Arial" charset="0"/>
                            </a:rPr>
                            <m:t>μ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rgbClr val="FF3300"/>
                              </a:solidFill>
                              <a:latin typeface="Cambria Math"/>
                              <a:cs typeface="Arial" charset="0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endParaRPr lang="en-US" sz="2800" b="1" dirty="0">
                  <a:solidFill>
                    <a:srgbClr val="FF3300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37" name="Rectangle 31">
                <a:extLst>
                  <a:ext uri="{FF2B5EF4-FFF2-40B4-BE49-F238E27FC236}">
                    <a16:creationId xmlns:a16="http://schemas.microsoft.com/office/drawing/2014/main" id="{2A433606-0A5E-449B-9ACC-820F957E49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33800" y="2074862"/>
                <a:ext cx="785812" cy="55072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127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Line 4">
            <a:extLst>
              <a:ext uri="{FF2B5EF4-FFF2-40B4-BE49-F238E27FC236}">
                <a16:creationId xmlns:a16="http://schemas.microsoft.com/office/drawing/2014/main" id="{774D56C9-AF4D-4C64-AD6C-6E402CDE06C0}"/>
              </a:ext>
            </a:extLst>
          </p:cNvPr>
          <p:cNvSpPr>
            <a:spLocks noChangeShapeType="1"/>
          </p:cNvSpPr>
          <p:nvPr/>
        </p:nvSpPr>
        <p:spPr bwMode="auto">
          <a:xfrm>
            <a:off x="1655763" y="5499100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9" name="Line 5">
            <a:extLst>
              <a:ext uri="{FF2B5EF4-FFF2-40B4-BE49-F238E27FC236}">
                <a16:creationId xmlns:a16="http://schemas.microsoft.com/office/drawing/2014/main" id="{BFD9BFC9-34AC-4660-BFB7-AAC5BF76AA51}"/>
              </a:ext>
            </a:extLst>
          </p:cNvPr>
          <p:cNvSpPr>
            <a:spLocks noChangeShapeType="1"/>
          </p:cNvSpPr>
          <p:nvPr/>
        </p:nvSpPr>
        <p:spPr bwMode="auto">
          <a:xfrm>
            <a:off x="1655763" y="5621338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0" name="Line 6">
            <a:extLst>
              <a:ext uri="{FF2B5EF4-FFF2-40B4-BE49-F238E27FC236}">
                <a16:creationId xmlns:a16="http://schemas.microsoft.com/office/drawing/2014/main" id="{B065D7B0-C517-4C8C-B8D3-0A69CAFC064A}"/>
              </a:ext>
            </a:extLst>
          </p:cNvPr>
          <p:cNvSpPr>
            <a:spLocks noChangeShapeType="1"/>
          </p:cNvSpPr>
          <p:nvPr/>
        </p:nvSpPr>
        <p:spPr bwMode="auto">
          <a:xfrm>
            <a:off x="1655763" y="5741988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1" name="Line 7">
            <a:extLst>
              <a:ext uri="{FF2B5EF4-FFF2-40B4-BE49-F238E27FC236}">
                <a16:creationId xmlns:a16="http://schemas.microsoft.com/office/drawing/2014/main" id="{F4B84327-D0C8-4AAB-BF36-AF0411B2818E}"/>
              </a:ext>
            </a:extLst>
          </p:cNvPr>
          <p:cNvSpPr>
            <a:spLocks noChangeShapeType="1"/>
          </p:cNvSpPr>
          <p:nvPr/>
        </p:nvSpPr>
        <p:spPr bwMode="auto">
          <a:xfrm>
            <a:off x="1655763" y="586422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2" name="Line 8">
            <a:extLst>
              <a:ext uri="{FF2B5EF4-FFF2-40B4-BE49-F238E27FC236}">
                <a16:creationId xmlns:a16="http://schemas.microsoft.com/office/drawing/2014/main" id="{420B2688-6084-46E4-A353-3E8EBA3F28B7}"/>
              </a:ext>
            </a:extLst>
          </p:cNvPr>
          <p:cNvSpPr>
            <a:spLocks noChangeShapeType="1"/>
          </p:cNvSpPr>
          <p:nvPr/>
        </p:nvSpPr>
        <p:spPr bwMode="auto">
          <a:xfrm>
            <a:off x="1655763" y="598487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3" name="Line 9">
            <a:extLst>
              <a:ext uri="{FF2B5EF4-FFF2-40B4-BE49-F238E27FC236}">
                <a16:creationId xmlns:a16="http://schemas.microsoft.com/office/drawing/2014/main" id="{BC4789E4-5A7D-4B20-AF2B-300045F4FA84}"/>
              </a:ext>
            </a:extLst>
          </p:cNvPr>
          <p:cNvSpPr>
            <a:spLocks noChangeShapeType="1"/>
          </p:cNvSpPr>
          <p:nvPr/>
        </p:nvSpPr>
        <p:spPr bwMode="auto">
          <a:xfrm>
            <a:off x="1655763" y="6107113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4" name="Line 10">
            <a:extLst>
              <a:ext uri="{FF2B5EF4-FFF2-40B4-BE49-F238E27FC236}">
                <a16:creationId xmlns:a16="http://schemas.microsoft.com/office/drawing/2014/main" id="{D3E0AE8D-91BE-45E6-A8E4-FE62FC1F204A}"/>
              </a:ext>
            </a:extLst>
          </p:cNvPr>
          <p:cNvSpPr>
            <a:spLocks noChangeShapeType="1"/>
          </p:cNvSpPr>
          <p:nvPr/>
        </p:nvSpPr>
        <p:spPr bwMode="auto">
          <a:xfrm>
            <a:off x="1655763" y="6227763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5" name="Line 11">
            <a:extLst>
              <a:ext uri="{FF2B5EF4-FFF2-40B4-BE49-F238E27FC236}">
                <a16:creationId xmlns:a16="http://schemas.microsoft.com/office/drawing/2014/main" id="{1FAD6E4A-7DC6-4705-906D-69819302A72C}"/>
              </a:ext>
            </a:extLst>
          </p:cNvPr>
          <p:cNvSpPr>
            <a:spLocks noChangeShapeType="1"/>
          </p:cNvSpPr>
          <p:nvPr/>
        </p:nvSpPr>
        <p:spPr bwMode="auto">
          <a:xfrm>
            <a:off x="1655763" y="6350000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6" name="Line 12">
            <a:extLst>
              <a:ext uri="{FF2B5EF4-FFF2-40B4-BE49-F238E27FC236}">
                <a16:creationId xmlns:a16="http://schemas.microsoft.com/office/drawing/2014/main" id="{4E2363A6-43C5-4DA6-94DA-25868251AB37}"/>
              </a:ext>
            </a:extLst>
          </p:cNvPr>
          <p:cNvSpPr>
            <a:spLocks noChangeShapeType="1"/>
          </p:cNvSpPr>
          <p:nvPr/>
        </p:nvSpPr>
        <p:spPr bwMode="auto">
          <a:xfrm>
            <a:off x="1655763" y="6470650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7" name="Line 13">
            <a:extLst>
              <a:ext uri="{FF2B5EF4-FFF2-40B4-BE49-F238E27FC236}">
                <a16:creationId xmlns:a16="http://schemas.microsoft.com/office/drawing/2014/main" id="{2E9B5CA5-766F-4D7D-94BC-7590A40186A5}"/>
              </a:ext>
            </a:extLst>
          </p:cNvPr>
          <p:cNvSpPr>
            <a:spLocks noChangeShapeType="1"/>
          </p:cNvSpPr>
          <p:nvPr/>
        </p:nvSpPr>
        <p:spPr bwMode="auto">
          <a:xfrm>
            <a:off x="1655763" y="6591300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8" name="Line 14">
            <a:extLst>
              <a:ext uri="{FF2B5EF4-FFF2-40B4-BE49-F238E27FC236}">
                <a16:creationId xmlns:a16="http://schemas.microsoft.com/office/drawing/2014/main" id="{1FCD1FBC-6457-4D38-B33B-97A95BC2842E}"/>
              </a:ext>
            </a:extLst>
          </p:cNvPr>
          <p:cNvSpPr>
            <a:spLocks noChangeShapeType="1"/>
          </p:cNvSpPr>
          <p:nvPr/>
        </p:nvSpPr>
        <p:spPr bwMode="auto">
          <a:xfrm>
            <a:off x="4673600" y="6719888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9" name="Line 15">
            <a:extLst>
              <a:ext uri="{FF2B5EF4-FFF2-40B4-BE49-F238E27FC236}">
                <a16:creationId xmlns:a16="http://schemas.microsoft.com/office/drawing/2014/main" id="{E1D29123-91B3-4216-8F93-1946075CF8A1}"/>
              </a:ext>
            </a:extLst>
          </p:cNvPr>
          <p:cNvSpPr>
            <a:spLocks noChangeShapeType="1"/>
          </p:cNvSpPr>
          <p:nvPr/>
        </p:nvSpPr>
        <p:spPr bwMode="auto">
          <a:xfrm>
            <a:off x="4373563" y="6719888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0" name="Line 16">
            <a:extLst>
              <a:ext uri="{FF2B5EF4-FFF2-40B4-BE49-F238E27FC236}">
                <a16:creationId xmlns:a16="http://schemas.microsoft.com/office/drawing/2014/main" id="{B908A442-F527-4BD0-911F-FC7543AF7E5E}"/>
              </a:ext>
            </a:extLst>
          </p:cNvPr>
          <p:cNvSpPr>
            <a:spLocks noChangeShapeType="1"/>
          </p:cNvSpPr>
          <p:nvPr/>
        </p:nvSpPr>
        <p:spPr bwMode="auto">
          <a:xfrm>
            <a:off x="4071938" y="6719888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1" name="Line 17">
            <a:extLst>
              <a:ext uri="{FF2B5EF4-FFF2-40B4-BE49-F238E27FC236}">
                <a16:creationId xmlns:a16="http://schemas.microsoft.com/office/drawing/2014/main" id="{62543C03-5AC5-4B4E-BA58-EF1F6164D3B9}"/>
              </a:ext>
            </a:extLst>
          </p:cNvPr>
          <p:cNvSpPr>
            <a:spLocks noChangeShapeType="1"/>
          </p:cNvSpPr>
          <p:nvPr/>
        </p:nvSpPr>
        <p:spPr bwMode="auto">
          <a:xfrm>
            <a:off x="3771900" y="6719888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2" name="Line 18">
            <a:extLst>
              <a:ext uri="{FF2B5EF4-FFF2-40B4-BE49-F238E27FC236}">
                <a16:creationId xmlns:a16="http://schemas.microsoft.com/office/drawing/2014/main" id="{CD49EC7C-3DE9-4914-83CB-A5A5E4281D88}"/>
              </a:ext>
            </a:extLst>
          </p:cNvPr>
          <p:cNvSpPr>
            <a:spLocks noChangeShapeType="1"/>
          </p:cNvSpPr>
          <p:nvPr/>
        </p:nvSpPr>
        <p:spPr bwMode="auto">
          <a:xfrm>
            <a:off x="3471863" y="6719888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3" name="Line 19">
            <a:extLst>
              <a:ext uri="{FF2B5EF4-FFF2-40B4-BE49-F238E27FC236}">
                <a16:creationId xmlns:a16="http://schemas.microsoft.com/office/drawing/2014/main" id="{DC78B268-D54E-4B6A-86C9-45B1D2ED5FE2}"/>
              </a:ext>
            </a:extLst>
          </p:cNvPr>
          <p:cNvSpPr>
            <a:spLocks noChangeShapeType="1"/>
          </p:cNvSpPr>
          <p:nvPr/>
        </p:nvSpPr>
        <p:spPr bwMode="auto">
          <a:xfrm>
            <a:off x="3171825" y="6719888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4" name="Line 20">
            <a:extLst>
              <a:ext uri="{FF2B5EF4-FFF2-40B4-BE49-F238E27FC236}">
                <a16:creationId xmlns:a16="http://schemas.microsoft.com/office/drawing/2014/main" id="{651A8769-9F90-48AF-8CE9-B30079CC00EE}"/>
              </a:ext>
            </a:extLst>
          </p:cNvPr>
          <p:cNvSpPr>
            <a:spLocks noChangeShapeType="1"/>
          </p:cNvSpPr>
          <p:nvPr/>
        </p:nvSpPr>
        <p:spPr bwMode="auto">
          <a:xfrm>
            <a:off x="2871788" y="6719888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5" name="Line 21">
            <a:extLst>
              <a:ext uri="{FF2B5EF4-FFF2-40B4-BE49-F238E27FC236}">
                <a16:creationId xmlns:a16="http://schemas.microsoft.com/office/drawing/2014/main" id="{AF55A99D-6233-45ED-845E-4F92E0D17053}"/>
              </a:ext>
            </a:extLst>
          </p:cNvPr>
          <p:cNvSpPr>
            <a:spLocks noChangeShapeType="1"/>
          </p:cNvSpPr>
          <p:nvPr/>
        </p:nvSpPr>
        <p:spPr bwMode="auto">
          <a:xfrm>
            <a:off x="2571750" y="6719888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6" name="Line 22">
            <a:extLst>
              <a:ext uri="{FF2B5EF4-FFF2-40B4-BE49-F238E27FC236}">
                <a16:creationId xmlns:a16="http://schemas.microsoft.com/office/drawing/2014/main" id="{07A12B82-09AB-426E-957E-0ED09AA55738}"/>
              </a:ext>
            </a:extLst>
          </p:cNvPr>
          <p:cNvSpPr>
            <a:spLocks noChangeShapeType="1"/>
          </p:cNvSpPr>
          <p:nvPr/>
        </p:nvSpPr>
        <p:spPr bwMode="auto">
          <a:xfrm>
            <a:off x="2270125" y="6719888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7" name="Line 23">
            <a:extLst>
              <a:ext uri="{FF2B5EF4-FFF2-40B4-BE49-F238E27FC236}">
                <a16:creationId xmlns:a16="http://schemas.microsoft.com/office/drawing/2014/main" id="{FE2D3C01-45F5-43AD-AB3A-DE0DE9FE7D1B}"/>
              </a:ext>
            </a:extLst>
          </p:cNvPr>
          <p:cNvSpPr>
            <a:spLocks noChangeShapeType="1"/>
          </p:cNvSpPr>
          <p:nvPr/>
        </p:nvSpPr>
        <p:spPr bwMode="auto">
          <a:xfrm>
            <a:off x="1970088" y="6719888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8" name="Rectangle 24">
            <a:extLst>
              <a:ext uri="{FF2B5EF4-FFF2-40B4-BE49-F238E27FC236}">
                <a16:creationId xmlns:a16="http://schemas.microsoft.com/office/drawing/2014/main" id="{7ABC8FA9-15FA-4CBE-8BA3-E34B72D82D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3050" y="6015038"/>
            <a:ext cx="92075" cy="184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9" name="Rectangle 25">
            <a:extLst>
              <a:ext uri="{FF2B5EF4-FFF2-40B4-BE49-F238E27FC236}">
                <a16:creationId xmlns:a16="http://schemas.microsoft.com/office/drawing/2014/main" id="{E3522B6E-3C81-4AC7-9A16-1D1AB10B57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9750" y="6689725"/>
            <a:ext cx="184150" cy="92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0" name="Freeform 3">
            <a:extLst>
              <a:ext uri="{FF2B5EF4-FFF2-40B4-BE49-F238E27FC236}">
                <a16:creationId xmlns:a16="http://schemas.microsoft.com/office/drawing/2014/main" id="{78BBDB5A-5767-4D3C-8024-5AFCD61C4BF6}"/>
              </a:ext>
            </a:extLst>
          </p:cNvPr>
          <p:cNvSpPr>
            <a:spLocks/>
          </p:cNvSpPr>
          <p:nvPr/>
        </p:nvSpPr>
        <p:spPr bwMode="auto">
          <a:xfrm>
            <a:off x="1828800" y="3352800"/>
            <a:ext cx="2243138" cy="1681163"/>
          </a:xfrm>
          <a:custGeom>
            <a:avLst/>
            <a:gdLst>
              <a:gd name="T0" fmla="*/ 0 w 901"/>
              <a:gd name="T1" fmla="*/ 2147483647 h 721"/>
              <a:gd name="T2" fmla="*/ 2147483647 w 901"/>
              <a:gd name="T3" fmla="*/ 2147483647 h 721"/>
              <a:gd name="T4" fmla="*/ 2147483647 w 901"/>
              <a:gd name="T5" fmla="*/ 2147483647 h 721"/>
              <a:gd name="T6" fmla="*/ 2147483647 w 901"/>
              <a:gd name="T7" fmla="*/ 2147483647 h 721"/>
              <a:gd name="T8" fmla="*/ 2147483647 w 901"/>
              <a:gd name="T9" fmla="*/ 2147483647 h 721"/>
              <a:gd name="T10" fmla="*/ 2147483647 w 901"/>
              <a:gd name="T11" fmla="*/ 2147483647 h 721"/>
              <a:gd name="T12" fmla="*/ 2147483647 w 901"/>
              <a:gd name="T13" fmla="*/ 2147483647 h 721"/>
              <a:gd name="T14" fmla="*/ 2147483647 w 901"/>
              <a:gd name="T15" fmla="*/ 2147483647 h 721"/>
              <a:gd name="T16" fmla="*/ 2147483647 w 901"/>
              <a:gd name="T17" fmla="*/ 2147483647 h 721"/>
              <a:gd name="T18" fmla="*/ 2147483647 w 901"/>
              <a:gd name="T19" fmla="*/ 2147483647 h 721"/>
              <a:gd name="T20" fmla="*/ 2147483647 w 901"/>
              <a:gd name="T21" fmla="*/ 2147483647 h 721"/>
              <a:gd name="T22" fmla="*/ 2147483647 w 901"/>
              <a:gd name="T23" fmla="*/ 2147483647 h 721"/>
              <a:gd name="T24" fmla="*/ 2147483647 w 901"/>
              <a:gd name="T25" fmla="*/ 2147483647 h 721"/>
              <a:gd name="T26" fmla="*/ 2147483647 w 901"/>
              <a:gd name="T27" fmla="*/ 2147483647 h 721"/>
              <a:gd name="T28" fmla="*/ 2147483647 w 901"/>
              <a:gd name="T29" fmla="*/ 2147483647 h 721"/>
              <a:gd name="T30" fmla="*/ 2147483647 w 901"/>
              <a:gd name="T31" fmla="*/ 0 h 72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901"/>
              <a:gd name="T49" fmla="*/ 0 h 721"/>
              <a:gd name="T50" fmla="*/ 901 w 901"/>
              <a:gd name="T51" fmla="*/ 721 h 721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901" h="721">
                <a:moveTo>
                  <a:pt x="0" y="720"/>
                </a:moveTo>
                <a:lnTo>
                  <a:pt x="95" y="712"/>
                </a:lnTo>
                <a:lnTo>
                  <a:pt x="142" y="704"/>
                </a:lnTo>
                <a:lnTo>
                  <a:pt x="189" y="691"/>
                </a:lnTo>
                <a:lnTo>
                  <a:pt x="237" y="675"/>
                </a:lnTo>
                <a:lnTo>
                  <a:pt x="284" y="653"/>
                </a:lnTo>
                <a:lnTo>
                  <a:pt x="331" y="623"/>
                </a:lnTo>
                <a:lnTo>
                  <a:pt x="426" y="540"/>
                </a:lnTo>
                <a:lnTo>
                  <a:pt x="521" y="422"/>
                </a:lnTo>
                <a:lnTo>
                  <a:pt x="616" y="281"/>
                </a:lnTo>
                <a:lnTo>
                  <a:pt x="663" y="209"/>
                </a:lnTo>
                <a:lnTo>
                  <a:pt x="710" y="142"/>
                </a:lnTo>
                <a:lnTo>
                  <a:pt x="757" y="83"/>
                </a:lnTo>
                <a:lnTo>
                  <a:pt x="805" y="38"/>
                </a:lnTo>
                <a:lnTo>
                  <a:pt x="852" y="9"/>
                </a:lnTo>
                <a:lnTo>
                  <a:pt x="900" y="0"/>
                </a:lnTo>
              </a:path>
            </a:pathLst>
          </a:custGeom>
          <a:noFill/>
          <a:ln w="50800" cap="rnd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70C0"/>
              </a:solidFill>
              <a:latin typeface="Arial" charset="0"/>
              <a:cs typeface="Arial" charset="0"/>
            </a:endParaRPr>
          </a:p>
        </p:txBody>
      </p:sp>
      <p:sp>
        <p:nvSpPr>
          <p:cNvPr id="61" name="Line 4">
            <a:extLst>
              <a:ext uri="{FF2B5EF4-FFF2-40B4-BE49-F238E27FC236}">
                <a16:creationId xmlns:a16="http://schemas.microsoft.com/office/drawing/2014/main" id="{F227204D-969F-4224-87E7-863B6DC71C6D}"/>
              </a:ext>
            </a:extLst>
          </p:cNvPr>
          <p:cNvSpPr>
            <a:spLocks noChangeShapeType="1"/>
          </p:cNvSpPr>
          <p:nvPr/>
        </p:nvSpPr>
        <p:spPr bwMode="auto">
          <a:xfrm>
            <a:off x="5160963" y="549592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2" name="Line 5">
            <a:extLst>
              <a:ext uri="{FF2B5EF4-FFF2-40B4-BE49-F238E27FC236}">
                <a16:creationId xmlns:a16="http://schemas.microsoft.com/office/drawing/2014/main" id="{9FF896E5-552F-4C59-9648-4A59FA5372C9}"/>
              </a:ext>
            </a:extLst>
          </p:cNvPr>
          <p:cNvSpPr>
            <a:spLocks noChangeShapeType="1"/>
          </p:cNvSpPr>
          <p:nvPr/>
        </p:nvSpPr>
        <p:spPr bwMode="auto">
          <a:xfrm>
            <a:off x="5160963" y="5618163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3" name="Line 6">
            <a:extLst>
              <a:ext uri="{FF2B5EF4-FFF2-40B4-BE49-F238E27FC236}">
                <a16:creationId xmlns:a16="http://schemas.microsoft.com/office/drawing/2014/main" id="{7CFA99D8-E9D0-41A1-A3B9-A5C19276474C}"/>
              </a:ext>
            </a:extLst>
          </p:cNvPr>
          <p:cNvSpPr>
            <a:spLocks noChangeShapeType="1"/>
          </p:cNvSpPr>
          <p:nvPr/>
        </p:nvSpPr>
        <p:spPr bwMode="auto">
          <a:xfrm>
            <a:off x="5160963" y="5738813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4" name="Line 7">
            <a:extLst>
              <a:ext uri="{FF2B5EF4-FFF2-40B4-BE49-F238E27FC236}">
                <a16:creationId xmlns:a16="http://schemas.microsoft.com/office/drawing/2014/main" id="{03C067A7-57B4-4E00-871F-68548F292016}"/>
              </a:ext>
            </a:extLst>
          </p:cNvPr>
          <p:cNvSpPr>
            <a:spLocks noChangeShapeType="1"/>
          </p:cNvSpPr>
          <p:nvPr/>
        </p:nvSpPr>
        <p:spPr bwMode="auto">
          <a:xfrm>
            <a:off x="5160963" y="5861050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5" name="Line 8">
            <a:extLst>
              <a:ext uri="{FF2B5EF4-FFF2-40B4-BE49-F238E27FC236}">
                <a16:creationId xmlns:a16="http://schemas.microsoft.com/office/drawing/2014/main" id="{A18D1014-2498-4A0C-AD58-3F865FBDEC8C}"/>
              </a:ext>
            </a:extLst>
          </p:cNvPr>
          <p:cNvSpPr>
            <a:spLocks noChangeShapeType="1"/>
          </p:cNvSpPr>
          <p:nvPr/>
        </p:nvSpPr>
        <p:spPr bwMode="auto">
          <a:xfrm>
            <a:off x="5160963" y="5981700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6" name="Line 9">
            <a:extLst>
              <a:ext uri="{FF2B5EF4-FFF2-40B4-BE49-F238E27FC236}">
                <a16:creationId xmlns:a16="http://schemas.microsoft.com/office/drawing/2014/main" id="{02887656-B10E-485D-AF5D-4B14F739EF32}"/>
              </a:ext>
            </a:extLst>
          </p:cNvPr>
          <p:cNvSpPr>
            <a:spLocks noChangeShapeType="1"/>
          </p:cNvSpPr>
          <p:nvPr/>
        </p:nvSpPr>
        <p:spPr bwMode="auto">
          <a:xfrm>
            <a:off x="5160963" y="6103938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7" name="Line 10">
            <a:extLst>
              <a:ext uri="{FF2B5EF4-FFF2-40B4-BE49-F238E27FC236}">
                <a16:creationId xmlns:a16="http://schemas.microsoft.com/office/drawing/2014/main" id="{F9B8C9C8-EC89-4E2E-A057-5FFA7065CFAF}"/>
              </a:ext>
            </a:extLst>
          </p:cNvPr>
          <p:cNvSpPr>
            <a:spLocks noChangeShapeType="1"/>
          </p:cNvSpPr>
          <p:nvPr/>
        </p:nvSpPr>
        <p:spPr bwMode="auto">
          <a:xfrm>
            <a:off x="5160963" y="6224588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8" name="Line 11">
            <a:extLst>
              <a:ext uri="{FF2B5EF4-FFF2-40B4-BE49-F238E27FC236}">
                <a16:creationId xmlns:a16="http://schemas.microsoft.com/office/drawing/2014/main" id="{3E2DF64B-B669-4149-B11D-CC7CCD54550F}"/>
              </a:ext>
            </a:extLst>
          </p:cNvPr>
          <p:cNvSpPr>
            <a:spLocks noChangeShapeType="1"/>
          </p:cNvSpPr>
          <p:nvPr/>
        </p:nvSpPr>
        <p:spPr bwMode="auto">
          <a:xfrm>
            <a:off x="5160963" y="634682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9" name="Line 12">
            <a:extLst>
              <a:ext uri="{FF2B5EF4-FFF2-40B4-BE49-F238E27FC236}">
                <a16:creationId xmlns:a16="http://schemas.microsoft.com/office/drawing/2014/main" id="{02E6D0B3-1E7A-4B2E-B30C-72CCEB89B13F}"/>
              </a:ext>
            </a:extLst>
          </p:cNvPr>
          <p:cNvSpPr>
            <a:spLocks noChangeShapeType="1"/>
          </p:cNvSpPr>
          <p:nvPr/>
        </p:nvSpPr>
        <p:spPr bwMode="auto">
          <a:xfrm>
            <a:off x="5160963" y="646747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0" name="Line 13">
            <a:extLst>
              <a:ext uri="{FF2B5EF4-FFF2-40B4-BE49-F238E27FC236}">
                <a16:creationId xmlns:a16="http://schemas.microsoft.com/office/drawing/2014/main" id="{B95E012A-F923-4B06-93F7-C3F57EC1C1A9}"/>
              </a:ext>
            </a:extLst>
          </p:cNvPr>
          <p:cNvSpPr>
            <a:spLocks noChangeShapeType="1"/>
          </p:cNvSpPr>
          <p:nvPr/>
        </p:nvSpPr>
        <p:spPr bwMode="auto">
          <a:xfrm>
            <a:off x="5160963" y="658812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1" name="Line 14">
            <a:extLst>
              <a:ext uri="{FF2B5EF4-FFF2-40B4-BE49-F238E27FC236}">
                <a16:creationId xmlns:a16="http://schemas.microsoft.com/office/drawing/2014/main" id="{C1AF692A-3B60-4C49-B112-18AF62D88C9C}"/>
              </a:ext>
            </a:extLst>
          </p:cNvPr>
          <p:cNvSpPr>
            <a:spLocks noChangeShapeType="1"/>
          </p:cNvSpPr>
          <p:nvPr/>
        </p:nvSpPr>
        <p:spPr bwMode="auto">
          <a:xfrm>
            <a:off x="8178800" y="6716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2" name="Line 15">
            <a:extLst>
              <a:ext uri="{FF2B5EF4-FFF2-40B4-BE49-F238E27FC236}">
                <a16:creationId xmlns:a16="http://schemas.microsoft.com/office/drawing/2014/main" id="{B10C5AC4-3530-459E-A75E-54D84CD94FA5}"/>
              </a:ext>
            </a:extLst>
          </p:cNvPr>
          <p:cNvSpPr>
            <a:spLocks noChangeShapeType="1"/>
          </p:cNvSpPr>
          <p:nvPr/>
        </p:nvSpPr>
        <p:spPr bwMode="auto">
          <a:xfrm>
            <a:off x="7878763" y="6716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3" name="Line 16">
            <a:extLst>
              <a:ext uri="{FF2B5EF4-FFF2-40B4-BE49-F238E27FC236}">
                <a16:creationId xmlns:a16="http://schemas.microsoft.com/office/drawing/2014/main" id="{3EC06946-C0A3-49CD-93D0-E5E6BCF6BB96}"/>
              </a:ext>
            </a:extLst>
          </p:cNvPr>
          <p:cNvSpPr>
            <a:spLocks noChangeShapeType="1"/>
          </p:cNvSpPr>
          <p:nvPr/>
        </p:nvSpPr>
        <p:spPr bwMode="auto">
          <a:xfrm>
            <a:off x="7577138" y="6716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4" name="Line 17">
            <a:extLst>
              <a:ext uri="{FF2B5EF4-FFF2-40B4-BE49-F238E27FC236}">
                <a16:creationId xmlns:a16="http://schemas.microsoft.com/office/drawing/2014/main" id="{C5B31EF1-E5A6-4FD6-8376-5ACC032C0120}"/>
              </a:ext>
            </a:extLst>
          </p:cNvPr>
          <p:cNvSpPr>
            <a:spLocks noChangeShapeType="1"/>
          </p:cNvSpPr>
          <p:nvPr/>
        </p:nvSpPr>
        <p:spPr bwMode="auto">
          <a:xfrm>
            <a:off x="7277100" y="6716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5" name="Line 18">
            <a:extLst>
              <a:ext uri="{FF2B5EF4-FFF2-40B4-BE49-F238E27FC236}">
                <a16:creationId xmlns:a16="http://schemas.microsoft.com/office/drawing/2014/main" id="{3486B0AA-B8C5-476B-9177-B9BE8773756F}"/>
              </a:ext>
            </a:extLst>
          </p:cNvPr>
          <p:cNvSpPr>
            <a:spLocks noChangeShapeType="1"/>
          </p:cNvSpPr>
          <p:nvPr/>
        </p:nvSpPr>
        <p:spPr bwMode="auto">
          <a:xfrm>
            <a:off x="6977063" y="6716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6" name="Line 19">
            <a:extLst>
              <a:ext uri="{FF2B5EF4-FFF2-40B4-BE49-F238E27FC236}">
                <a16:creationId xmlns:a16="http://schemas.microsoft.com/office/drawing/2014/main" id="{3FBB89DF-489E-463A-813B-169573E78774}"/>
              </a:ext>
            </a:extLst>
          </p:cNvPr>
          <p:cNvSpPr>
            <a:spLocks noChangeShapeType="1"/>
          </p:cNvSpPr>
          <p:nvPr/>
        </p:nvSpPr>
        <p:spPr bwMode="auto">
          <a:xfrm>
            <a:off x="6677025" y="6716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7" name="Line 20">
            <a:extLst>
              <a:ext uri="{FF2B5EF4-FFF2-40B4-BE49-F238E27FC236}">
                <a16:creationId xmlns:a16="http://schemas.microsoft.com/office/drawing/2014/main" id="{0D8AE705-D6FD-4F44-901C-4E7722D62EAC}"/>
              </a:ext>
            </a:extLst>
          </p:cNvPr>
          <p:cNvSpPr>
            <a:spLocks noChangeShapeType="1"/>
          </p:cNvSpPr>
          <p:nvPr/>
        </p:nvSpPr>
        <p:spPr bwMode="auto">
          <a:xfrm>
            <a:off x="6376988" y="6716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8" name="Line 21">
            <a:extLst>
              <a:ext uri="{FF2B5EF4-FFF2-40B4-BE49-F238E27FC236}">
                <a16:creationId xmlns:a16="http://schemas.microsoft.com/office/drawing/2014/main" id="{8B9E34C4-9612-4781-B211-9264721E5A8D}"/>
              </a:ext>
            </a:extLst>
          </p:cNvPr>
          <p:cNvSpPr>
            <a:spLocks noChangeShapeType="1"/>
          </p:cNvSpPr>
          <p:nvPr/>
        </p:nvSpPr>
        <p:spPr bwMode="auto">
          <a:xfrm>
            <a:off x="6076950" y="6716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9" name="Line 22">
            <a:extLst>
              <a:ext uri="{FF2B5EF4-FFF2-40B4-BE49-F238E27FC236}">
                <a16:creationId xmlns:a16="http://schemas.microsoft.com/office/drawing/2014/main" id="{431CEEC6-FE2E-43E0-819E-8319B06627FF}"/>
              </a:ext>
            </a:extLst>
          </p:cNvPr>
          <p:cNvSpPr>
            <a:spLocks noChangeShapeType="1"/>
          </p:cNvSpPr>
          <p:nvPr/>
        </p:nvSpPr>
        <p:spPr bwMode="auto">
          <a:xfrm>
            <a:off x="5775325" y="6716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80" name="Line 23">
            <a:extLst>
              <a:ext uri="{FF2B5EF4-FFF2-40B4-BE49-F238E27FC236}">
                <a16:creationId xmlns:a16="http://schemas.microsoft.com/office/drawing/2014/main" id="{308CF464-E1D3-4C91-91CC-5DB1FD43BAEA}"/>
              </a:ext>
            </a:extLst>
          </p:cNvPr>
          <p:cNvSpPr>
            <a:spLocks noChangeShapeType="1"/>
          </p:cNvSpPr>
          <p:nvPr/>
        </p:nvSpPr>
        <p:spPr bwMode="auto">
          <a:xfrm>
            <a:off x="5475288" y="6716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81" name="Rectangle 24">
            <a:extLst>
              <a:ext uri="{FF2B5EF4-FFF2-40B4-BE49-F238E27FC236}">
                <a16:creationId xmlns:a16="http://schemas.microsoft.com/office/drawing/2014/main" id="{BFA55B17-EDBD-4418-BD3F-B6C87212CC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8250" y="6011863"/>
            <a:ext cx="92075" cy="184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82" name="Rectangle 25">
            <a:extLst>
              <a:ext uri="{FF2B5EF4-FFF2-40B4-BE49-F238E27FC236}">
                <a16:creationId xmlns:a16="http://schemas.microsoft.com/office/drawing/2014/main" id="{ACE5D77A-A050-4810-9972-27E321513C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84950" y="6686550"/>
            <a:ext cx="184150" cy="92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83" name="Freeform 29">
            <a:extLst>
              <a:ext uri="{FF2B5EF4-FFF2-40B4-BE49-F238E27FC236}">
                <a16:creationId xmlns:a16="http://schemas.microsoft.com/office/drawing/2014/main" id="{58C4DDE4-4753-48DE-92BC-D15FB829ED71}"/>
              </a:ext>
            </a:extLst>
          </p:cNvPr>
          <p:cNvSpPr>
            <a:spLocks/>
          </p:cNvSpPr>
          <p:nvPr/>
        </p:nvSpPr>
        <p:spPr bwMode="auto">
          <a:xfrm>
            <a:off x="4038600" y="3352800"/>
            <a:ext cx="2101850" cy="1681163"/>
          </a:xfrm>
          <a:custGeom>
            <a:avLst/>
            <a:gdLst>
              <a:gd name="T0" fmla="*/ 2147483647 w 901"/>
              <a:gd name="T1" fmla="*/ 2147483647 h 721"/>
              <a:gd name="T2" fmla="*/ 2147483647 w 901"/>
              <a:gd name="T3" fmla="*/ 2147483647 h 721"/>
              <a:gd name="T4" fmla="*/ 2147483647 w 901"/>
              <a:gd name="T5" fmla="*/ 2147483647 h 721"/>
              <a:gd name="T6" fmla="*/ 2147483647 w 901"/>
              <a:gd name="T7" fmla="*/ 2147483647 h 721"/>
              <a:gd name="T8" fmla="*/ 2147483647 w 901"/>
              <a:gd name="T9" fmla="*/ 2147483647 h 721"/>
              <a:gd name="T10" fmla="*/ 2147483647 w 901"/>
              <a:gd name="T11" fmla="*/ 2147483647 h 721"/>
              <a:gd name="T12" fmla="*/ 2147483647 w 901"/>
              <a:gd name="T13" fmla="*/ 2147483647 h 721"/>
              <a:gd name="T14" fmla="*/ 2147483647 w 901"/>
              <a:gd name="T15" fmla="*/ 2147483647 h 721"/>
              <a:gd name="T16" fmla="*/ 2147483647 w 901"/>
              <a:gd name="T17" fmla="*/ 2147483647 h 721"/>
              <a:gd name="T18" fmla="*/ 2147483647 w 901"/>
              <a:gd name="T19" fmla="*/ 2147483647 h 721"/>
              <a:gd name="T20" fmla="*/ 2147483647 w 901"/>
              <a:gd name="T21" fmla="*/ 2147483647 h 721"/>
              <a:gd name="T22" fmla="*/ 2147483647 w 901"/>
              <a:gd name="T23" fmla="*/ 2147483647 h 721"/>
              <a:gd name="T24" fmla="*/ 2147483647 w 901"/>
              <a:gd name="T25" fmla="*/ 2147483647 h 721"/>
              <a:gd name="T26" fmla="*/ 2147483647 w 901"/>
              <a:gd name="T27" fmla="*/ 2147483647 h 721"/>
              <a:gd name="T28" fmla="*/ 2147483647 w 901"/>
              <a:gd name="T29" fmla="*/ 2147483647 h 721"/>
              <a:gd name="T30" fmla="*/ 0 w 901"/>
              <a:gd name="T31" fmla="*/ 0 h 72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901"/>
              <a:gd name="T49" fmla="*/ 0 h 721"/>
              <a:gd name="T50" fmla="*/ 901 w 901"/>
              <a:gd name="T51" fmla="*/ 721 h 721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901" h="721">
                <a:moveTo>
                  <a:pt x="900" y="720"/>
                </a:moveTo>
                <a:lnTo>
                  <a:pt x="805" y="712"/>
                </a:lnTo>
                <a:lnTo>
                  <a:pt x="758" y="704"/>
                </a:lnTo>
                <a:lnTo>
                  <a:pt x="711" y="691"/>
                </a:lnTo>
                <a:lnTo>
                  <a:pt x="663" y="675"/>
                </a:lnTo>
                <a:lnTo>
                  <a:pt x="615" y="653"/>
                </a:lnTo>
                <a:lnTo>
                  <a:pt x="568" y="623"/>
                </a:lnTo>
                <a:lnTo>
                  <a:pt x="473" y="540"/>
                </a:lnTo>
                <a:lnTo>
                  <a:pt x="378" y="422"/>
                </a:lnTo>
                <a:lnTo>
                  <a:pt x="284" y="281"/>
                </a:lnTo>
                <a:lnTo>
                  <a:pt x="236" y="209"/>
                </a:lnTo>
                <a:lnTo>
                  <a:pt x="189" y="142"/>
                </a:lnTo>
                <a:lnTo>
                  <a:pt x="142" y="83"/>
                </a:lnTo>
                <a:lnTo>
                  <a:pt x="94" y="38"/>
                </a:lnTo>
                <a:lnTo>
                  <a:pt x="47" y="9"/>
                </a:lnTo>
                <a:lnTo>
                  <a:pt x="0" y="0"/>
                </a:lnTo>
              </a:path>
            </a:pathLst>
          </a:custGeom>
          <a:noFill/>
          <a:ln w="50800" cap="rnd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84" name="Line 30">
            <a:extLst>
              <a:ext uri="{FF2B5EF4-FFF2-40B4-BE49-F238E27FC236}">
                <a16:creationId xmlns:a16="http://schemas.microsoft.com/office/drawing/2014/main" id="{E248E259-59A1-440C-88E1-39008CF72FD3}"/>
              </a:ext>
            </a:extLst>
          </p:cNvPr>
          <p:cNvSpPr>
            <a:spLocks noChangeShapeType="1"/>
          </p:cNvSpPr>
          <p:nvPr/>
        </p:nvSpPr>
        <p:spPr bwMode="auto">
          <a:xfrm>
            <a:off x="1676400" y="5105400"/>
            <a:ext cx="4572000" cy="0"/>
          </a:xfrm>
          <a:prstGeom prst="line">
            <a:avLst/>
          </a:prstGeom>
          <a:noFill/>
          <a:ln w="28575">
            <a:solidFill>
              <a:srgbClr val="1C1C1C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85" name="Rectangle 31">
            <a:extLst>
              <a:ext uri="{FF2B5EF4-FFF2-40B4-BE49-F238E27FC236}">
                <a16:creationId xmlns:a16="http://schemas.microsoft.com/office/drawing/2014/main" id="{E8E48797-3CB6-4791-A248-7F3353675C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3975" y="5122862"/>
            <a:ext cx="479425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FF3300"/>
                </a:solidFill>
                <a:latin typeface="Arial" charset="0"/>
                <a:cs typeface="Arial" charset="0"/>
              </a:rPr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80633BEF-DB74-4FB1-95E6-1C89F7932350}"/>
                  </a:ext>
                </a:extLst>
              </p:cNvPr>
              <p:cNvSpPr txBox="1"/>
              <p:nvPr/>
            </p:nvSpPr>
            <p:spPr>
              <a:xfrm>
                <a:off x="228600" y="3200400"/>
                <a:ext cx="3261982" cy="12794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̅"/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  <m:r>
                            <a:rPr lang="en-US" sz="2800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l-GR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2800" i="1">
                                  <a:latin typeface="Cambria Math"/>
                                </a:rPr>
                                <m:t>μ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f>
                            <m:f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l-GR" sz="2800" i="1">
                                  <a:latin typeface="Cambria Math"/>
                                </a:rPr>
                                <m:t>σ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800" i="1"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</m:rad>
                            </m:den>
                          </m:f>
                        </m:den>
                      </m:f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≡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2800" i="1">
                          <a:latin typeface="Cambria Math"/>
                        </a:rPr>
                        <m:t>~</m:t>
                      </m:r>
                      <m:r>
                        <a:rPr lang="en-US" sz="2800" i="1">
                          <a:latin typeface="Cambria Math"/>
                        </a:rPr>
                        <m:t>𝑁</m:t>
                      </m:r>
                      <m:r>
                        <a:rPr lang="en-US" sz="2800" i="1">
                          <a:latin typeface="Cambria Math"/>
                        </a:rPr>
                        <m:t>(0, 1)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80633BEF-DB74-4FB1-95E6-1C89F79323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3200400"/>
                <a:ext cx="3261982" cy="127945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2606DBBC-BB19-4924-B07C-FDA5720FB8DB}"/>
                  </a:ext>
                </a:extLst>
              </p:cNvPr>
              <p:cNvSpPr txBox="1"/>
              <p:nvPr/>
            </p:nvSpPr>
            <p:spPr>
              <a:xfrm>
                <a:off x="304800" y="304800"/>
                <a:ext cx="2536528" cy="13390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𝑈𝑛𝑑𝑒𝑟</m:t>
                    </m:r>
                    <m:r>
                      <a:rPr lang="en-US" sz="2800" b="0" i="1" smtClean="0">
                        <a:latin typeface="Cambria Math"/>
                      </a:rPr>
                      <m:t> </m:t>
                    </m:r>
                    <m:r>
                      <a:rPr lang="en-US" sz="2800" b="0" i="1" smtClean="0">
                        <a:latin typeface="Cambria Math"/>
                      </a:rPr>
                      <m:t>𝐻</m:t>
                    </m:r>
                    <m:r>
                      <a:rPr lang="en-US" sz="2800" b="0" i="1" baseline="-25000" smtClean="0">
                        <a:latin typeface="Cambria Math"/>
                      </a:rPr>
                      <m:t>0</m:t>
                    </m:r>
                  </m:oMath>
                </a14:m>
                <a:r>
                  <a:rPr lang="en-US" sz="2800" b="0" dirty="0"/>
                  <a:t>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sz="2800" b="0" i="1" smtClean="0">
                          <a:latin typeface="Cambria Math"/>
                        </a:rPr>
                        <m:t>~</m:t>
                      </m:r>
                      <m:r>
                        <a:rPr lang="en-US" sz="2800" b="0" i="1" smtClean="0">
                          <a:latin typeface="Cambria Math"/>
                        </a:rPr>
                        <m:t>𝑁</m:t>
                      </m:r>
                      <m:r>
                        <a:rPr lang="en-US" sz="2800" b="0" i="1" smtClean="0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l-GR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800" i="1">
                              <a:latin typeface="Cambria Math"/>
                            </a:rPr>
                            <m:t>μ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, 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sz="2800" b="0" i="1" smtClean="0">
                              <a:latin typeface="Cambria Math"/>
                            </a:rPr>
                            <m:t>σ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𝑛</m:t>
                              </m:r>
                            </m:e>
                          </m:rad>
                        </m:den>
                      </m:f>
                      <m:r>
                        <a:rPr lang="en-US" sz="28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2606DBBC-BB19-4924-B07C-FDA5720FB8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304800"/>
                <a:ext cx="2536528" cy="1339085"/>
              </a:xfrm>
              <a:prstGeom prst="rect">
                <a:avLst/>
              </a:prstGeom>
              <a:blipFill>
                <a:blip r:embed="rId4"/>
                <a:stretch>
                  <a:fillRect t="-4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8" name="Line 35">
            <a:extLst>
              <a:ext uri="{FF2B5EF4-FFF2-40B4-BE49-F238E27FC236}">
                <a16:creationId xmlns:a16="http://schemas.microsoft.com/office/drawing/2014/main" id="{2D782790-5466-4F7D-A8AC-63D84286B7E3}"/>
              </a:ext>
            </a:extLst>
          </p:cNvPr>
          <p:cNvSpPr>
            <a:spLocks noChangeShapeType="1"/>
          </p:cNvSpPr>
          <p:nvPr/>
        </p:nvSpPr>
        <p:spPr bwMode="auto">
          <a:xfrm>
            <a:off x="5181600" y="1600200"/>
            <a:ext cx="0" cy="467379"/>
          </a:xfrm>
          <a:prstGeom prst="line">
            <a:avLst/>
          </a:prstGeom>
          <a:noFill/>
          <a:ln w="12700">
            <a:solidFill>
              <a:srgbClr val="1C1C1C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89" name="Line 35">
            <a:extLst>
              <a:ext uri="{FF2B5EF4-FFF2-40B4-BE49-F238E27FC236}">
                <a16:creationId xmlns:a16="http://schemas.microsoft.com/office/drawing/2014/main" id="{CF003045-2617-4462-802F-898B1CCAF0A9}"/>
              </a:ext>
            </a:extLst>
          </p:cNvPr>
          <p:cNvSpPr>
            <a:spLocks noChangeShapeType="1"/>
          </p:cNvSpPr>
          <p:nvPr/>
        </p:nvSpPr>
        <p:spPr bwMode="auto">
          <a:xfrm>
            <a:off x="5181600" y="4638021"/>
            <a:ext cx="0" cy="467379"/>
          </a:xfrm>
          <a:prstGeom prst="line">
            <a:avLst/>
          </a:prstGeom>
          <a:noFill/>
          <a:ln w="12700">
            <a:solidFill>
              <a:srgbClr val="1C1C1C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Rectangle 31">
                <a:extLst>
                  <a:ext uri="{FF2B5EF4-FFF2-40B4-BE49-F238E27FC236}">
                    <a16:creationId xmlns:a16="http://schemas.microsoft.com/office/drawing/2014/main" id="{D38A0596-2DAF-447D-9A0D-CA48BA3080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00600" y="2057400"/>
                <a:ext cx="868363" cy="56143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square" lIns="90487" tIns="44450" rIns="90487" bIns="44450">
                <a:spAutoFit/>
              </a:bodyPr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800" b="1" i="1" dirty="0" smtClean="0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800" b="1" i="1" dirty="0" smtClean="0">
                                  <a:solidFill>
                                    <a:srgbClr val="FF3300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dirty="0" smtClean="0">
                                  <a:solidFill>
                                    <a:srgbClr val="FF3300"/>
                                  </a:solidFill>
                                  <a:latin typeface="Cambria Math"/>
                                  <a:cs typeface="Arial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800" b="1" i="1" dirty="0" smtClean="0">
                                  <a:solidFill>
                                    <a:srgbClr val="FF3300"/>
                                  </a:solidFill>
                                  <a:latin typeface="Cambria Math"/>
                                  <a:cs typeface="Arial" charset="0"/>
                                </a:rPr>
                                <m:t>𝒉𝒊𝒈𝒉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sz="2800" b="1" baseline="-25000" dirty="0">
                  <a:solidFill>
                    <a:srgbClr val="FF3300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94" name="Rectangle 31">
                <a:extLst>
                  <a:ext uri="{FF2B5EF4-FFF2-40B4-BE49-F238E27FC236}">
                    <a16:creationId xmlns:a16="http://schemas.microsoft.com/office/drawing/2014/main" id="{D38A0596-2DAF-447D-9A0D-CA48BA3080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00600" y="2057400"/>
                <a:ext cx="868363" cy="561436"/>
              </a:xfrm>
              <a:prstGeom prst="rect">
                <a:avLst/>
              </a:prstGeom>
              <a:blipFill>
                <a:blip r:embed="rId7"/>
                <a:stretch>
                  <a:fillRect r="-4930"/>
                </a:stretch>
              </a:blipFill>
              <a:ln w="127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3E476E1E-27A0-41F5-BA1E-2D0255D97107}"/>
              </a:ext>
            </a:extLst>
          </p:cNvPr>
          <p:cNvCxnSpPr/>
          <p:nvPr/>
        </p:nvCxnSpPr>
        <p:spPr>
          <a:xfrm flipH="1">
            <a:off x="4038600" y="3298825"/>
            <a:ext cx="11113" cy="1806575"/>
          </a:xfrm>
          <a:prstGeom prst="line">
            <a:avLst/>
          </a:prstGeom>
          <a:ln>
            <a:solidFill>
              <a:srgbClr val="00206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C7456661-F43B-477C-8A9E-9C7F22B3C8D3}"/>
              </a:ext>
            </a:extLst>
          </p:cNvPr>
          <p:cNvCxnSpPr/>
          <p:nvPr/>
        </p:nvCxnSpPr>
        <p:spPr>
          <a:xfrm flipH="1">
            <a:off x="4038600" y="250825"/>
            <a:ext cx="11113" cy="1806575"/>
          </a:xfrm>
          <a:prstGeom prst="line">
            <a:avLst/>
          </a:prstGeom>
          <a:ln>
            <a:solidFill>
              <a:srgbClr val="00206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7" name="Rectangle 31">
                <a:extLst>
                  <a:ext uri="{FF2B5EF4-FFF2-40B4-BE49-F238E27FC236}">
                    <a16:creationId xmlns:a16="http://schemas.microsoft.com/office/drawing/2014/main" id="{DE22458C-7CCB-48E5-BDD9-AB478F9654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40300" y="5105400"/>
                <a:ext cx="1155700" cy="55932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square" lIns="90487" tIns="44450" rIns="90487" bIns="44450">
                <a:spAutoFit/>
              </a:bodyPr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dirty="0" smtClean="0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sSubPr>
                        <m:e>
                          <m:r>
                            <a:rPr lang="en-US" sz="2800" b="1" i="1" dirty="0" smtClean="0">
                              <a:solidFill>
                                <a:srgbClr val="FF3300"/>
                              </a:solidFill>
                              <a:latin typeface="Cambria Math"/>
                              <a:cs typeface="Arial" charset="0"/>
                            </a:rPr>
                            <m:t>𝒛</m:t>
                          </m:r>
                        </m:e>
                        <m:sub>
                          <m:r>
                            <a:rPr lang="en-US" sz="2800" b="1" i="1" dirty="0" smtClean="0">
                              <a:solidFill>
                                <a:srgbClr val="FF3300"/>
                              </a:solidFill>
                              <a:latin typeface="Cambria Math"/>
                              <a:cs typeface="Arial" charset="0"/>
                            </a:rPr>
                            <m:t>𝒉𝒊𝒈𝒉</m:t>
                          </m:r>
                        </m:sub>
                      </m:sSub>
                    </m:oMath>
                  </m:oMathPara>
                </a14:m>
                <a:endParaRPr lang="en-US" sz="2800" b="1" baseline="-25000" dirty="0">
                  <a:solidFill>
                    <a:srgbClr val="FF3300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97" name="Rectangle 31">
                <a:extLst>
                  <a:ext uri="{FF2B5EF4-FFF2-40B4-BE49-F238E27FC236}">
                    <a16:creationId xmlns:a16="http://schemas.microsoft.com/office/drawing/2014/main" id="{DE22458C-7CCB-48E5-BDD9-AB478F9654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40300" y="5105400"/>
                <a:ext cx="1155700" cy="5593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127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816D484A-4600-462E-ADEC-742F8F06A7E8}"/>
                  </a:ext>
                </a:extLst>
              </p:cNvPr>
              <p:cNvSpPr txBox="1"/>
              <p:nvPr/>
            </p:nvSpPr>
            <p:spPr>
              <a:xfrm>
                <a:off x="5892601" y="457200"/>
                <a:ext cx="1668662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𝐻</m:t>
                    </m:r>
                    <m:r>
                      <a:rPr lang="en-US" sz="2800" b="0" i="1" baseline="-25000" smtClean="0">
                        <a:latin typeface="Cambria Math"/>
                      </a:rPr>
                      <m:t>0</m:t>
                    </m:r>
                  </m:oMath>
                </a14:m>
                <a:r>
                  <a:rPr lang="en-US" sz="2800" b="0" dirty="0"/>
                  <a:t>:</a:t>
                </a:r>
                <a:r>
                  <a:rPr lang="el-GR" sz="2800" dirty="0"/>
                  <a:t> </a:t>
                </a:r>
                <a:r>
                  <a:rPr lang="el-GR" sz="2800" dirty="0">
                    <a:latin typeface="Calibri"/>
                  </a:rPr>
                  <a:t>μ</a:t>
                </a:r>
                <a:r>
                  <a:rPr lang="en-US" sz="2800" dirty="0">
                    <a:latin typeface="Calibri"/>
                  </a:rPr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800" i="1">
                            <a:latin typeface="Cambria Math"/>
                          </a:rPr>
                          <m:t>μ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endParaRPr lang="en-US" sz="2800" b="0" dirty="0"/>
              </a:p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𝐻</m:t>
                    </m:r>
                    <m:r>
                      <a:rPr lang="en-US" sz="2800" b="0" i="1" baseline="-2500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800" dirty="0"/>
                  <a:t>:</a:t>
                </a:r>
                <a:r>
                  <a:rPr lang="el-GR" sz="2800" dirty="0"/>
                  <a:t> μ</a:t>
                </a:r>
                <a:r>
                  <a:rPr lang="en-US" sz="2800" dirty="0"/>
                  <a:t> &gt;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800" i="1">
                            <a:latin typeface="Cambria Math"/>
                          </a:rPr>
                          <m:t>μ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endParaRPr lang="en-US" sz="2800" b="0" dirty="0"/>
              </a:p>
            </p:txBody>
          </p:sp>
        </mc:Choice>
        <mc:Fallback xmlns="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816D484A-4600-462E-ADEC-742F8F06A7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2601" y="457200"/>
                <a:ext cx="1668662" cy="954107"/>
              </a:xfrm>
              <a:prstGeom prst="rect">
                <a:avLst/>
              </a:prstGeom>
              <a:blipFill>
                <a:blip r:embed="rId9"/>
                <a:stretch>
                  <a:fillRect t="-5732" b="-17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0" name="Flowchart: Connector 99">
            <a:extLst>
              <a:ext uri="{FF2B5EF4-FFF2-40B4-BE49-F238E27FC236}">
                <a16:creationId xmlns:a16="http://schemas.microsoft.com/office/drawing/2014/main" id="{B3194184-9519-407C-96F4-98B932AEAC52}"/>
              </a:ext>
            </a:extLst>
          </p:cNvPr>
          <p:cNvSpPr/>
          <p:nvPr/>
        </p:nvSpPr>
        <p:spPr>
          <a:xfrm>
            <a:off x="5105400" y="1981200"/>
            <a:ext cx="114300" cy="114300"/>
          </a:xfrm>
          <a:prstGeom prst="flowChartConnector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Flowchart: Connector 101">
            <a:extLst>
              <a:ext uri="{FF2B5EF4-FFF2-40B4-BE49-F238E27FC236}">
                <a16:creationId xmlns:a16="http://schemas.microsoft.com/office/drawing/2014/main" id="{0941367A-B1E4-4F17-9804-009802D78B09}"/>
              </a:ext>
            </a:extLst>
          </p:cNvPr>
          <p:cNvSpPr/>
          <p:nvPr/>
        </p:nvSpPr>
        <p:spPr>
          <a:xfrm>
            <a:off x="5143500" y="5029200"/>
            <a:ext cx="114300" cy="114300"/>
          </a:xfrm>
          <a:prstGeom prst="flowChartConnector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9078F312-CF58-4145-A1C7-ACEDB80CE962}"/>
              </a:ext>
            </a:extLst>
          </p:cNvPr>
          <p:cNvSpPr txBox="1"/>
          <p:nvPr/>
        </p:nvSpPr>
        <p:spPr>
          <a:xfrm>
            <a:off x="5118100" y="4724400"/>
            <a:ext cx="82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9BD0C850-E868-4755-ADB4-85186AAB4428}"/>
              </a:ext>
            </a:extLst>
          </p:cNvPr>
          <p:cNvSpPr txBox="1"/>
          <p:nvPr/>
        </p:nvSpPr>
        <p:spPr>
          <a:xfrm>
            <a:off x="5105400" y="1688068"/>
            <a:ext cx="82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</a:p>
        </p:txBody>
      </p:sp>
    </p:spTree>
    <p:extLst>
      <p:ext uri="{BB962C8B-B14F-4D97-AF65-F5344CB8AC3E}">
        <p14:creationId xmlns:p14="http://schemas.microsoft.com/office/powerpoint/2010/main" val="17779073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3">
            <a:extLst>
              <a:ext uri="{FF2B5EF4-FFF2-40B4-BE49-F238E27FC236}">
                <a16:creationId xmlns:a16="http://schemas.microsoft.com/office/drawing/2014/main" id="{FA87C32C-245E-4140-AB34-EC636369CD3D}"/>
              </a:ext>
            </a:extLst>
          </p:cNvPr>
          <p:cNvSpPr>
            <a:spLocks/>
          </p:cNvSpPr>
          <p:nvPr/>
        </p:nvSpPr>
        <p:spPr bwMode="auto">
          <a:xfrm>
            <a:off x="1828800" y="304800"/>
            <a:ext cx="2243138" cy="1681163"/>
          </a:xfrm>
          <a:custGeom>
            <a:avLst/>
            <a:gdLst>
              <a:gd name="T0" fmla="*/ 0 w 901"/>
              <a:gd name="T1" fmla="*/ 2147483647 h 721"/>
              <a:gd name="T2" fmla="*/ 2147483647 w 901"/>
              <a:gd name="T3" fmla="*/ 2147483647 h 721"/>
              <a:gd name="T4" fmla="*/ 2147483647 w 901"/>
              <a:gd name="T5" fmla="*/ 2147483647 h 721"/>
              <a:gd name="T6" fmla="*/ 2147483647 w 901"/>
              <a:gd name="T7" fmla="*/ 2147483647 h 721"/>
              <a:gd name="T8" fmla="*/ 2147483647 w 901"/>
              <a:gd name="T9" fmla="*/ 2147483647 h 721"/>
              <a:gd name="T10" fmla="*/ 2147483647 w 901"/>
              <a:gd name="T11" fmla="*/ 2147483647 h 721"/>
              <a:gd name="T12" fmla="*/ 2147483647 w 901"/>
              <a:gd name="T13" fmla="*/ 2147483647 h 721"/>
              <a:gd name="T14" fmla="*/ 2147483647 w 901"/>
              <a:gd name="T15" fmla="*/ 2147483647 h 721"/>
              <a:gd name="T16" fmla="*/ 2147483647 w 901"/>
              <a:gd name="T17" fmla="*/ 2147483647 h 721"/>
              <a:gd name="T18" fmla="*/ 2147483647 w 901"/>
              <a:gd name="T19" fmla="*/ 2147483647 h 721"/>
              <a:gd name="T20" fmla="*/ 2147483647 w 901"/>
              <a:gd name="T21" fmla="*/ 2147483647 h 721"/>
              <a:gd name="T22" fmla="*/ 2147483647 w 901"/>
              <a:gd name="T23" fmla="*/ 2147483647 h 721"/>
              <a:gd name="T24" fmla="*/ 2147483647 w 901"/>
              <a:gd name="T25" fmla="*/ 2147483647 h 721"/>
              <a:gd name="T26" fmla="*/ 2147483647 w 901"/>
              <a:gd name="T27" fmla="*/ 2147483647 h 721"/>
              <a:gd name="T28" fmla="*/ 2147483647 w 901"/>
              <a:gd name="T29" fmla="*/ 2147483647 h 721"/>
              <a:gd name="T30" fmla="*/ 2147483647 w 901"/>
              <a:gd name="T31" fmla="*/ 0 h 72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901"/>
              <a:gd name="T49" fmla="*/ 0 h 721"/>
              <a:gd name="T50" fmla="*/ 901 w 901"/>
              <a:gd name="T51" fmla="*/ 721 h 721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901" h="721">
                <a:moveTo>
                  <a:pt x="0" y="720"/>
                </a:moveTo>
                <a:lnTo>
                  <a:pt x="95" y="712"/>
                </a:lnTo>
                <a:lnTo>
                  <a:pt x="142" y="704"/>
                </a:lnTo>
                <a:lnTo>
                  <a:pt x="189" y="691"/>
                </a:lnTo>
                <a:lnTo>
                  <a:pt x="237" y="675"/>
                </a:lnTo>
                <a:lnTo>
                  <a:pt x="284" y="653"/>
                </a:lnTo>
                <a:lnTo>
                  <a:pt x="331" y="623"/>
                </a:lnTo>
                <a:lnTo>
                  <a:pt x="426" y="540"/>
                </a:lnTo>
                <a:lnTo>
                  <a:pt x="521" y="422"/>
                </a:lnTo>
                <a:lnTo>
                  <a:pt x="616" y="281"/>
                </a:lnTo>
                <a:lnTo>
                  <a:pt x="663" y="209"/>
                </a:lnTo>
                <a:lnTo>
                  <a:pt x="710" y="142"/>
                </a:lnTo>
                <a:lnTo>
                  <a:pt x="757" y="83"/>
                </a:lnTo>
                <a:lnTo>
                  <a:pt x="805" y="38"/>
                </a:lnTo>
                <a:lnTo>
                  <a:pt x="852" y="9"/>
                </a:lnTo>
                <a:lnTo>
                  <a:pt x="900" y="0"/>
                </a:lnTo>
              </a:path>
            </a:pathLst>
          </a:custGeom>
          <a:noFill/>
          <a:ln w="50800" cap="rnd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70C0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Line 4">
            <a:extLst>
              <a:ext uri="{FF2B5EF4-FFF2-40B4-BE49-F238E27FC236}">
                <a16:creationId xmlns:a16="http://schemas.microsoft.com/office/drawing/2014/main" id="{69CCDF17-956C-417C-96B3-AA589129C23D}"/>
              </a:ext>
            </a:extLst>
          </p:cNvPr>
          <p:cNvSpPr>
            <a:spLocks noChangeShapeType="1"/>
          </p:cNvSpPr>
          <p:nvPr/>
        </p:nvSpPr>
        <p:spPr bwMode="auto">
          <a:xfrm>
            <a:off x="2570163" y="244792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4" name="Line 5">
            <a:extLst>
              <a:ext uri="{FF2B5EF4-FFF2-40B4-BE49-F238E27FC236}">
                <a16:creationId xmlns:a16="http://schemas.microsoft.com/office/drawing/2014/main" id="{79839BBA-8E38-4A0C-AA5F-3D0BA982FD4A}"/>
              </a:ext>
            </a:extLst>
          </p:cNvPr>
          <p:cNvSpPr>
            <a:spLocks noChangeShapeType="1"/>
          </p:cNvSpPr>
          <p:nvPr/>
        </p:nvSpPr>
        <p:spPr bwMode="auto">
          <a:xfrm>
            <a:off x="2570163" y="2570163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5" name="Line 6">
            <a:extLst>
              <a:ext uri="{FF2B5EF4-FFF2-40B4-BE49-F238E27FC236}">
                <a16:creationId xmlns:a16="http://schemas.microsoft.com/office/drawing/2014/main" id="{55118841-5139-40BF-9D78-588D6065240E}"/>
              </a:ext>
            </a:extLst>
          </p:cNvPr>
          <p:cNvSpPr>
            <a:spLocks noChangeShapeType="1"/>
          </p:cNvSpPr>
          <p:nvPr/>
        </p:nvSpPr>
        <p:spPr bwMode="auto">
          <a:xfrm>
            <a:off x="2570163" y="2690813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6" name="Line 7">
            <a:extLst>
              <a:ext uri="{FF2B5EF4-FFF2-40B4-BE49-F238E27FC236}">
                <a16:creationId xmlns:a16="http://schemas.microsoft.com/office/drawing/2014/main" id="{80CF918E-6A92-4E2C-974B-B8937D2769BF}"/>
              </a:ext>
            </a:extLst>
          </p:cNvPr>
          <p:cNvSpPr>
            <a:spLocks noChangeShapeType="1"/>
          </p:cNvSpPr>
          <p:nvPr/>
        </p:nvSpPr>
        <p:spPr bwMode="auto">
          <a:xfrm>
            <a:off x="2570163" y="2813050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7" name="Line 8">
            <a:extLst>
              <a:ext uri="{FF2B5EF4-FFF2-40B4-BE49-F238E27FC236}">
                <a16:creationId xmlns:a16="http://schemas.microsoft.com/office/drawing/2014/main" id="{7B016478-F222-4723-B995-177F102BB2EE}"/>
              </a:ext>
            </a:extLst>
          </p:cNvPr>
          <p:cNvSpPr>
            <a:spLocks noChangeShapeType="1"/>
          </p:cNvSpPr>
          <p:nvPr/>
        </p:nvSpPr>
        <p:spPr bwMode="auto">
          <a:xfrm>
            <a:off x="2570163" y="2933700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8" name="Line 9">
            <a:extLst>
              <a:ext uri="{FF2B5EF4-FFF2-40B4-BE49-F238E27FC236}">
                <a16:creationId xmlns:a16="http://schemas.microsoft.com/office/drawing/2014/main" id="{A4A89201-1691-4638-91E7-0E3E2F5330E7}"/>
              </a:ext>
            </a:extLst>
          </p:cNvPr>
          <p:cNvSpPr>
            <a:spLocks noChangeShapeType="1"/>
          </p:cNvSpPr>
          <p:nvPr/>
        </p:nvSpPr>
        <p:spPr bwMode="auto">
          <a:xfrm>
            <a:off x="2570163" y="3055938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9" name="Line 10">
            <a:extLst>
              <a:ext uri="{FF2B5EF4-FFF2-40B4-BE49-F238E27FC236}">
                <a16:creationId xmlns:a16="http://schemas.microsoft.com/office/drawing/2014/main" id="{8C0E6731-119D-47FA-8FDA-68EB5F99D8BC}"/>
              </a:ext>
            </a:extLst>
          </p:cNvPr>
          <p:cNvSpPr>
            <a:spLocks noChangeShapeType="1"/>
          </p:cNvSpPr>
          <p:nvPr/>
        </p:nvSpPr>
        <p:spPr bwMode="auto">
          <a:xfrm>
            <a:off x="2570163" y="3176588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0" name="Line 11">
            <a:extLst>
              <a:ext uri="{FF2B5EF4-FFF2-40B4-BE49-F238E27FC236}">
                <a16:creationId xmlns:a16="http://schemas.microsoft.com/office/drawing/2014/main" id="{09452F99-FF37-43DF-85D3-869F1A707576}"/>
              </a:ext>
            </a:extLst>
          </p:cNvPr>
          <p:cNvSpPr>
            <a:spLocks noChangeShapeType="1"/>
          </p:cNvSpPr>
          <p:nvPr/>
        </p:nvSpPr>
        <p:spPr bwMode="auto">
          <a:xfrm>
            <a:off x="2570163" y="329882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1" name="Line 12">
            <a:extLst>
              <a:ext uri="{FF2B5EF4-FFF2-40B4-BE49-F238E27FC236}">
                <a16:creationId xmlns:a16="http://schemas.microsoft.com/office/drawing/2014/main" id="{C74C745D-4294-4D48-9375-89E570835C94}"/>
              </a:ext>
            </a:extLst>
          </p:cNvPr>
          <p:cNvSpPr>
            <a:spLocks noChangeShapeType="1"/>
          </p:cNvSpPr>
          <p:nvPr/>
        </p:nvSpPr>
        <p:spPr bwMode="auto">
          <a:xfrm>
            <a:off x="2570163" y="341947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2" name="Line 13">
            <a:extLst>
              <a:ext uri="{FF2B5EF4-FFF2-40B4-BE49-F238E27FC236}">
                <a16:creationId xmlns:a16="http://schemas.microsoft.com/office/drawing/2014/main" id="{C0EB7B0D-2D0F-4292-86A1-E393F7CAD4D8}"/>
              </a:ext>
            </a:extLst>
          </p:cNvPr>
          <p:cNvSpPr>
            <a:spLocks noChangeShapeType="1"/>
          </p:cNvSpPr>
          <p:nvPr/>
        </p:nvSpPr>
        <p:spPr bwMode="auto">
          <a:xfrm>
            <a:off x="2570163" y="354012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3" name="Line 14">
            <a:extLst>
              <a:ext uri="{FF2B5EF4-FFF2-40B4-BE49-F238E27FC236}">
                <a16:creationId xmlns:a16="http://schemas.microsoft.com/office/drawing/2014/main" id="{B56E8A4E-CA09-46A3-A970-86848FA994C9}"/>
              </a:ext>
            </a:extLst>
          </p:cNvPr>
          <p:cNvSpPr>
            <a:spLocks noChangeShapeType="1"/>
          </p:cNvSpPr>
          <p:nvPr/>
        </p:nvSpPr>
        <p:spPr bwMode="auto">
          <a:xfrm>
            <a:off x="5588000" y="3668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4" name="Line 15">
            <a:extLst>
              <a:ext uri="{FF2B5EF4-FFF2-40B4-BE49-F238E27FC236}">
                <a16:creationId xmlns:a16="http://schemas.microsoft.com/office/drawing/2014/main" id="{982C7AF6-2ADC-4DE7-8343-C84E4E42E8CC}"/>
              </a:ext>
            </a:extLst>
          </p:cNvPr>
          <p:cNvSpPr>
            <a:spLocks noChangeShapeType="1"/>
          </p:cNvSpPr>
          <p:nvPr/>
        </p:nvSpPr>
        <p:spPr bwMode="auto">
          <a:xfrm>
            <a:off x="5287963" y="3668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5" name="Line 16">
            <a:extLst>
              <a:ext uri="{FF2B5EF4-FFF2-40B4-BE49-F238E27FC236}">
                <a16:creationId xmlns:a16="http://schemas.microsoft.com/office/drawing/2014/main" id="{787961DA-C82A-4711-9EBD-4638162F1442}"/>
              </a:ext>
            </a:extLst>
          </p:cNvPr>
          <p:cNvSpPr>
            <a:spLocks noChangeShapeType="1"/>
          </p:cNvSpPr>
          <p:nvPr/>
        </p:nvSpPr>
        <p:spPr bwMode="auto">
          <a:xfrm>
            <a:off x="4986338" y="3668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6" name="Line 17">
            <a:extLst>
              <a:ext uri="{FF2B5EF4-FFF2-40B4-BE49-F238E27FC236}">
                <a16:creationId xmlns:a16="http://schemas.microsoft.com/office/drawing/2014/main" id="{DF037046-5106-421D-A8A2-E883CE1636F7}"/>
              </a:ext>
            </a:extLst>
          </p:cNvPr>
          <p:cNvSpPr>
            <a:spLocks noChangeShapeType="1"/>
          </p:cNvSpPr>
          <p:nvPr/>
        </p:nvSpPr>
        <p:spPr bwMode="auto">
          <a:xfrm>
            <a:off x="4686300" y="3668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7" name="Line 18">
            <a:extLst>
              <a:ext uri="{FF2B5EF4-FFF2-40B4-BE49-F238E27FC236}">
                <a16:creationId xmlns:a16="http://schemas.microsoft.com/office/drawing/2014/main" id="{DEA02745-C433-440C-9233-CA50672A4687}"/>
              </a:ext>
            </a:extLst>
          </p:cNvPr>
          <p:cNvSpPr>
            <a:spLocks noChangeShapeType="1"/>
          </p:cNvSpPr>
          <p:nvPr/>
        </p:nvSpPr>
        <p:spPr bwMode="auto">
          <a:xfrm>
            <a:off x="4386263" y="3668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8" name="Line 19">
            <a:extLst>
              <a:ext uri="{FF2B5EF4-FFF2-40B4-BE49-F238E27FC236}">
                <a16:creationId xmlns:a16="http://schemas.microsoft.com/office/drawing/2014/main" id="{22040B2D-EFD2-49DD-B2CB-75C81BA4542F}"/>
              </a:ext>
            </a:extLst>
          </p:cNvPr>
          <p:cNvSpPr>
            <a:spLocks noChangeShapeType="1"/>
          </p:cNvSpPr>
          <p:nvPr/>
        </p:nvSpPr>
        <p:spPr bwMode="auto">
          <a:xfrm>
            <a:off x="4086225" y="3668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9" name="Line 20">
            <a:extLst>
              <a:ext uri="{FF2B5EF4-FFF2-40B4-BE49-F238E27FC236}">
                <a16:creationId xmlns:a16="http://schemas.microsoft.com/office/drawing/2014/main" id="{0D1944C9-3041-4E63-B9F6-CA18142940A0}"/>
              </a:ext>
            </a:extLst>
          </p:cNvPr>
          <p:cNvSpPr>
            <a:spLocks noChangeShapeType="1"/>
          </p:cNvSpPr>
          <p:nvPr/>
        </p:nvSpPr>
        <p:spPr bwMode="auto">
          <a:xfrm>
            <a:off x="3786188" y="3668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0" name="Line 21">
            <a:extLst>
              <a:ext uri="{FF2B5EF4-FFF2-40B4-BE49-F238E27FC236}">
                <a16:creationId xmlns:a16="http://schemas.microsoft.com/office/drawing/2014/main" id="{D52CDDBF-DF38-44CF-B948-1AE575C15CB2}"/>
              </a:ext>
            </a:extLst>
          </p:cNvPr>
          <p:cNvSpPr>
            <a:spLocks noChangeShapeType="1"/>
          </p:cNvSpPr>
          <p:nvPr/>
        </p:nvSpPr>
        <p:spPr bwMode="auto">
          <a:xfrm>
            <a:off x="3486150" y="3668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1" name="Line 22">
            <a:extLst>
              <a:ext uri="{FF2B5EF4-FFF2-40B4-BE49-F238E27FC236}">
                <a16:creationId xmlns:a16="http://schemas.microsoft.com/office/drawing/2014/main" id="{7B3AFA45-EB7A-4FE8-A02E-CDD0CF00A3B7}"/>
              </a:ext>
            </a:extLst>
          </p:cNvPr>
          <p:cNvSpPr>
            <a:spLocks noChangeShapeType="1"/>
          </p:cNvSpPr>
          <p:nvPr/>
        </p:nvSpPr>
        <p:spPr bwMode="auto">
          <a:xfrm>
            <a:off x="3184525" y="3668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2" name="Line 23">
            <a:extLst>
              <a:ext uri="{FF2B5EF4-FFF2-40B4-BE49-F238E27FC236}">
                <a16:creationId xmlns:a16="http://schemas.microsoft.com/office/drawing/2014/main" id="{DA62E05C-FE8C-4896-A18E-192EA794739A}"/>
              </a:ext>
            </a:extLst>
          </p:cNvPr>
          <p:cNvSpPr>
            <a:spLocks noChangeShapeType="1"/>
          </p:cNvSpPr>
          <p:nvPr/>
        </p:nvSpPr>
        <p:spPr bwMode="auto">
          <a:xfrm>
            <a:off x="2884488" y="3668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3" name="Rectangle 24">
            <a:extLst>
              <a:ext uri="{FF2B5EF4-FFF2-40B4-BE49-F238E27FC236}">
                <a16:creationId xmlns:a16="http://schemas.microsoft.com/office/drawing/2014/main" id="{A2F25544-BCFE-4A8D-85D3-0E32783CA3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7450" y="2963863"/>
            <a:ext cx="92075" cy="184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4" name="Rectangle 25">
            <a:extLst>
              <a:ext uri="{FF2B5EF4-FFF2-40B4-BE49-F238E27FC236}">
                <a16:creationId xmlns:a16="http://schemas.microsoft.com/office/drawing/2014/main" id="{C09077D7-34AB-4733-B8B4-7DD7F6093A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4150" y="3638550"/>
            <a:ext cx="184150" cy="92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5" name="Freeform 29">
            <a:extLst>
              <a:ext uri="{FF2B5EF4-FFF2-40B4-BE49-F238E27FC236}">
                <a16:creationId xmlns:a16="http://schemas.microsoft.com/office/drawing/2014/main" id="{1E12E19D-47EF-40C3-A655-653D67CCD4F2}"/>
              </a:ext>
            </a:extLst>
          </p:cNvPr>
          <p:cNvSpPr>
            <a:spLocks/>
          </p:cNvSpPr>
          <p:nvPr/>
        </p:nvSpPr>
        <p:spPr bwMode="auto">
          <a:xfrm>
            <a:off x="4038600" y="304800"/>
            <a:ext cx="2101850" cy="1681163"/>
          </a:xfrm>
          <a:custGeom>
            <a:avLst/>
            <a:gdLst>
              <a:gd name="T0" fmla="*/ 2147483647 w 901"/>
              <a:gd name="T1" fmla="*/ 2147483647 h 721"/>
              <a:gd name="T2" fmla="*/ 2147483647 w 901"/>
              <a:gd name="T3" fmla="*/ 2147483647 h 721"/>
              <a:gd name="T4" fmla="*/ 2147483647 w 901"/>
              <a:gd name="T5" fmla="*/ 2147483647 h 721"/>
              <a:gd name="T6" fmla="*/ 2147483647 w 901"/>
              <a:gd name="T7" fmla="*/ 2147483647 h 721"/>
              <a:gd name="T8" fmla="*/ 2147483647 w 901"/>
              <a:gd name="T9" fmla="*/ 2147483647 h 721"/>
              <a:gd name="T10" fmla="*/ 2147483647 w 901"/>
              <a:gd name="T11" fmla="*/ 2147483647 h 721"/>
              <a:gd name="T12" fmla="*/ 2147483647 w 901"/>
              <a:gd name="T13" fmla="*/ 2147483647 h 721"/>
              <a:gd name="T14" fmla="*/ 2147483647 w 901"/>
              <a:gd name="T15" fmla="*/ 2147483647 h 721"/>
              <a:gd name="T16" fmla="*/ 2147483647 w 901"/>
              <a:gd name="T17" fmla="*/ 2147483647 h 721"/>
              <a:gd name="T18" fmla="*/ 2147483647 w 901"/>
              <a:gd name="T19" fmla="*/ 2147483647 h 721"/>
              <a:gd name="T20" fmla="*/ 2147483647 w 901"/>
              <a:gd name="T21" fmla="*/ 2147483647 h 721"/>
              <a:gd name="T22" fmla="*/ 2147483647 w 901"/>
              <a:gd name="T23" fmla="*/ 2147483647 h 721"/>
              <a:gd name="T24" fmla="*/ 2147483647 w 901"/>
              <a:gd name="T25" fmla="*/ 2147483647 h 721"/>
              <a:gd name="T26" fmla="*/ 2147483647 w 901"/>
              <a:gd name="T27" fmla="*/ 2147483647 h 721"/>
              <a:gd name="T28" fmla="*/ 2147483647 w 901"/>
              <a:gd name="T29" fmla="*/ 2147483647 h 721"/>
              <a:gd name="T30" fmla="*/ 0 w 901"/>
              <a:gd name="T31" fmla="*/ 0 h 72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901"/>
              <a:gd name="T49" fmla="*/ 0 h 721"/>
              <a:gd name="T50" fmla="*/ 901 w 901"/>
              <a:gd name="T51" fmla="*/ 721 h 721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901" h="721">
                <a:moveTo>
                  <a:pt x="900" y="720"/>
                </a:moveTo>
                <a:lnTo>
                  <a:pt x="805" y="712"/>
                </a:lnTo>
                <a:lnTo>
                  <a:pt x="758" y="704"/>
                </a:lnTo>
                <a:lnTo>
                  <a:pt x="711" y="691"/>
                </a:lnTo>
                <a:lnTo>
                  <a:pt x="663" y="675"/>
                </a:lnTo>
                <a:lnTo>
                  <a:pt x="615" y="653"/>
                </a:lnTo>
                <a:lnTo>
                  <a:pt x="568" y="623"/>
                </a:lnTo>
                <a:lnTo>
                  <a:pt x="473" y="540"/>
                </a:lnTo>
                <a:lnTo>
                  <a:pt x="378" y="422"/>
                </a:lnTo>
                <a:lnTo>
                  <a:pt x="284" y="281"/>
                </a:lnTo>
                <a:lnTo>
                  <a:pt x="236" y="209"/>
                </a:lnTo>
                <a:lnTo>
                  <a:pt x="189" y="142"/>
                </a:lnTo>
                <a:lnTo>
                  <a:pt x="142" y="83"/>
                </a:lnTo>
                <a:lnTo>
                  <a:pt x="94" y="38"/>
                </a:lnTo>
                <a:lnTo>
                  <a:pt x="47" y="9"/>
                </a:lnTo>
                <a:lnTo>
                  <a:pt x="0" y="0"/>
                </a:lnTo>
              </a:path>
            </a:pathLst>
          </a:custGeom>
          <a:noFill/>
          <a:ln w="50800" cap="rnd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6" name="Line 30">
            <a:extLst>
              <a:ext uri="{FF2B5EF4-FFF2-40B4-BE49-F238E27FC236}">
                <a16:creationId xmlns:a16="http://schemas.microsoft.com/office/drawing/2014/main" id="{E6201F39-5F65-47DF-A5A4-366136C31227}"/>
              </a:ext>
            </a:extLst>
          </p:cNvPr>
          <p:cNvSpPr>
            <a:spLocks noChangeShapeType="1"/>
          </p:cNvSpPr>
          <p:nvPr/>
        </p:nvSpPr>
        <p:spPr bwMode="auto">
          <a:xfrm>
            <a:off x="1676400" y="2057400"/>
            <a:ext cx="4572000" cy="0"/>
          </a:xfrm>
          <a:prstGeom prst="line">
            <a:avLst/>
          </a:prstGeom>
          <a:noFill/>
          <a:ln w="28575">
            <a:solidFill>
              <a:srgbClr val="1C1C1C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1">
                <a:extLst>
                  <a:ext uri="{FF2B5EF4-FFF2-40B4-BE49-F238E27FC236}">
                    <a16:creationId xmlns:a16="http://schemas.microsoft.com/office/drawing/2014/main" id="{2A433606-0A5E-449B-9ACC-820F957E49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33800" y="2074862"/>
                <a:ext cx="785812" cy="55072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square" lIns="90487" tIns="44450" rIns="90487" bIns="44450">
                <a:spAutoFit/>
              </a:bodyPr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800" b="1" i="1" smtClean="0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l-GR" sz="2800" b="1" dirty="0">
                              <a:solidFill>
                                <a:srgbClr val="FF3300"/>
                              </a:solidFill>
                              <a:cs typeface="Arial" charset="0"/>
                            </a:rPr>
                            <m:t>μ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rgbClr val="FF3300"/>
                              </a:solidFill>
                              <a:latin typeface="Cambria Math"/>
                              <a:cs typeface="Arial" charset="0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endParaRPr lang="en-US" sz="2800" b="1" dirty="0">
                  <a:solidFill>
                    <a:srgbClr val="FF3300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37" name="Rectangle 31">
                <a:extLst>
                  <a:ext uri="{FF2B5EF4-FFF2-40B4-BE49-F238E27FC236}">
                    <a16:creationId xmlns:a16="http://schemas.microsoft.com/office/drawing/2014/main" id="{2A433606-0A5E-449B-9ACC-820F957E49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33800" y="2074862"/>
                <a:ext cx="785812" cy="55072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127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Line 4">
            <a:extLst>
              <a:ext uri="{FF2B5EF4-FFF2-40B4-BE49-F238E27FC236}">
                <a16:creationId xmlns:a16="http://schemas.microsoft.com/office/drawing/2014/main" id="{774D56C9-AF4D-4C64-AD6C-6E402CDE06C0}"/>
              </a:ext>
            </a:extLst>
          </p:cNvPr>
          <p:cNvSpPr>
            <a:spLocks noChangeShapeType="1"/>
          </p:cNvSpPr>
          <p:nvPr/>
        </p:nvSpPr>
        <p:spPr bwMode="auto">
          <a:xfrm>
            <a:off x="1655763" y="5499100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9" name="Line 5">
            <a:extLst>
              <a:ext uri="{FF2B5EF4-FFF2-40B4-BE49-F238E27FC236}">
                <a16:creationId xmlns:a16="http://schemas.microsoft.com/office/drawing/2014/main" id="{BFD9BFC9-34AC-4660-BFB7-AAC5BF76AA51}"/>
              </a:ext>
            </a:extLst>
          </p:cNvPr>
          <p:cNvSpPr>
            <a:spLocks noChangeShapeType="1"/>
          </p:cNvSpPr>
          <p:nvPr/>
        </p:nvSpPr>
        <p:spPr bwMode="auto">
          <a:xfrm>
            <a:off x="1655763" y="5621338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0" name="Line 6">
            <a:extLst>
              <a:ext uri="{FF2B5EF4-FFF2-40B4-BE49-F238E27FC236}">
                <a16:creationId xmlns:a16="http://schemas.microsoft.com/office/drawing/2014/main" id="{B065D7B0-C517-4C8C-B8D3-0A69CAFC064A}"/>
              </a:ext>
            </a:extLst>
          </p:cNvPr>
          <p:cNvSpPr>
            <a:spLocks noChangeShapeType="1"/>
          </p:cNvSpPr>
          <p:nvPr/>
        </p:nvSpPr>
        <p:spPr bwMode="auto">
          <a:xfrm>
            <a:off x="1655763" y="5741988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1" name="Line 7">
            <a:extLst>
              <a:ext uri="{FF2B5EF4-FFF2-40B4-BE49-F238E27FC236}">
                <a16:creationId xmlns:a16="http://schemas.microsoft.com/office/drawing/2014/main" id="{F4B84327-D0C8-4AAB-BF36-AF0411B2818E}"/>
              </a:ext>
            </a:extLst>
          </p:cNvPr>
          <p:cNvSpPr>
            <a:spLocks noChangeShapeType="1"/>
          </p:cNvSpPr>
          <p:nvPr/>
        </p:nvSpPr>
        <p:spPr bwMode="auto">
          <a:xfrm>
            <a:off x="1655763" y="586422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2" name="Line 8">
            <a:extLst>
              <a:ext uri="{FF2B5EF4-FFF2-40B4-BE49-F238E27FC236}">
                <a16:creationId xmlns:a16="http://schemas.microsoft.com/office/drawing/2014/main" id="{420B2688-6084-46E4-A353-3E8EBA3F28B7}"/>
              </a:ext>
            </a:extLst>
          </p:cNvPr>
          <p:cNvSpPr>
            <a:spLocks noChangeShapeType="1"/>
          </p:cNvSpPr>
          <p:nvPr/>
        </p:nvSpPr>
        <p:spPr bwMode="auto">
          <a:xfrm>
            <a:off x="1655763" y="598487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3" name="Line 9">
            <a:extLst>
              <a:ext uri="{FF2B5EF4-FFF2-40B4-BE49-F238E27FC236}">
                <a16:creationId xmlns:a16="http://schemas.microsoft.com/office/drawing/2014/main" id="{BC4789E4-5A7D-4B20-AF2B-300045F4FA84}"/>
              </a:ext>
            </a:extLst>
          </p:cNvPr>
          <p:cNvSpPr>
            <a:spLocks noChangeShapeType="1"/>
          </p:cNvSpPr>
          <p:nvPr/>
        </p:nvSpPr>
        <p:spPr bwMode="auto">
          <a:xfrm>
            <a:off x="1655763" y="6107113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4" name="Line 10">
            <a:extLst>
              <a:ext uri="{FF2B5EF4-FFF2-40B4-BE49-F238E27FC236}">
                <a16:creationId xmlns:a16="http://schemas.microsoft.com/office/drawing/2014/main" id="{D3E0AE8D-91BE-45E6-A8E4-FE62FC1F204A}"/>
              </a:ext>
            </a:extLst>
          </p:cNvPr>
          <p:cNvSpPr>
            <a:spLocks noChangeShapeType="1"/>
          </p:cNvSpPr>
          <p:nvPr/>
        </p:nvSpPr>
        <p:spPr bwMode="auto">
          <a:xfrm>
            <a:off x="1655763" y="6227763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5" name="Line 11">
            <a:extLst>
              <a:ext uri="{FF2B5EF4-FFF2-40B4-BE49-F238E27FC236}">
                <a16:creationId xmlns:a16="http://schemas.microsoft.com/office/drawing/2014/main" id="{1FAD6E4A-7DC6-4705-906D-69819302A72C}"/>
              </a:ext>
            </a:extLst>
          </p:cNvPr>
          <p:cNvSpPr>
            <a:spLocks noChangeShapeType="1"/>
          </p:cNvSpPr>
          <p:nvPr/>
        </p:nvSpPr>
        <p:spPr bwMode="auto">
          <a:xfrm>
            <a:off x="1655763" y="6350000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6" name="Line 12">
            <a:extLst>
              <a:ext uri="{FF2B5EF4-FFF2-40B4-BE49-F238E27FC236}">
                <a16:creationId xmlns:a16="http://schemas.microsoft.com/office/drawing/2014/main" id="{4E2363A6-43C5-4DA6-94DA-25868251AB37}"/>
              </a:ext>
            </a:extLst>
          </p:cNvPr>
          <p:cNvSpPr>
            <a:spLocks noChangeShapeType="1"/>
          </p:cNvSpPr>
          <p:nvPr/>
        </p:nvSpPr>
        <p:spPr bwMode="auto">
          <a:xfrm>
            <a:off x="1655763" y="6470650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7" name="Line 13">
            <a:extLst>
              <a:ext uri="{FF2B5EF4-FFF2-40B4-BE49-F238E27FC236}">
                <a16:creationId xmlns:a16="http://schemas.microsoft.com/office/drawing/2014/main" id="{2E9B5CA5-766F-4D7D-94BC-7590A40186A5}"/>
              </a:ext>
            </a:extLst>
          </p:cNvPr>
          <p:cNvSpPr>
            <a:spLocks noChangeShapeType="1"/>
          </p:cNvSpPr>
          <p:nvPr/>
        </p:nvSpPr>
        <p:spPr bwMode="auto">
          <a:xfrm>
            <a:off x="1655763" y="6591300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8" name="Line 14">
            <a:extLst>
              <a:ext uri="{FF2B5EF4-FFF2-40B4-BE49-F238E27FC236}">
                <a16:creationId xmlns:a16="http://schemas.microsoft.com/office/drawing/2014/main" id="{1FCD1FBC-6457-4D38-B33B-97A95BC2842E}"/>
              </a:ext>
            </a:extLst>
          </p:cNvPr>
          <p:cNvSpPr>
            <a:spLocks noChangeShapeType="1"/>
          </p:cNvSpPr>
          <p:nvPr/>
        </p:nvSpPr>
        <p:spPr bwMode="auto">
          <a:xfrm>
            <a:off x="4673600" y="6719888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9" name="Line 15">
            <a:extLst>
              <a:ext uri="{FF2B5EF4-FFF2-40B4-BE49-F238E27FC236}">
                <a16:creationId xmlns:a16="http://schemas.microsoft.com/office/drawing/2014/main" id="{E1D29123-91B3-4216-8F93-1946075CF8A1}"/>
              </a:ext>
            </a:extLst>
          </p:cNvPr>
          <p:cNvSpPr>
            <a:spLocks noChangeShapeType="1"/>
          </p:cNvSpPr>
          <p:nvPr/>
        </p:nvSpPr>
        <p:spPr bwMode="auto">
          <a:xfrm>
            <a:off x="4373563" y="6719888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0" name="Line 16">
            <a:extLst>
              <a:ext uri="{FF2B5EF4-FFF2-40B4-BE49-F238E27FC236}">
                <a16:creationId xmlns:a16="http://schemas.microsoft.com/office/drawing/2014/main" id="{B908A442-F527-4BD0-911F-FC7543AF7E5E}"/>
              </a:ext>
            </a:extLst>
          </p:cNvPr>
          <p:cNvSpPr>
            <a:spLocks noChangeShapeType="1"/>
          </p:cNvSpPr>
          <p:nvPr/>
        </p:nvSpPr>
        <p:spPr bwMode="auto">
          <a:xfrm>
            <a:off x="4071938" y="6719888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1" name="Line 17">
            <a:extLst>
              <a:ext uri="{FF2B5EF4-FFF2-40B4-BE49-F238E27FC236}">
                <a16:creationId xmlns:a16="http://schemas.microsoft.com/office/drawing/2014/main" id="{62543C03-5AC5-4B4E-BA58-EF1F6164D3B9}"/>
              </a:ext>
            </a:extLst>
          </p:cNvPr>
          <p:cNvSpPr>
            <a:spLocks noChangeShapeType="1"/>
          </p:cNvSpPr>
          <p:nvPr/>
        </p:nvSpPr>
        <p:spPr bwMode="auto">
          <a:xfrm>
            <a:off x="3771900" y="6719888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2" name="Line 18">
            <a:extLst>
              <a:ext uri="{FF2B5EF4-FFF2-40B4-BE49-F238E27FC236}">
                <a16:creationId xmlns:a16="http://schemas.microsoft.com/office/drawing/2014/main" id="{CD49EC7C-3DE9-4914-83CB-A5A5E4281D88}"/>
              </a:ext>
            </a:extLst>
          </p:cNvPr>
          <p:cNvSpPr>
            <a:spLocks noChangeShapeType="1"/>
          </p:cNvSpPr>
          <p:nvPr/>
        </p:nvSpPr>
        <p:spPr bwMode="auto">
          <a:xfrm>
            <a:off x="3471863" y="6719888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3" name="Line 19">
            <a:extLst>
              <a:ext uri="{FF2B5EF4-FFF2-40B4-BE49-F238E27FC236}">
                <a16:creationId xmlns:a16="http://schemas.microsoft.com/office/drawing/2014/main" id="{DC78B268-D54E-4B6A-86C9-45B1D2ED5FE2}"/>
              </a:ext>
            </a:extLst>
          </p:cNvPr>
          <p:cNvSpPr>
            <a:spLocks noChangeShapeType="1"/>
          </p:cNvSpPr>
          <p:nvPr/>
        </p:nvSpPr>
        <p:spPr bwMode="auto">
          <a:xfrm>
            <a:off x="3171825" y="6719888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4" name="Line 20">
            <a:extLst>
              <a:ext uri="{FF2B5EF4-FFF2-40B4-BE49-F238E27FC236}">
                <a16:creationId xmlns:a16="http://schemas.microsoft.com/office/drawing/2014/main" id="{651A8769-9F90-48AF-8CE9-B30079CC00EE}"/>
              </a:ext>
            </a:extLst>
          </p:cNvPr>
          <p:cNvSpPr>
            <a:spLocks noChangeShapeType="1"/>
          </p:cNvSpPr>
          <p:nvPr/>
        </p:nvSpPr>
        <p:spPr bwMode="auto">
          <a:xfrm>
            <a:off x="2871788" y="6719888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5" name="Line 21">
            <a:extLst>
              <a:ext uri="{FF2B5EF4-FFF2-40B4-BE49-F238E27FC236}">
                <a16:creationId xmlns:a16="http://schemas.microsoft.com/office/drawing/2014/main" id="{AF55A99D-6233-45ED-845E-4F92E0D17053}"/>
              </a:ext>
            </a:extLst>
          </p:cNvPr>
          <p:cNvSpPr>
            <a:spLocks noChangeShapeType="1"/>
          </p:cNvSpPr>
          <p:nvPr/>
        </p:nvSpPr>
        <p:spPr bwMode="auto">
          <a:xfrm>
            <a:off x="2571750" y="6719888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6" name="Line 22">
            <a:extLst>
              <a:ext uri="{FF2B5EF4-FFF2-40B4-BE49-F238E27FC236}">
                <a16:creationId xmlns:a16="http://schemas.microsoft.com/office/drawing/2014/main" id="{07A12B82-09AB-426E-957E-0ED09AA55738}"/>
              </a:ext>
            </a:extLst>
          </p:cNvPr>
          <p:cNvSpPr>
            <a:spLocks noChangeShapeType="1"/>
          </p:cNvSpPr>
          <p:nvPr/>
        </p:nvSpPr>
        <p:spPr bwMode="auto">
          <a:xfrm>
            <a:off x="2270125" y="6719888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7" name="Line 23">
            <a:extLst>
              <a:ext uri="{FF2B5EF4-FFF2-40B4-BE49-F238E27FC236}">
                <a16:creationId xmlns:a16="http://schemas.microsoft.com/office/drawing/2014/main" id="{FE2D3C01-45F5-43AD-AB3A-DE0DE9FE7D1B}"/>
              </a:ext>
            </a:extLst>
          </p:cNvPr>
          <p:cNvSpPr>
            <a:spLocks noChangeShapeType="1"/>
          </p:cNvSpPr>
          <p:nvPr/>
        </p:nvSpPr>
        <p:spPr bwMode="auto">
          <a:xfrm>
            <a:off x="1970088" y="6719888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8" name="Rectangle 24">
            <a:extLst>
              <a:ext uri="{FF2B5EF4-FFF2-40B4-BE49-F238E27FC236}">
                <a16:creationId xmlns:a16="http://schemas.microsoft.com/office/drawing/2014/main" id="{7ABC8FA9-15FA-4CBE-8BA3-E34B72D82D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3050" y="6015038"/>
            <a:ext cx="92075" cy="184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9" name="Rectangle 25">
            <a:extLst>
              <a:ext uri="{FF2B5EF4-FFF2-40B4-BE49-F238E27FC236}">
                <a16:creationId xmlns:a16="http://schemas.microsoft.com/office/drawing/2014/main" id="{E3522B6E-3C81-4AC7-9A16-1D1AB10B57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9750" y="6689725"/>
            <a:ext cx="184150" cy="92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0" name="Freeform 3">
            <a:extLst>
              <a:ext uri="{FF2B5EF4-FFF2-40B4-BE49-F238E27FC236}">
                <a16:creationId xmlns:a16="http://schemas.microsoft.com/office/drawing/2014/main" id="{78BBDB5A-5767-4D3C-8024-5AFCD61C4BF6}"/>
              </a:ext>
            </a:extLst>
          </p:cNvPr>
          <p:cNvSpPr>
            <a:spLocks/>
          </p:cNvSpPr>
          <p:nvPr/>
        </p:nvSpPr>
        <p:spPr bwMode="auto">
          <a:xfrm>
            <a:off x="1828800" y="3352800"/>
            <a:ext cx="2243138" cy="1681163"/>
          </a:xfrm>
          <a:custGeom>
            <a:avLst/>
            <a:gdLst>
              <a:gd name="T0" fmla="*/ 0 w 901"/>
              <a:gd name="T1" fmla="*/ 2147483647 h 721"/>
              <a:gd name="T2" fmla="*/ 2147483647 w 901"/>
              <a:gd name="T3" fmla="*/ 2147483647 h 721"/>
              <a:gd name="T4" fmla="*/ 2147483647 w 901"/>
              <a:gd name="T5" fmla="*/ 2147483647 h 721"/>
              <a:gd name="T6" fmla="*/ 2147483647 w 901"/>
              <a:gd name="T7" fmla="*/ 2147483647 h 721"/>
              <a:gd name="T8" fmla="*/ 2147483647 w 901"/>
              <a:gd name="T9" fmla="*/ 2147483647 h 721"/>
              <a:gd name="T10" fmla="*/ 2147483647 w 901"/>
              <a:gd name="T11" fmla="*/ 2147483647 h 721"/>
              <a:gd name="T12" fmla="*/ 2147483647 w 901"/>
              <a:gd name="T13" fmla="*/ 2147483647 h 721"/>
              <a:gd name="T14" fmla="*/ 2147483647 w 901"/>
              <a:gd name="T15" fmla="*/ 2147483647 h 721"/>
              <a:gd name="T16" fmla="*/ 2147483647 w 901"/>
              <a:gd name="T17" fmla="*/ 2147483647 h 721"/>
              <a:gd name="T18" fmla="*/ 2147483647 w 901"/>
              <a:gd name="T19" fmla="*/ 2147483647 h 721"/>
              <a:gd name="T20" fmla="*/ 2147483647 w 901"/>
              <a:gd name="T21" fmla="*/ 2147483647 h 721"/>
              <a:gd name="T22" fmla="*/ 2147483647 w 901"/>
              <a:gd name="T23" fmla="*/ 2147483647 h 721"/>
              <a:gd name="T24" fmla="*/ 2147483647 w 901"/>
              <a:gd name="T25" fmla="*/ 2147483647 h 721"/>
              <a:gd name="T26" fmla="*/ 2147483647 w 901"/>
              <a:gd name="T27" fmla="*/ 2147483647 h 721"/>
              <a:gd name="T28" fmla="*/ 2147483647 w 901"/>
              <a:gd name="T29" fmla="*/ 2147483647 h 721"/>
              <a:gd name="T30" fmla="*/ 2147483647 w 901"/>
              <a:gd name="T31" fmla="*/ 0 h 72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901"/>
              <a:gd name="T49" fmla="*/ 0 h 721"/>
              <a:gd name="T50" fmla="*/ 901 w 901"/>
              <a:gd name="T51" fmla="*/ 721 h 721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901" h="721">
                <a:moveTo>
                  <a:pt x="0" y="720"/>
                </a:moveTo>
                <a:lnTo>
                  <a:pt x="95" y="712"/>
                </a:lnTo>
                <a:lnTo>
                  <a:pt x="142" y="704"/>
                </a:lnTo>
                <a:lnTo>
                  <a:pt x="189" y="691"/>
                </a:lnTo>
                <a:lnTo>
                  <a:pt x="237" y="675"/>
                </a:lnTo>
                <a:lnTo>
                  <a:pt x="284" y="653"/>
                </a:lnTo>
                <a:lnTo>
                  <a:pt x="331" y="623"/>
                </a:lnTo>
                <a:lnTo>
                  <a:pt x="426" y="540"/>
                </a:lnTo>
                <a:lnTo>
                  <a:pt x="521" y="422"/>
                </a:lnTo>
                <a:lnTo>
                  <a:pt x="616" y="281"/>
                </a:lnTo>
                <a:lnTo>
                  <a:pt x="663" y="209"/>
                </a:lnTo>
                <a:lnTo>
                  <a:pt x="710" y="142"/>
                </a:lnTo>
                <a:lnTo>
                  <a:pt x="757" y="83"/>
                </a:lnTo>
                <a:lnTo>
                  <a:pt x="805" y="38"/>
                </a:lnTo>
                <a:lnTo>
                  <a:pt x="852" y="9"/>
                </a:lnTo>
                <a:lnTo>
                  <a:pt x="900" y="0"/>
                </a:lnTo>
              </a:path>
            </a:pathLst>
          </a:custGeom>
          <a:noFill/>
          <a:ln w="50800" cap="rnd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70C0"/>
              </a:solidFill>
              <a:latin typeface="Arial" charset="0"/>
              <a:cs typeface="Arial" charset="0"/>
            </a:endParaRPr>
          </a:p>
        </p:txBody>
      </p:sp>
      <p:sp>
        <p:nvSpPr>
          <p:cNvPr id="61" name="Line 4">
            <a:extLst>
              <a:ext uri="{FF2B5EF4-FFF2-40B4-BE49-F238E27FC236}">
                <a16:creationId xmlns:a16="http://schemas.microsoft.com/office/drawing/2014/main" id="{F227204D-969F-4224-87E7-863B6DC71C6D}"/>
              </a:ext>
            </a:extLst>
          </p:cNvPr>
          <p:cNvSpPr>
            <a:spLocks noChangeShapeType="1"/>
          </p:cNvSpPr>
          <p:nvPr/>
        </p:nvSpPr>
        <p:spPr bwMode="auto">
          <a:xfrm>
            <a:off x="5160963" y="549592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2" name="Line 5">
            <a:extLst>
              <a:ext uri="{FF2B5EF4-FFF2-40B4-BE49-F238E27FC236}">
                <a16:creationId xmlns:a16="http://schemas.microsoft.com/office/drawing/2014/main" id="{9FF896E5-552F-4C59-9648-4A59FA5372C9}"/>
              </a:ext>
            </a:extLst>
          </p:cNvPr>
          <p:cNvSpPr>
            <a:spLocks noChangeShapeType="1"/>
          </p:cNvSpPr>
          <p:nvPr/>
        </p:nvSpPr>
        <p:spPr bwMode="auto">
          <a:xfrm>
            <a:off x="5160963" y="5618163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3" name="Line 6">
            <a:extLst>
              <a:ext uri="{FF2B5EF4-FFF2-40B4-BE49-F238E27FC236}">
                <a16:creationId xmlns:a16="http://schemas.microsoft.com/office/drawing/2014/main" id="{7CFA99D8-E9D0-41A1-A3B9-A5C19276474C}"/>
              </a:ext>
            </a:extLst>
          </p:cNvPr>
          <p:cNvSpPr>
            <a:spLocks noChangeShapeType="1"/>
          </p:cNvSpPr>
          <p:nvPr/>
        </p:nvSpPr>
        <p:spPr bwMode="auto">
          <a:xfrm>
            <a:off x="5160963" y="5738813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4" name="Line 7">
            <a:extLst>
              <a:ext uri="{FF2B5EF4-FFF2-40B4-BE49-F238E27FC236}">
                <a16:creationId xmlns:a16="http://schemas.microsoft.com/office/drawing/2014/main" id="{03C067A7-57B4-4E00-871F-68548F292016}"/>
              </a:ext>
            </a:extLst>
          </p:cNvPr>
          <p:cNvSpPr>
            <a:spLocks noChangeShapeType="1"/>
          </p:cNvSpPr>
          <p:nvPr/>
        </p:nvSpPr>
        <p:spPr bwMode="auto">
          <a:xfrm>
            <a:off x="5160963" y="5861050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5" name="Line 8">
            <a:extLst>
              <a:ext uri="{FF2B5EF4-FFF2-40B4-BE49-F238E27FC236}">
                <a16:creationId xmlns:a16="http://schemas.microsoft.com/office/drawing/2014/main" id="{A18D1014-2498-4A0C-AD58-3F865FBDEC8C}"/>
              </a:ext>
            </a:extLst>
          </p:cNvPr>
          <p:cNvSpPr>
            <a:spLocks noChangeShapeType="1"/>
          </p:cNvSpPr>
          <p:nvPr/>
        </p:nvSpPr>
        <p:spPr bwMode="auto">
          <a:xfrm>
            <a:off x="5160963" y="5981700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6" name="Line 9">
            <a:extLst>
              <a:ext uri="{FF2B5EF4-FFF2-40B4-BE49-F238E27FC236}">
                <a16:creationId xmlns:a16="http://schemas.microsoft.com/office/drawing/2014/main" id="{02887656-B10E-485D-AF5D-4B14F739EF32}"/>
              </a:ext>
            </a:extLst>
          </p:cNvPr>
          <p:cNvSpPr>
            <a:spLocks noChangeShapeType="1"/>
          </p:cNvSpPr>
          <p:nvPr/>
        </p:nvSpPr>
        <p:spPr bwMode="auto">
          <a:xfrm>
            <a:off x="5160963" y="6103938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7" name="Line 10">
            <a:extLst>
              <a:ext uri="{FF2B5EF4-FFF2-40B4-BE49-F238E27FC236}">
                <a16:creationId xmlns:a16="http://schemas.microsoft.com/office/drawing/2014/main" id="{F9B8C9C8-EC89-4E2E-A057-5FFA7065CFAF}"/>
              </a:ext>
            </a:extLst>
          </p:cNvPr>
          <p:cNvSpPr>
            <a:spLocks noChangeShapeType="1"/>
          </p:cNvSpPr>
          <p:nvPr/>
        </p:nvSpPr>
        <p:spPr bwMode="auto">
          <a:xfrm>
            <a:off x="5160963" y="6224588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8" name="Line 11">
            <a:extLst>
              <a:ext uri="{FF2B5EF4-FFF2-40B4-BE49-F238E27FC236}">
                <a16:creationId xmlns:a16="http://schemas.microsoft.com/office/drawing/2014/main" id="{3E2DF64B-B669-4149-B11D-CC7CCD54550F}"/>
              </a:ext>
            </a:extLst>
          </p:cNvPr>
          <p:cNvSpPr>
            <a:spLocks noChangeShapeType="1"/>
          </p:cNvSpPr>
          <p:nvPr/>
        </p:nvSpPr>
        <p:spPr bwMode="auto">
          <a:xfrm>
            <a:off x="5160963" y="634682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9" name="Line 12">
            <a:extLst>
              <a:ext uri="{FF2B5EF4-FFF2-40B4-BE49-F238E27FC236}">
                <a16:creationId xmlns:a16="http://schemas.microsoft.com/office/drawing/2014/main" id="{02E6D0B3-1E7A-4B2E-B30C-72CCEB89B13F}"/>
              </a:ext>
            </a:extLst>
          </p:cNvPr>
          <p:cNvSpPr>
            <a:spLocks noChangeShapeType="1"/>
          </p:cNvSpPr>
          <p:nvPr/>
        </p:nvSpPr>
        <p:spPr bwMode="auto">
          <a:xfrm>
            <a:off x="5160963" y="646747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0" name="Line 13">
            <a:extLst>
              <a:ext uri="{FF2B5EF4-FFF2-40B4-BE49-F238E27FC236}">
                <a16:creationId xmlns:a16="http://schemas.microsoft.com/office/drawing/2014/main" id="{B95E012A-F923-4B06-93F7-C3F57EC1C1A9}"/>
              </a:ext>
            </a:extLst>
          </p:cNvPr>
          <p:cNvSpPr>
            <a:spLocks noChangeShapeType="1"/>
          </p:cNvSpPr>
          <p:nvPr/>
        </p:nvSpPr>
        <p:spPr bwMode="auto">
          <a:xfrm>
            <a:off x="5160963" y="658812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1" name="Line 14">
            <a:extLst>
              <a:ext uri="{FF2B5EF4-FFF2-40B4-BE49-F238E27FC236}">
                <a16:creationId xmlns:a16="http://schemas.microsoft.com/office/drawing/2014/main" id="{C1AF692A-3B60-4C49-B112-18AF62D88C9C}"/>
              </a:ext>
            </a:extLst>
          </p:cNvPr>
          <p:cNvSpPr>
            <a:spLocks noChangeShapeType="1"/>
          </p:cNvSpPr>
          <p:nvPr/>
        </p:nvSpPr>
        <p:spPr bwMode="auto">
          <a:xfrm>
            <a:off x="8178800" y="6716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2" name="Line 15">
            <a:extLst>
              <a:ext uri="{FF2B5EF4-FFF2-40B4-BE49-F238E27FC236}">
                <a16:creationId xmlns:a16="http://schemas.microsoft.com/office/drawing/2014/main" id="{B10C5AC4-3530-459E-A75E-54D84CD94FA5}"/>
              </a:ext>
            </a:extLst>
          </p:cNvPr>
          <p:cNvSpPr>
            <a:spLocks noChangeShapeType="1"/>
          </p:cNvSpPr>
          <p:nvPr/>
        </p:nvSpPr>
        <p:spPr bwMode="auto">
          <a:xfrm>
            <a:off x="7878763" y="6716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3" name="Line 16">
            <a:extLst>
              <a:ext uri="{FF2B5EF4-FFF2-40B4-BE49-F238E27FC236}">
                <a16:creationId xmlns:a16="http://schemas.microsoft.com/office/drawing/2014/main" id="{3EC06946-C0A3-49CD-93D0-E5E6BCF6BB96}"/>
              </a:ext>
            </a:extLst>
          </p:cNvPr>
          <p:cNvSpPr>
            <a:spLocks noChangeShapeType="1"/>
          </p:cNvSpPr>
          <p:nvPr/>
        </p:nvSpPr>
        <p:spPr bwMode="auto">
          <a:xfrm>
            <a:off x="7577138" y="6716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4" name="Line 17">
            <a:extLst>
              <a:ext uri="{FF2B5EF4-FFF2-40B4-BE49-F238E27FC236}">
                <a16:creationId xmlns:a16="http://schemas.microsoft.com/office/drawing/2014/main" id="{C5B31EF1-E5A6-4FD6-8376-5ACC032C0120}"/>
              </a:ext>
            </a:extLst>
          </p:cNvPr>
          <p:cNvSpPr>
            <a:spLocks noChangeShapeType="1"/>
          </p:cNvSpPr>
          <p:nvPr/>
        </p:nvSpPr>
        <p:spPr bwMode="auto">
          <a:xfrm>
            <a:off x="7277100" y="6716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5" name="Line 18">
            <a:extLst>
              <a:ext uri="{FF2B5EF4-FFF2-40B4-BE49-F238E27FC236}">
                <a16:creationId xmlns:a16="http://schemas.microsoft.com/office/drawing/2014/main" id="{3486B0AA-B8C5-476B-9177-B9BE8773756F}"/>
              </a:ext>
            </a:extLst>
          </p:cNvPr>
          <p:cNvSpPr>
            <a:spLocks noChangeShapeType="1"/>
          </p:cNvSpPr>
          <p:nvPr/>
        </p:nvSpPr>
        <p:spPr bwMode="auto">
          <a:xfrm>
            <a:off x="6977063" y="6716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6" name="Line 19">
            <a:extLst>
              <a:ext uri="{FF2B5EF4-FFF2-40B4-BE49-F238E27FC236}">
                <a16:creationId xmlns:a16="http://schemas.microsoft.com/office/drawing/2014/main" id="{3FBB89DF-489E-463A-813B-169573E78774}"/>
              </a:ext>
            </a:extLst>
          </p:cNvPr>
          <p:cNvSpPr>
            <a:spLocks noChangeShapeType="1"/>
          </p:cNvSpPr>
          <p:nvPr/>
        </p:nvSpPr>
        <p:spPr bwMode="auto">
          <a:xfrm>
            <a:off x="6677025" y="6716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7" name="Line 20">
            <a:extLst>
              <a:ext uri="{FF2B5EF4-FFF2-40B4-BE49-F238E27FC236}">
                <a16:creationId xmlns:a16="http://schemas.microsoft.com/office/drawing/2014/main" id="{0D8AE705-D6FD-4F44-901C-4E7722D62EAC}"/>
              </a:ext>
            </a:extLst>
          </p:cNvPr>
          <p:cNvSpPr>
            <a:spLocks noChangeShapeType="1"/>
          </p:cNvSpPr>
          <p:nvPr/>
        </p:nvSpPr>
        <p:spPr bwMode="auto">
          <a:xfrm>
            <a:off x="6376988" y="6716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8" name="Line 21">
            <a:extLst>
              <a:ext uri="{FF2B5EF4-FFF2-40B4-BE49-F238E27FC236}">
                <a16:creationId xmlns:a16="http://schemas.microsoft.com/office/drawing/2014/main" id="{8B9E34C4-9612-4781-B211-9264721E5A8D}"/>
              </a:ext>
            </a:extLst>
          </p:cNvPr>
          <p:cNvSpPr>
            <a:spLocks noChangeShapeType="1"/>
          </p:cNvSpPr>
          <p:nvPr/>
        </p:nvSpPr>
        <p:spPr bwMode="auto">
          <a:xfrm>
            <a:off x="6076950" y="6716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9" name="Line 22">
            <a:extLst>
              <a:ext uri="{FF2B5EF4-FFF2-40B4-BE49-F238E27FC236}">
                <a16:creationId xmlns:a16="http://schemas.microsoft.com/office/drawing/2014/main" id="{431CEEC6-FE2E-43E0-819E-8319B06627FF}"/>
              </a:ext>
            </a:extLst>
          </p:cNvPr>
          <p:cNvSpPr>
            <a:spLocks noChangeShapeType="1"/>
          </p:cNvSpPr>
          <p:nvPr/>
        </p:nvSpPr>
        <p:spPr bwMode="auto">
          <a:xfrm>
            <a:off x="5775325" y="6716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80" name="Line 23">
            <a:extLst>
              <a:ext uri="{FF2B5EF4-FFF2-40B4-BE49-F238E27FC236}">
                <a16:creationId xmlns:a16="http://schemas.microsoft.com/office/drawing/2014/main" id="{308CF464-E1D3-4C91-91CC-5DB1FD43BAEA}"/>
              </a:ext>
            </a:extLst>
          </p:cNvPr>
          <p:cNvSpPr>
            <a:spLocks noChangeShapeType="1"/>
          </p:cNvSpPr>
          <p:nvPr/>
        </p:nvSpPr>
        <p:spPr bwMode="auto">
          <a:xfrm>
            <a:off x="5475288" y="6716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81" name="Rectangle 24">
            <a:extLst>
              <a:ext uri="{FF2B5EF4-FFF2-40B4-BE49-F238E27FC236}">
                <a16:creationId xmlns:a16="http://schemas.microsoft.com/office/drawing/2014/main" id="{BFA55B17-EDBD-4418-BD3F-B6C87212CC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8250" y="6011863"/>
            <a:ext cx="92075" cy="184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82" name="Rectangle 25">
            <a:extLst>
              <a:ext uri="{FF2B5EF4-FFF2-40B4-BE49-F238E27FC236}">
                <a16:creationId xmlns:a16="http://schemas.microsoft.com/office/drawing/2014/main" id="{ACE5D77A-A050-4810-9972-27E321513C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84950" y="6686550"/>
            <a:ext cx="184150" cy="92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83" name="Freeform 29">
            <a:extLst>
              <a:ext uri="{FF2B5EF4-FFF2-40B4-BE49-F238E27FC236}">
                <a16:creationId xmlns:a16="http://schemas.microsoft.com/office/drawing/2014/main" id="{58C4DDE4-4753-48DE-92BC-D15FB829ED71}"/>
              </a:ext>
            </a:extLst>
          </p:cNvPr>
          <p:cNvSpPr>
            <a:spLocks/>
          </p:cNvSpPr>
          <p:nvPr/>
        </p:nvSpPr>
        <p:spPr bwMode="auto">
          <a:xfrm>
            <a:off x="4038600" y="3352800"/>
            <a:ext cx="2101850" cy="1681163"/>
          </a:xfrm>
          <a:custGeom>
            <a:avLst/>
            <a:gdLst>
              <a:gd name="T0" fmla="*/ 2147483647 w 901"/>
              <a:gd name="T1" fmla="*/ 2147483647 h 721"/>
              <a:gd name="T2" fmla="*/ 2147483647 w 901"/>
              <a:gd name="T3" fmla="*/ 2147483647 h 721"/>
              <a:gd name="T4" fmla="*/ 2147483647 w 901"/>
              <a:gd name="T5" fmla="*/ 2147483647 h 721"/>
              <a:gd name="T6" fmla="*/ 2147483647 w 901"/>
              <a:gd name="T7" fmla="*/ 2147483647 h 721"/>
              <a:gd name="T8" fmla="*/ 2147483647 w 901"/>
              <a:gd name="T9" fmla="*/ 2147483647 h 721"/>
              <a:gd name="T10" fmla="*/ 2147483647 w 901"/>
              <a:gd name="T11" fmla="*/ 2147483647 h 721"/>
              <a:gd name="T12" fmla="*/ 2147483647 w 901"/>
              <a:gd name="T13" fmla="*/ 2147483647 h 721"/>
              <a:gd name="T14" fmla="*/ 2147483647 w 901"/>
              <a:gd name="T15" fmla="*/ 2147483647 h 721"/>
              <a:gd name="T16" fmla="*/ 2147483647 w 901"/>
              <a:gd name="T17" fmla="*/ 2147483647 h 721"/>
              <a:gd name="T18" fmla="*/ 2147483647 w 901"/>
              <a:gd name="T19" fmla="*/ 2147483647 h 721"/>
              <a:gd name="T20" fmla="*/ 2147483647 w 901"/>
              <a:gd name="T21" fmla="*/ 2147483647 h 721"/>
              <a:gd name="T22" fmla="*/ 2147483647 w 901"/>
              <a:gd name="T23" fmla="*/ 2147483647 h 721"/>
              <a:gd name="T24" fmla="*/ 2147483647 w 901"/>
              <a:gd name="T25" fmla="*/ 2147483647 h 721"/>
              <a:gd name="T26" fmla="*/ 2147483647 w 901"/>
              <a:gd name="T27" fmla="*/ 2147483647 h 721"/>
              <a:gd name="T28" fmla="*/ 2147483647 w 901"/>
              <a:gd name="T29" fmla="*/ 2147483647 h 721"/>
              <a:gd name="T30" fmla="*/ 0 w 901"/>
              <a:gd name="T31" fmla="*/ 0 h 72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901"/>
              <a:gd name="T49" fmla="*/ 0 h 721"/>
              <a:gd name="T50" fmla="*/ 901 w 901"/>
              <a:gd name="T51" fmla="*/ 721 h 721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901" h="721">
                <a:moveTo>
                  <a:pt x="900" y="720"/>
                </a:moveTo>
                <a:lnTo>
                  <a:pt x="805" y="712"/>
                </a:lnTo>
                <a:lnTo>
                  <a:pt x="758" y="704"/>
                </a:lnTo>
                <a:lnTo>
                  <a:pt x="711" y="691"/>
                </a:lnTo>
                <a:lnTo>
                  <a:pt x="663" y="675"/>
                </a:lnTo>
                <a:lnTo>
                  <a:pt x="615" y="653"/>
                </a:lnTo>
                <a:lnTo>
                  <a:pt x="568" y="623"/>
                </a:lnTo>
                <a:lnTo>
                  <a:pt x="473" y="540"/>
                </a:lnTo>
                <a:lnTo>
                  <a:pt x="378" y="422"/>
                </a:lnTo>
                <a:lnTo>
                  <a:pt x="284" y="281"/>
                </a:lnTo>
                <a:lnTo>
                  <a:pt x="236" y="209"/>
                </a:lnTo>
                <a:lnTo>
                  <a:pt x="189" y="142"/>
                </a:lnTo>
                <a:lnTo>
                  <a:pt x="142" y="83"/>
                </a:lnTo>
                <a:lnTo>
                  <a:pt x="94" y="38"/>
                </a:lnTo>
                <a:lnTo>
                  <a:pt x="47" y="9"/>
                </a:lnTo>
                <a:lnTo>
                  <a:pt x="0" y="0"/>
                </a:lnTo>
              </a:path>
            </a:pathLst>
          </a:custGeom>
          <a:noFill/>
          <a:ln w="50800" cap="rnd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84" name="Line 30">
            <a:extLst>
              <a:ext uri="{FF2B5EF4-FFF2-40B4-BE49-F238E27FC236}">
                <a16:creationId xmlns:a16="http://schemas.microsoft.com/office/drawing/2014/main" id="{E248E259-59A1-440C-88E1-39008CF72FD3}"/>
              </a:ext>
            </a:extLst>
          </p:cNvPr>
          <p:cNvSpPr>
            <a:spLocks noChangeShapeType="1"/>
          </p:cNvSpPr>
          <p:nvPr/>
        </p:nvSpPr>
        <p:spPr bwMode="auto">
          <a:xfrm>
            <a:off x="1676400" y="5105400"/>
            <a:ext cx="4572000" cy="0"/>
          </a:xfrm>
          <a:prstGeom prst="line">
            <a:avLst/>
          </a:prstGeom>
          <a:noFill/>
          <a:ln w="28575">
            <a:solidFill>
              <a:srgbClr val="1C1C1C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85" name="Rectangle 31">
            <a:extLst>
              <a:ext uri="{FF2B5EF4-FFF2-40B4-BE49-F238E27FC236}">
                <a16:creationId xmlns:a16="http://schemas.microsoft.com/office/drawing/2014/main" id="{E8E48797-3CB6-4791-A248-7F3353675C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3975" y="5122862"/>
            <a:ext cx="479425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FF3300"/>
                </a:solidFill>
                <a:latin typeface="Arial" charset="0"/>
                <a:cs typeface="Arial" charset="0"/>
              </a:rPr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80633BEF-DB74-4FB1-95E6-1C89F7932350}"/>
                  </a:ext>
                </a:extLst>
              </p:cNvPr>
              <p:cNvSpPr txBox="1"/>
              <p:nvPr/>
            </p:nvSpPr>
            <p:spPr>
              <a:xfrm>
                <a:off x="228600" y="3200400"/>
                <a:ext cx="3261982" cy="12794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̅"/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  <m:r>
                            <a:rPr lang="en-US" sz="2800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l-GR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2800" i="1">
                                  <a:latin typeface="Cambria Math"/>
                                </a:rPr>
                                <m:t>μ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f>
                            <m:f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l-GR" sz="2800" i="1">
                                  <a:latin typeface="Cambria Math"/>
                                </a:rPr>
                                <m:t>σ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800" i="1"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</m:rad>
                            </m:den>
                          </m:f>
                        </m:den>
                      </m:f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≡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2800" i="1">
                          <a:latin typeface="Cambria Math"/>
                        </a:rPr>
                        <m:t>~</m:t>
                      </m:r>
                      <m:r>
                        <a:rPr lang="en-US" sz="2800" i="1">
                          <a:latin typeface="Cambria Math"/>
                        </a:rPr>
                        <m:t>𝑁</m:t>
                      </m:r>
                      <m:r>
                        <a:rPr lang="en-US" sz="2800" i="1">
                          <a:latin typeface="Cambria Math"/>
                        </a:rPr>
                        <m:t>(0, 1)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80633BEF-DB74-4FB1-95E6-1C89F79323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3200400"/>
                <a:ext cx="3261982" cy="127945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2606DBBC-BB19-4924-B07C-FDA5720FB8DB}"/>
                  </a:ext>
                </a:extLst>
              </p:cNvPr>
              <p:cNvSpPr txBox="1"/>
              <p:nvPr/>
            </p:nvSpPr>
            <p:spPr>
              <a:xfrm>
                <a:off x="304800" y="304800"/>
                <a:ext cx="2536528" cy="13390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𝑈𝑛𝑑𝑒𝑟</m:t>
                    </m:r>
                    <m:r>
                      <a:rPr lang="en-US" sz="2800" b="0" i="1" smtClean="0">
                        <a:latin typeface="Cambria Math"/>
                      </a:rPr>
                      <m:t> </m:t>
                    </m:r>
                    <m:r>
                      <a:rPr lang="en-US" sz="2800" b="0" i="1" smtClean="0">
                        <a:latin typeface="Cambria Math"/>
                      </a:rPr>
                      <m:t>𝐻</m:t>
                    </m:r>
                    <m:r>
                      <a:rPr lang="en-US" sz="2800" b="0" i="1" baseline="-25000" smtClean="0">
                        <a:latin typeface="Cambria Math"/>
                      </a:rPr>
                      <m:t>0</m:t>
                    </m:r>
                  </m:oMath>
                </a14:m>
                <a:r>
                  <a:rPr lang="en-US" sz="2800" b="0" dirty="0"/>
                  <a:t>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sz="2800" b="0" i="1" smtClean="0">
                          <a:latin typeface="Cambria Math"/>
                        </a:rPr>
                        <m:t>~</m:t>
                      </m:r>
                      <m:r>
                        <a:rPr lang="en-US" sz="2800" b="0" i="1" smtClean="0">
                          <a:latin typeface="Cambria Math"/>
                        </a:rPr>
                        <m:t>𝑁</m:t>
                      </m:r>
                      <m:r>
                        <a:rPr lang="en-US" sz="2800" b="0" i="1" smtClean="0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l-GR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800" i="1">
                              <a:latin typeface="Cambria Math"/>
                            </a:rPr>
                            <m:t>μ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, 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sz="2800" b="0" i="1" smtClean="0">
                              <a:latin typeface="Cambria Math"/>
                            </a:rPr>
                            <m:t>σ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𝑛</m:t>
                              </m:r>
                            </m:e>
                          </m:rad>
                        </m:den>
                      </m:f>
                      <m:r>
                        <a:rPr lang="en-US" sz="28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2606DBBC-BB19-4924-B07C-FDA5720FB8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304800"/>
                <a:ext cx="2536528" cy="1339085"/>
              </a:xfrm>
              <a:prstGeom prst="rect">
                <a:avLst/>
              </a:prstGeom>
              <a:blipFill>
                <a:blip r:embed="rId4"/>
                <a:stretch>
                  <a:fillRect t="-4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0" name="Line 35">
            <a:extLst>
              <a:ext uri="{FF2B5EF4-FFF2-40B4-BE49-F238E27FC236}">
                <a16:creationId xmlns:a16="http://schemas.microsoft.com/office/drawing/2014/main" id="{B48A34E5-7FB7-4DDD-8EDF-CF44224036C0}"/>
              </a:ext>
            </a:extLst>
          </p:cNvPr>
          <p:cNvSpPr>
            <a:spLocks noChangeShapeType="1"/>
          </p:cNvSpPr>
          <p:nvPr/>
        </p:nvSpPr>
        <p:spPr bwMode="auto">
          <a:xfrm>
            <a:off x="2819400" y="1600200"/>
            <a:ext cx="0" cy="467379"/>
          </a:xfrm>
          <a:prstGeom prst="line">
            <a:avLst/>
          </a:prstGeom>
          <a:noFill/>
          <a:ln w="12700">
            <a:solidFill>
              <a:srgbClr val="1C1C1C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Rectangle 31">
                <a:extLst>
                  <a:ext uri="{FF2B5EF4-FFF2-40B4-BE49-F238E27FC236}">
                    <a16:creationId xmlns:a16="http://schemas.microsoft.com/office/drawing/2014/main" id="{F7A09ECE-4268-467E-B4B2-17250ABA3C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84437" y="2070145"/>
                <a:ext cx="868363" cy="52065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square" lIns="90487" tIns="44450" rIns="90487" bIns="44450">
                <a:spAutoFit/>
              </a:bodyPr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800" b="1" i="1" dirty="0" smtClean="0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800" b="1" i="1" dirty="0" smtClean="0">
                                  <a:solidFill>
                                    <a:srgbClr val="FF3300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dirty="0" smtClean="0">
                                  <a:solidFill>
                                    <a:srgbClr val="FF3300"/>
                                  </a:solidFill>
                                  <a:latin typeface="Cambria Math"/>
                                  <a:cs typeface="Arial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800" b="1" i="1" dirty="0" smtClean="0">
                                  <a:solidFill>
                                    <a:srgbClr val="FF3300"/>
                                  </a:solidFill>
                                  <a:latin typeface="Cambria Math"/>
                                  <a:cs typeface="Arial" charset="0"/>
                                </a:rPr>
                                <m:t>𝒍𝒐𝒘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sz="2800" b="1" baseline="-25000" dirty="0">
                  <a:solidFill>
                    <a:srgbClr val="FF3300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91" name="Rectangle 31">
                <a:extLst>
                  <a:ext uri="{FF2B5EF4-FFF2-40B4-BE49-F238E27FC236}">
                    <a16:creationId xmlns:a16="http://schemas.microsoft.com/office/drawing/2014/main" id="{F7A09ECE-4268-467E-B4B2-17250ABA3C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84437" y="2070145"/>
                <a:ext cx="868363" cy="52065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127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" name="Line 35">
            <a:extLst>
              <a:ext uri="{FF2B5EF4-FFF2-40B4-BE49-F238E27FC236}">
                <a16:creationId xmlns:a16="http://schemas.microsoft.com/office/drawing/2014/main" id="{D5F88732-647A-4438-AB32-E2B083D968D9}"/>
              </a:ext>
            </a:extLst>
          </p:cNvPr>
          <p:cNvSpPr>
            <a:spLocks noChangeShapeType="1"/>
          </p:cNvSpPr>
          <p:nvPr/>
        </p:nvSpPr>
        <p:spPr bwMode="auto">
          <a:xfrm>
            <a:off x="2819400" y="4648200"/>
            <a:ext cx="0" cy="467379"/>
          </a:xfrm>
          <a:prstGeom prst="line">
            <a:avLst/>
          </a:prstGeom>
          <a:noFill/>
          <a:ln w="12700">
            <a:solidFill>
              <a:srgbClr val="1C1C1C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Rectangle 31">
                <a:extLst>
                  <a:ext uri="{FF2B5EF4-FFF2-40B4-BE49-F238E27FC236}">
                    <a16:creationId xmlns:a16="http://schemas.microsoft.com/office/drawing/2014/main" id="{3889098B-8377-4493-97F2-B933159006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20900" y="5118145"/>
                <a:ext cx="1155700" cy="51071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square" lIns="90487" tIns="44450" rIns="90487" bIns="44450">
                <a:spAutoFit/>
              </a:bodyPr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dirty="0" smtClean="0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sSubPr>
                        <m:e>
                          <m:r>
                            <a:rPr lang="en-US" sz="2800" b="1" i="1" dirty="0" smtClean="0">
                              <a:solidFill>
                                <a:srgbClr val="FF3300"/>
                              </a:solidFill>
                              <a:latin typeface="Cambria Math"/>
                              <a:cs typeface="Arial" charset="0"/>
                            </a:rPr>
                            <m:t>𝒛</m:t>
                          </m:r>
                        </m:e>
                        <m:sub>
                          <m:r>
                            <a:rPr lang="en-US" sz="2800" b="1" i="1" dirty="0" smtClean="0">
                              <a:solidFill>
                                <a:srgbClr val="FF3300"/>
                              </a:solidFill>
                              <a:latin typeface="Cambria Math"/>
                              <a:cs typeface="Arial" charset="0"/>
                            </a:rPr>
                            <m:t>𝒍𝒐𝒘</m:t>
                          </m:r>
                        </m:sub>
                      </m:sSub>
                    </m:oMath>
                  </m:oMathPara>
                </a14:m>
                <a:endParaRPr lang="en-US" sz="2800" b="1" baseline="-25000" dirty="0">
                  <a:solidFill>
                    <a:srgbClr val="FF3300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93" name="Rectangle 31">
                <a:extLst>
                  <a:ext uri="{FF2B5EF4-FFF2-40B4-BE49-F238E27FC236}">
                    <a16:creationId xmlns:a16="http://schemas.microsoft.com/office/drawing/2014/main" id="{3889098B-8377-4493-97F2-B933159006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20900" y="5118145"/>
                <a:ext cx="1155700" cy="51071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127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3E476E1E-27A0-41F5-BA1E-2D0255D97107}"/>
              </a:ext>
            </a:extLst>
          </p:cNvPr>
          <p:cNvCxnSpPr/>
          <p:nvPr/>
        </p:nvCxnSpPr>
        <p:spPr>
          <a:xfrm flipH="1">
            <a:off x="4038600" y="3298825"/>
            <a:ext cx="11113" cy="1806575"/>
          </a:xfrm>
          <a:prstGeom prst="line">
            <a:avLst/>
          </a:prstGeom>
          <a:ln>
            <a:solidFill>
              <a:srgbClr val="00206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C7456661-F43B-477C-8A9E-9C7F22B3C8D3}"/>
              </a:ext>
            </a:extLst>
          </p:cNvPr>
          <p:cNvCxnSpPr/>
          <p:nvPr/>
        </p:nvCxnSpPr>
        <p:spPr>
          <a:xfrm flipH="1">
            <a:off x="4038600" y="250825"/>
            <a:ext cx="11113" cy="1806575"/>
          </a:xfrm>
          <a:prstGeom prst="line">
            <a:avLst/>
          </a:prstGeom>
          <a:ln>
            <a:solidFill>
              <a:srgbClr val="00206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816D484A-4600-462E-ADEC-742F8F06A7E8}"/>
                  </a:ext>
                </a:extLst>
              </p:cNvPr>
              <p:cNvSpPr txBox="1"/>
              <p:nvPr/>
            </p:nvSpPr>
            <p:spPr>
              <a:xfrm>
                <a:off x="5892601" y="457200"/>
                <a:ext cx="1668662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𝐻</m:t>
                    </m:r>
                    <m:r>
                      <a:rPr lang="en-US" sz="2800" b="0" i="1" baseline="-25000" smtClean="0">
                        <a:latin typeface="Cambria Math"/>
                      </a:rPr>
                      <m:t>0</m:t>
                    </m:r>
                  </m:oMath>
                </a14:m>
                <a:r>
                  <a:rPr lang="en-US" sz="2800" b="0" dirty="0"/>
                  <a:t>:</a:t>
                </a:r>
                <a:r>
                  <a:rPr lang="el-GR" sz="2800" dirty="0"/>
                  <a:t> </a:t>
                </a:r>
                <a:r>
                  <a:rPr lang="el-GR" sz="2800" dirty="0">
                    <a:latin typeface="Calibri"/>
                  </a:rPr>
                  <a:t>μ</a:t>
                </a:r>
                <a:r>
                  <a:rPr lang="en-US" sz="2800" dirty="0">
                    <a:latin typeface="Calibri"/>
                  </a:rPr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800" i="1">
                            <a:latin typeface="Cambria Math"/>
                          </a:rPr>
                          <m:t>μ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endParaRPr lang="en-US" sz="2800" b="0" dirty="0"/>
              </a:p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𝐻</m:t>
                    </m:r>
                    <m:r>
                      <a:rPr lang="en-US" sz="2800" b="0" i="1" baseline="-2500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800" dirty="0"/>
                  <a:t>:</a:t>
                </a:r>
                <a:r>
                  <a:rPr lang="el-GR" sz="2800" dirty="0"/>
                  <a:t> μ</a:t>
                </a:r>
                <a:r>
                  <a:rPr lang="en-US" sz="2800" dirty="0"/>
                  <a:t> &lt;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800" i="1">
                            <a:latin typeface="Cambria Math"/>
                          </a:rPr>
                          <m:t>μ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endParaRPr lang="en-US" sz="2800" b="0" dirty="0"/>
              </a:p>
            </p:txBody>
          </p:sp>
        </mc:Choice>
        <mc:Fallback xmlns="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816D484A-4600-462E-ADEC-742F8F06A7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2601" y="457200"/>
                <a:ext cx="1668662" cy="954107"/>
              </a:xfrm>
              <a:prstGeom prst="rect">
                <a:avLst/>
              </a:prstGeom>
              <a:blipFill>
                <a:blip r:embed="rId7"/>
                <a:stretch>
                  <a:fillRect t="-5732" b="-17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" name="Flowchart: Connector 98">
            <a:extLst>
              <a:ext uri="{FF2B5EF4-FFF2-40B4-BE49-F238E27FC236}">
                <a16:creationId xmlns:a16="http://schemas.microsoft.com/office/drawing/2014/main" id="{7B111583-247D-4ADF-86F5-452FBCACA216}"/>
              </a:ext>
            </a:extLst>
          </p:cNvPr>
          <p:cNvSpPr/>
          <p:nvPr/>
        </p:nvSpPr>
        <p:spPr>
          <a:xfrm>
            <a:off x="2781300" y="1981200"/>
            <a:ext cx="114300" cy="114300"/>
          </a:xfrm>
          <a:prstGeom prst="flowChartConnector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Flowchart: Connector 100">
            <a:extLst>
              <a:ext uri="{FF2B5EF4-FFF2-40B4-BE49-F238E27FC236}">
                <a16:creationId xmlns:a16="http://schemas.microsoft.com/office/drawing/2014/main" id="{FAAB03BA-D533-4251-8D97-F7904CBFDF6F}"/>
              </a:ext>
            </a:extLst>
          </p:cNvPr>
          <p:cNvSpPr/>
          <p:nvPr/>
        </p:nvSpPr>
        <p:spPr>
          <a:xfrm>
            <a:off x="2781300" y="5029200"/>
            <a:ext cx="114300" cy="114300"/>
          </a:xfrm>
          <a:prstGeom prst="flowChartConnector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13387C63-1D1A-4758-8CE9-5DCAAB5DCF34}"/>
              </a:ext>
            </a:extLst>
          </p:cNvPr>
          <p:cNvSpPr txBox="1"/>
          <p:nvPr/>
        </p:nvSpPr>
        <p:spPr>
          <a:xfrm>
            <a:off x="2374900" y="4800600"/>
            <a:ext cx="82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952A0F66-0651-467C-B860-C03A4D4E58C3}"/>
              </a:ext>
            </a:extLst>
          </p:cNvPr>
          <p:cNvSpPr txBox="1"/>
          <p:nvPr/>
        </p:nvSpPr>
        <p:spPr>
          <a:xfrm>
            <a:off x="2362200" y="1764268"/>
            <a:ext cx="82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</a:p>
        </p:txBody>
      </p:sp>
    </p:spTree>
    <p:extLst>
      <p:ext uri="{BB962C8B-B14F-4D97-AF65-F5344CB8AC3E}">
        <p14:creationId xmlns:p14="http://schemas.microsoft.com/office/powerpoint/2010/main" val="21980211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11.2.1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Aim: To illustrate hypothesis testing for a population mean when the population variance is known.</a:t>
            </a:r>
          </a:p>
          <a:p>
            <a:endParaRPr lang="en-US" dirty="0"/>
          </a:p>
          <a:p>
            <a:r>
              <a:rPr lang="en-US" dirty="0"/>
              <a:t>Average national reading level for high school sophomores is </a:t>
            </a:r>
            <a:r>
              <a:rPr lang="en-US" dirty="0">
                <a:solidFill>
                  <a:srgbClr val="0000FF"/>
                </a:solidFill>
              </a:rPr>
              <a:t>150</a:t>
            </a:r>
            <a:r>
              <a:rPr lang="en-US" dirty="0"/>
              <a:t> words per minute with a standard deviation of </a:t>
            </a:r>
            <a:r>
              <a:rPr lang="en-US" dirty="0">
                <a:solidFill>
                  <a:srgbClr val="0000FF"/>
                </a:solidFill>
              </a:rPr>
              <a:t>15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Want to know if sophomore students at Lincoln High School read at a different level.</a:t>
            </a:r>
          </a:p>
          <a:p>
            <a:endParaRPr lang="en-US" dirty="0"/>
          </a:p>
          <a:p>
            <a:r>
              <a:rPr lang="en-US" dirty="0"/>
              <a:t>The level of the test is </a:t>
            </a:r>
            <a:r>
              <a:rPr lang="en-US" dirty="0">
                <a:solidFill>
                  <a:srgbClr val="0000FF"/>
                </a:solidFill>
              </a:rPr>
              <a:t>0.05</a:t>
            </a:r>
            <a:r>
              <a:rPr lang="en-US" dirty="0"/>
              <a:t>. A random sample size of </a:t>
            </a:r>
            <a:r>
              <a:rPr lang="en-US" dirty="0">
                <a:solidFill>
                  <a:srgbClr val="0000FF"/>
                </a:solidFill>
              </a:rPr>
              <a:t>100</a:t>
            </a:r>
            <a:r>
              <a:rPr lang="en-US" dirty="0"/>
              <a:t> students yields an average of </a:t>
            </a:r>
            <a:r>
              <a:rPr lang="en-US" dirty="0">
                <a:solidFill>
                  <a:srgbClr val="0000FF"/>
                </a:solidFill>
              </a:rPr>
              <a:t>154</a:t>
            </a:r>
            <a:r>
              <a:rPr lang="en-US" dirty="0"/>
              <a:t> words per minute.</a:t>
            </a:r>
          </a:p>
        </p:txBody>
      </p:sp>
      <p:grpSp>
        <p:nvGrpSpPr>
          <p:cNvPr id="13" name="SMARTInkShape-Group79">
            <a:extLst>
              <a:ext uri="{FF2B5EF4-FFF2-40B4-BE49-F238E27FC236}">
                <a16:creationId xmlns:a16="http://schemas.microsoft.com/office/drawing/2014/main" id="{D9A48281-B2B3-D0DF-0812-23F44DF39A1B}"/>
              </a:ext>
            </a:extLst>
          </p:cNvPr>
          <p:cNvGrpSpPr/>
          <p:nvPr/>
        </p:nvGrpSpPr>
        <p:grpSpPr>
          <a:xfrm>
            <a:off x="828675" y="2878491"/>
            <a:ext cx="609601" cy="493360"/>
            <a:chOff x="828675" y="2878491"/>
            <a:chExt cx="609601" cy="493360"/>
          </a:xfrm>
        </p:grpSpPr>
        <p:sp>
          <p:nvSpPr>
            <p:cNvPr id="11" name="SMARTInkShape-590">
              <a:extLst>
                <a:ext uri="{FF2B5EF4-FFF2-40B4-BE49-F238E27FC236}">
                  <a16:creationId xmlns:a16="http://schemas.microsoft.com/office/drawing/2014/main" id="{14597D3A-3837-B022-E09A-5CE11CAC5B75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857250" y="2878491"/>
              <a:ext cx="581026" cy="493360"/>
            </a:xfrm>
            <a:custGeom>
              <a:avLst/>
              <a:gdLst/>
              <a:ahLst/>
              <a:cxnLst/>
              <a:rect l="0" t="0" r="0" b="0"/>
              <a:pathLst>
                <a:path w="581026" h="493360">
                  <a:moveTo>
                    <a:pt x="0" y="7584"/>
                  </a:moveTo>
                  <a:lnTo>
                    <a:pt x="0" y="7584"/>
                  </a:lnTo>
                  <a:lnTo>
                    <a:pt x="41156" y="7584"/>
                  </a:lnTo>
                  <a:lnTo>
                    <a:pt x="76988" y="7584"/>
                  </a:lnTo>
                  <a:lnTo>
                    <a:pt x="109358" y="7584"/>
                  </a:lnTo>
                  <a:lnTo>
                    <a:pt x="153170" y="2528"/>
                  </a:lnTo>
                  <a:lnTo>
                    <a:pt x="188373" y="45"/>
                  </a:lnTo>
                  <a:lnTo>
                    <a:pt x="225538" y="0"/>
                  </a:lnTo>
                  <a:lnTo>
                    <a:pt x="269203" y="4866"/>
                  </a:lnTo>
                  <a:lnTo>
                    <a:pt x="315760" y="4225"/>
                  </a:lnTo>
                  <a:lnTo>
                    <a:pt x="339305" y="1858"/>
                  </a:lnTo>
                  <a:lnTo>
                    <a:pt x="383112" y="6139"/>
                  </a:lnTo>
                  <a:lnTo>
                    <a:pt x="422548" y="9978"/>
                  </a:lnTo>
                  <a:lnTo>
                    <a:pt x="467747" y="14996"/>
                  </a:lnTo>
                  <a:lnTo>
                    <a:pt x="509008" y="19305"/>
                  </a:lnTo>
                  <a:lnTo>
                    <a:pt x="535698" y="27285"/>
                  </a:lnTo>
                  <a:lnTo>
                    <a:pt x="550309" y="33530"/>
                  </a:lnTo>
                  <a:lnTo>
                    <a:pt x="554197" y="34406"/>
                  </a:lnTo>
                  <a:lnTo>
                    <a:pt x="556790" y="36049"/>
                  </a:lnTo>
                  <a:lnTo>
                    <a:pt x="558518" y="38202"/>
                  </a:lnTo>
                  <a:lnTo>
                    <a:pt x="567026" y="60842"/>
                  </a:lnTo>
                  <a:lnTo>
                    <a:pt x="570911" y="106398"/>
                  </a:lnTo>
                  <a:lnTo>
                    <a:pt x="571325" y="144812"/>
                  </a:lnTo>
                  <a:lnTo>
                    <a:pt x="574270" y="184063"/>
                  </a:lnTo>
                  <a:lnTo>
                    <a:pt x="579691" y="230828"/>
                  </a:lnTo>
                  <a:lnTo>
                    <a:pt x="580629" y="268228"/>
                  </a:lnTo>
                  <a:lnTo>
                    <a:pt x="580908" y="306121"/>
                  </a:lnTo>
                  <a:lnTo>
                    <a:pt x="581010" y="351645"/>
                  </a:lnTo>
                  <a:lnTo>
                    <a:pt x="581023" y="391716"/>
                  </a:lnTo>
                  <a:lnTo>
                    <a:pt x="581025" y="430190"/>
                  </a:lnTo>
                  <a:lnTo>
                    <a:pt x="579967" y="432196"/>
                  </a:lnTo>
                  <a:lnTo>
                    <a:pt x="578203" y="433534"/>
                  </a:lnTo>
                  <a:lnTo>
                    <a:pt x="572824" y="435681"/>
                  </a:lnTo>
                  <a:lnTo>
                    <a:pt x="564157" y="442651"/>
                  </a:lnTo>
                  <a:lnTo>
                    <a:pt x="558359" y="444364"/>
                  </a:lnTo>
                  <a:lnTo>
                    <a:pt x="521397" y="450670"/>
                  </a:lnTo>
                  <a:lnTo>
                    <a:pt x="479396" y="453899"/>
                  </a:lnTo>
                  <a:lnTo>
                    <a:pt x="444840" y="457477"/>
                  </a:lnTo>
                  <a:lnTo>
                    <a:pt x="398152" y="462619"/>
                  </a:lnTo>
                  <a:lnTo>
                    <a:pt x="352921" y="466965"/>
                  </a:lnTo>
                  <a:lnTo>
                    <a:pt x="314546" y="471045"/>
                  </a:lnTo>
                  <a:lnTo>
                    <a:pt x="276323" y="472858"/>
                  </a:lnTo>
                  <a:lnTo>
                    <a:pt x="229217" y="473879"/>
                  </a:lnTo>
                  <a:lnTo>
                    <a:pt x="183392" y="474181"/>
                  </a:lnTo>
                  <a:lnTo>
                    <a:pt x="141357" y="474271"/>
                  </a:lnTo>
                  <a:lnTo>
                    <a:pt x="96832" y="474302"/>
                  </a:lnTo>
                  <a:lnTo>
                    <a:pt x="49463" y="474309"/>
                  </a:lnTo>
                  <a:lnTo>
                    <a:pt x="47673" y="474309"/>
                  </a:lnTo>
                  <a:lnTo>
                    <a:pt x="47629" y="482510"/>
                  </a:lnTo>
                  <a:lnTo>
                    <a:pt x="38100" y="493359"/>
                  </a:lnTo>
                  <a:lnTo>
                    <a:pt x="47625" y="4933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591">
              <a:extLst>
                <a:ext uri="{FF2B5EF4-FFF2-40B4-BE49-F238E27FC236}">
                  <a16:creationId xmlns:a16="http://schemas.microsoft.com/office/drawing/2014/main" id="{884A74F0-01C8-024F-546B-B02861FF0933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828675" y="2905125"/>
              <a:ext cx="9526" cy="428626"/>
            </a:xfrm>
            <a:custGeom>
              <a:avLst/>
              <a:gdLst/>
              <a:ahLst/>
              <a:cxnLst/>
              <a:rect l="0" t="0" r="0" b="0"/>
              <a:pathLst>
                <a:path w="9526" h="428626">
                  <a:moveTo>
                    <a:pt x="9525" y="0"/>
                  </a:moveTo>
                  <a:lnTo>
                    <a:pt x="9525" y="0"/>
                  </a:lnTo>
                  <a:lnTo>
                    <a:pt x="8467" y="18363"/>
                  </a:lnTo>
                  <a:lnTo>
                    <a:pt x="883" y="59847"/>
                  </a:lnTo>
                  <a:lnTo>
                    <a:pt x="174" y="96919"/>
                  </a:lnTo>
                  <a:lnTo>
                    <a:pt x="77" y="128800"/>
                  </a:lnTo>
                  <a:lnTo>
                    <a:pt x="34" y="164136"/>
                  </a:lnTo>
                  <a:lnTo>
                    <a:pt x="10" y="204561"/>
                  </a:lnTo>
                  <a:lnTo>
                    <a:pt x="2" y="246665"/>
                  </a:lnTo>
                  <a:lnTo>
                    <a:pt x="0" y="291200"/>
                  </a:lnTo>
                  <a:lnTo>
                    <a:pt x="0" y="332168"/>
                  </a:lnTo>
                  <a:lnTo>
                    <a:pt x="1058" y="355064"/>
                  </a:lnTo>
                  <a:lnTo>
                    <a:pt x="8642" y="400338"/>
                  </a:lnTo>
                  <a:lnTo>
                    <a:pt x="9525" y="4286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SMARTInkShape-Group80">
            <a:extLst>
              <a:ext uri="{FF2B5EF4-FFF2-40B4-BE49-F238E27FC236}">
                <a16:creationId xmlns:a16="http://schemas.microsoft.com/office/drawing/2014/main" id="{0BD2D8E4-DAC7-89BF-054A-9FF4A47495E3}"/>
              </a:ext>
            </a:extLst>
          </p:cNvPr>
          <p:cNvGrpSpPr/>
          <p:nvPr/>
        </p:nvGrpSpPr>
        <p:grpSpPr>
          <a:xfrm>
            <a:off x="4486275" y="5229377"/>
            <a:ext cx="609316" cy="571349"/>
            <a:chOff x="4486275" y="5229377"/>
            <a:chExt cx="609316" cy="571349"/>
          </a:xfrm>
        </p:grpSpPr>
        <p:sp>
          <p:nvSpPr>
            <p:cNvPr id="14" name="SMARTInkShape-592">
              <a:extLst>
                <a:ext uri="{FF2B5EF4-FFF2-40B4-BE49-F238E27FC236}">
                  <a16:creationId xmlns:a16="http://schemas.microsoft.com/office/drawing/2014/main" id="{41BA06E5-C34D-3C06-869B-587BD7DF9B2C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4495800" y="5229377"/>
              <a:ext cx="599791" cy="571349"/>
            </a:xfrm>
            <a:custGeom>
              <a:avLst/>
              <a:gdLst/>
              <a:ahLst/>
              <a:cxnLst/>
              <a:rect l="0" t="0" r="0" b="0"/>
              <a:pathLst>
                <a:path w="599791" h="571349">
                  <a:moveTo>
                    <a:pt x="57150" y="85573"/>
                  </a:moveTo>
                  <a:lnTo>
                    <a:pt x="57150" y="85573"/>
                  </a:lnTo>
                  <a:lnTo>
                    <a:pt x="67263" y="80517"/>
                  </a:lnTo>
                  <a:lnTo>
                    <a:pt x="111398" y="75872"/>
                  </a:lnTo>
                  <a:lnTo>
                    <a:pt x="151423" y="68705"/>
                  </a:lnTo>
                  <a:lnTo>
                    <a:pt x="184774" y="62907"/>
                  </a:lnTo>
                  <a:lnTo>
                    <a:pt x="220764" y="56802"/>
                  </a:lnTo>
                  <a:lnTo>
                    <a:pt x="257925" y="51620"/>
                  </a:lnTo>
                  <a:lnTo>
                    <a:pt x="295609" y="49316"/>
                  </a:lnTo>
                  <a:lnTo>
                    <a:pt x="342411" y="42962"/>
                  </a:lnTo>
                  <a:lnTo>
                    <a:pt x="388146" y="39434"/>
                  </a:lnTo>
                  <a:lnTo>
                    <a:pt x="425098" y="33331"/>
                  </a:lnTo>
                  <a:lnTo>
                    <a:pt x="470458" y="22847"/>
                  </a:lnTo>
                  <a:lnTo>
                    <a:pt x="517639" y="13996"/>
                  </a:lnTo>
                  <a:lnTo>
                    <a:pt x="562854" y="1001"/>
                  </a:lnTo>
                  <a:lnTo>
                    <a:pt x="575418" y="0"/>
                  </a:lnTo>
                  <a:lnTo>
                    <a:pt x="577287" y="1006"/>
                  </a:lnTo>
                  <a:lnTo>
                    <a:pt x="578533" y="2739"/>
                  </a:lnTo>
                  <a:lnTo>
                    <a:pt x="580975" y="7483"/>
                  </a:lnTo>
                  <a:lnTo>
                    <a:pt x="585589" y="13120"/>
                  </a:lnTo>
                  <a:lnTo>
                    <a:pt x="586184" y="17162"/>
                  </a:lnTo>
                  <a:lnTo>
                    <a:pt x="581617" y="60774"/>
                  </a:lnTo>
                  <a:lnTo>
                    <a:pt x="581201" y="101273"/>
                  </a:lnTo>
                  <a:lnTo>
                    <a:pt x="581077" y="146787"/>
                  </a:lnTo>
                  <a:lnTo>
                    <a:pt x="579982" y="190612"/>
                  </a:lnTo>
                  <a:lnTo>
                    <a:pt x="575542" y="219471"/>
                  </a:lnTo>
                  <a:lnTo>
                    <a:pt x="580094" y="266620"/>
                  </a:lnTo>
                  <a:lnTo>
                    <a:pt x="580903" y="306643"/>
                  </a:lnTo>
                  <a:lnTo>
                    <a:pt x="586058" y="353255"/>
                  </a:lnTo>
                  <a:lnTo>
                    <a:pt x="592780" y="400759"/>
                  </a:lnTo>
                  <a:lnTo>
                    <a:pt x="598634" y="438167"/>
                  </a:lnTo>
                  <a:lnTo>
                    <a:pt x="599790" y="480561"/>
                  </a:lnTo>
                  <a:lnTo>
                    <a:pt x="598932" y="498117"/>
                  </a:lnTo>
                  <a:lnTo>
                    <a:pt x="592446" y="510022"/>
                  </a:lnTo>
                  <a:lnTo>
                    <a:pt x="586806" y="516928"/>
                  </a:lnTo>
                  <a:lnTo>
                    <a:pt x="580773" y="520703"/>
                  </a:lnTo>
                  <a:lnTo>
                    <a:pt x="550585" y="531747"/>
                  </a:lnTo>
                  <a:lnTo>
                    <a:pt x="503231" y="533189"/>
                  </a:lnTo>
                  <a:lnTo>
                    <a:pt x="463144" y="533240"/>
                  </a:lnTo>
                  <a:lnTo>
                    <a:pt x="424624" y="533246"/>
                  </a:lnTo>
                  <a:lnTo>
                    <a:pt x="390046" y="533248"/>
                  </a:lnTo>
                  <a:lnTo>
                    <a:pt x="348285" y="534306"/>
                  </a:lnTo>
                  <a:lnTo>
                    <a:pt x="307572" y="539793"/>
                  </a:lnTo>
                  <a:lnTo>
                    <a:pt x="266698" y="541890"/>
                  </a:lnTo>
                  <a:lnTo>
                    <a:pt x="226927" y="547713"/>
                  </a:lnTo>
                  <a:lnTo>
                    <a:pt x="181994" y="552119"/>
                  </a:lnTo>
                  <a:lnTo>
                    <a:pt x="168477" y="552263"/>
                  </a:lnTo>
                  <a:lnTo>
                    <a:pt x="166292" y="553332"/>
                  </a:lnTo>
                  <a:lnTo>
                    <a:pt x="164836" y="555105"/>
                  </a:lnTo>
                  <a:lnTo>
                    <a:pt x="163866" y="557344"/>
                  </a:lnTo>
                  <a:lnTo>
                    <a:pt x="154321" y="559832"/>
                  </a:lnTo>
                  <a:lnTo>
                    <a:pt x="107024" y="561800"/>
                  </a:lnTo>
                  <a:lnTo>
                    <a:pt x="60415" y="561823"/>
                  </a:lnTo>
                  <a:lnTo>
                    <a:pt x="14004" y="561823"/>
                  </a:lnTo>
                  <a:lnTo>
                    <a:pt x="9535" y="561823"/>
                  </a:lnTo>
                  <a:lnTo>
                    <a:pt x="0" y="5713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593">
              <a:extLst>
                <a:ext uri="{FF2B5EF4-FFF2-40B4-BE49-F238E27FC236}">
                  <a16:creationId xmlns:a16="http://schemas.microsoft.com/office/drawing/2014/main" id="{413C40E9-D432-A5C7-CD7C-3B2F2A347DB0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4486275" y="5362575"/>
              <a:ext cx="9526" cy="361951"/>
            </a:xfrm>
            <a:custGeom>
              <a:avLst/>
              <a:gdLst/>
              <a:ahLst/>
              <a:cxnLst/>
              <a:rect l="0" t="0" r="0" b="0"/>
              <a:pathLst>
                <a:path w="9526" h="361951">
                  <a:moveTo>
                    <a:pt x="0" y="0"/>
                  </a:moveTo>
                  <a:lnTo>
                    <a:pt x="0" y="0"/>
                  </a:lnTo>
                  <a:lnTo>
                    <a:pt x="9132" y="9133"/>
                  </a:lnTo>
                  <a:lnTo>
                    <a:pt x="9509" y="47635"/>
                  </a:lnTo>
                  <a:lnTo>
                    <a:pt x="9523" y="89372"/>
                  </a:lnTo>
                  <a:lnTo>
                    <a:pt x="9525" y="133378"/>
                  </a:lnTo>
                  <a:lnTo>
                    <a:pt x="9525" y="179919"/>
                  </a:lnTo>
                  <a:lnTo>
                    <a:pt x="9525" y="218762"/>
                  </a:lnTo>
                  <a:lnTo>
                    <a:pt x="8467" y="260779"/>
                  </a:lnTo>
                  <a:lnTo>
                    <a:pt x="1324" y="292157"/>
                  </a:lnTo>
                  <a:lnTo>
                    <a:pt x="3411" y="302002"/>
                  </a:lnTo>
                  <a:lnTo>
                    <a:pt x="5449" y="306110"/>
                  </a:lnTo>
                  <a:lnTo>
                    <a:pt x="5749" y="309907"/>
                  </a:lnTo>
                  <a:lnTo>
                    <a:pt x="0" y="361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SMARTInkShape-594">
            <a:extLst>
              <a:ext uri="{FF2B5EF4-FFF2-40B4-BE49-F238E27FC236}">
                <a16:creationId xmlns:a16="http://schemas.microsoft.com/office/drawing/2014/main" id="{662330D1-8255-31E0-62E4-270DB956455E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899512" y="4505325"/>
            <a:ext cx="1195588" cy="28576"/>
          </a:xfrm>
          <a:custGeom>
            <a:avLst/>
            <a:gdLst/>
            <a:ahLst/>
            <a:cxnLst/>
            <a:rect l="0" t="0" r="0" b="0"/>
            <a:pathLst>
              <a:path w="1195588" h="28576">
                <a:moveTo>
                  <a:pt x="5488" y="0"/>
                </a:moveTo>
                <a:lnTo>
                  <a:pt x="5488" y="0"/>
                </a:lnTo>
                <a:lnTo>
                  <a:pt x="0" y="0"/>
                </a:lnTo>
                <a:lnTo>
                  <a:pt x="44720" y="0"/>
                </a:lnTo>
                <a:lnTo>
                  <a:pt x="64917" y="0"/>
                </a:lnTo>
                <a:lnTo>
                  <a:pt x="67332" y="1058"/>
                </a:lnTo>
                <a:lnTo>
                  <a:pt x="68942" y="2822"/>
                </a:lnTo>
                <a:lnTo>
                  <a:pt x="70016" y="5057"/>
                </a:lnTo>
                <a:lnTo>
                  <a:pt x="71790" y="5488"/>
                </a:lnTo>
                <a:lnTo>
                  <a:pt x="85232" y="932"/>
                </a:lnTo>
                <a:lnTo>
                  <a:pt x="108391" y="24"/>
                </a:lnTo>
                <a:lnTo>
                  <a:pt x="117498" y="6550"/>
                </a:lnTo>
                <a:lnTo>
                  <a:pt x="126400" y="8644"/>
                </a:lnTo>
                <a:lnTo>
                  <a:pt x="170199" y="9515"/>
                </a:lnTo>
                <a:lnTo>
                  <a:pt x="213343" y="9525"/>
                </a:lnTo>
                <a:lnTo>
                  <a:pt x="257483" y="9525"/>
                </a:lnTo>
                <a:lnTo>
                  <a:pt x="303387" y="9525"/>
                </a:lnTo>
                <a:lnTo>
                  <a:pt x="345374" y="9525"/>
                </a:lnTo>
                <a:lnTo>
                  <a:pt x="385853" y="16071"/>
                </a:lnTo>
                <a:lnTo>
                  <a:pt x="431792" y="18461"/>
                </a:lnTo>
                <a:lnTo>
                  <a:pt x="476811" y="18933"/>
                </a:lnTo>
                <a:lnTo>
                  <a:pt x="524023" y="19016"/>
                </a:lnTo>
                <a:lnTo>
                  <a:pt x="563059" y="19040"/>
                </a:lnTo>
                <a:lnTo>
                  <a:pt x="604846" y="19047"/>
                </a:lnTo>
                <a:lnTo>
                  <a:pt x="645685" y="19050"/>
                </a:lnTo>
                <a:lnTo>
                  <a:pt x="689806" y="19050"/>
                </a:lnTo>
                <a:lnTo>
                  <a:pt x="729095" y="19050"/>
                </a:lnTo>
                <a:lnTo>
                  <a:pt x="772487" y="19050"/>
                </a:lnTo>
                <a:lnTo>
                  <a:pt x="805341" y="19050"/>
                </a:lnTo>
                <a:lnTo>
                  <a:pt x="840403" y="19050"/>
                </a:lnTo>
                <a:lnTo>
                  <a:pt x="877992" y="19050"/>
                </a:lnTo>
                <a:lnTo>
                  <a:pt x="919138" y="16228"/>
                </a:lnTo>
                <a:lnTo>
                  <a:pt x="938605" y="13562"/>
                </a:lnTo>
                <a:lnTo>
                  <a:pt x="976972" y="17652"/>
                </a:lnTo>
                <a:lnTo>
                  <a:pt x="1023596" y="18866"/>
                </a:lnTo>
                <a:lnTo>
                  <a:pt x="1060867" y="19014"/>
                </a:lnTo>
                <a:lnTo>
                  <a:pt x="1103124" y="19039"/>
                </a:lnTo>
                <a:lnTo>
                  <a:pt x="1144584" y="19048"/>
                </a:lnTo>
                <a:lnTo>
                  <a:pt x="1192117" y="28313"/>
                </a:lnTo>
                <a:lnTo>
                  <a:pt x="1195587" y="28541"/>
                </a:lnTo>
                <a:lnTo>
                  <a:pt x="1177063" y="2857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11.2.1 (cont.)</a:t>
            </a:r>
          </a:p>
        </p:txBody>
      </p:sp>
      <p:grpSp>
        <p:nvGrpSpPr>
          <p:cNvPr id="1640" name="SMARTInkShape-Group464">
            <a:extLst>
              <a:ext uri="{FF2B5EF4-FFF2-40B4-BE49-F238E27FC236}">
                <a16:creationId xmlns:a16="http://schemas.microsoft.com/office/drawing/2014/main" id="{9EF3F0AC-7058-5246-764D-E927EB567F40}"/>
              </a:ext>
            </a:extLst>
          </p:cNvPr>
          <p:cNvGrpSpPr/>
          <p:nvPr/>
        </p:nvGrpSpPr>
        <p:grpSpPr>
          <a:xfrm>
            <a:off x="1266860" y="2419350"/>
            <a:ext cx="257141" cy="228601"/>
            <a:chOff x="1266860" y="2419350"/>
            <a:chExt cx="257141" cy="228601"/>
          </a:xfrm>
        </p:grpSpPr>
        <p:sp>
          <p:nvSpPr>
            <p:cNvPr id="1637" name="SMARTInkShape-2710">
              <a:extLst>
                <a:ext uri="{FF2B5EF4-FFF2-40B4-BE49-F238E27FC236}">
                  <a16:creationId xmlns:a16="http://schemas.microsoft.com/office/drawing/2014/main" id="{EE93AA77-A90A-9D6E-DAAE-1CBF8DCB097A}"/>
                </a:ext>
              </a:extLst>
            </p:cNvPr>
            <p:cNvSpPr/>
            <p:nvPr>
              <p:custDataLst>
                <p:tags r:id="rId340"/>
              </p:custDataLst>
            </p:nvPr>
          </p:nvSpPr>
          <p:spPr>
            <a:xfrm>
              <a:off x="1381125" y="2419350"/>
              <a:ext cx="142876" cy="47626"/>
            </a:xfrm>
            <a:custGeom>
              <a:avLst/>
              <a:gdLst/>
              <a:ahLst/>
              <a:cxnLst/>
              <a:rect l="0" t="0" r="0" b="0"/>
              <a:pathLst>
                <a:path w="142876" h="47626">
                  <a:moveTo>
                    <a:pt x="0" y="47625"/>
                  </a:moveTo>
                  <a:lnTo>
                    <a:pt x="0" y="47625"/>
                  </a:lnTo>
                  <a:lnTo>
                    <a:pt x="5057" y="42569"/>
                  </a:lnTo>
                  <a:lnTo>
                    <a:pt x="50064" y="30015"/>
                  </a:lnTo>
                  <a:lnTo>
                    <a:pt x="90701" y="20412"/>
                  </a:lnTo>
                  <a:lnTo>
                    <a:pt x="115373" y="11690"/>
                  </a:lnTo>
                  <a:lnTo>
                    <a:pt x="126419" y="9429"/>
                  </a:lnTo>
                  <a:lnTo>
                    <a:pt x="1428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8" name="SMARTInkShape-2711">
              <a:extLst>
                <a:ext uri="{FF2B5EF4-FFF2-40B4-BE49-F238E27FC236}">
                  <a16:creationId xmlns:a16="http://schemas.microsoft.com/office/drawing/2014/main" id="{94DEB111-D998-98CB-A560-C3F37AE2DBE6}"/>
                </a:ext>
              </a:extLst>
            </p:cNvPr>
            <p:cNvSpPr/>
            <p:nvPr>
              <p:custDataLst>
                <p:tags r:id="rId341"/>
              </p:custDataLst>
            </p:nvPr>
          </p:nvSpPr>
          <p:spPr>
            <a:xfrm>
              <a:off x="1371600" y="2457566"/>
              <a:ext cx="104607" cy="171197"/>
            </a:xfrm>
            <a:custGeom>
              <a:avLst/>
              <a:gdLst/>
              <a:ahLst/>
              <a:cxnLst/>
              <a:rect l="0" t="0" r="0" b="0"/>
              <a:pathLst>
                <a:path w="104607" h="171197">
                  <a:moveTo>
                    <a:pt x="0" y="9409"/>
                  </a:moveTo>
                  <a:lnTo>
                    <a:pt x="0" y="9409"/>
                  </a:lnTo>
                  <a:lnTo>
                    <a:pt x="0" y="4353"/>
                  </a:lnTo>
                  <a:lnTo>
                    <a:pt x="1058" y="2863"/>
                  </a:lnTo>
                  <a:lnTo>
                    <a:pt x="2822" y="1870"/>
                  </a:lnTo>
                  <a:lnTo>
                    <a:pt x="5057" y="1208"/>
                  </a:lnTo>
                  <a:lnTo>
                    <a:pt x="5488" y="767"/>
                  </a:lnTo>
                  <a:lnTo>
                    <a:pt x="4717" y="472"/>
                  </a:lnTo>
                  <a:lnTo>
                    <a:pt x="932" y="0"/>
                  </a:lnTo>
                  <a:lnTo>
                    <a:pt x="82" y="26409"/>
                  </a:lnTo>
                  <a:lnTo>
                    <a:pt x="8208" y="71684"/>
                  </a:lnTo>
                  <a:lnTo>
                    <a:pt x="9135" y="86539"/>
                  </a:lnTo>
                  <a:lnTo>
                    <a:pt x="10323" y="89404"/>
                  </a:lnTo>
                  <a:lnTo>
                    <a:pt x="12174" y="91315"/>
                  </a:lnTo>
                  <a:lnTo>
                    <a:pt x="17052" y="93436"/>
                  </a:lnTo>
                  <a:lnTo>
                    <a:pt x="22748" y="94380"/>
                  </a:lnTo>
                  <a:lnTo>
                    <a:pt x="36962" y="89854"/>
                  </a:lnTo>
                  <a:lnTo>
                    <a:pt x="81592" y="61231"/>
                  </a:lnTo>
                  <a:lnTo>
                    <a:pt x="88475" y="58899"/>
                  </a:lnTo>
                  <a:lnTo>
                    <a:pt x="91792" y="59336"/>
                  </a:lnTo>
                  <a:lnTo>
                    <a:pt x="98299" y="62643"/>
                  </a:lnTo>
                  <a:lnTo>
                    <a:pt x="100458" y="66065"/>
                  </a:lnTo>
                  <a:lnTo>
                    <a:pt x="103496" y="80994"/>
                  </a:lnTo>
                  <a:lnTo>
                    <a:pt x="104606" y="111237"/>
                  </a:lnTo>
                  <a:lnTo>
                    <a:pt x="94612" y="135183"/>
                  </a:lnTo>
                  <a:lnTo>
                    <a:pt x="83302" y="152274"/>
                  </a:lnTo>
                  <a:lnTo>
                    <a:pt x="76534" y="157571"/>
                  </a:lnTo>
                  <a:lnTo>
                    <a:pt x="69998" y="160984"/>
                  </a:lnTo>
                  <a:lnTo>
                    <a:pt x="59051" y="169762"/>
                  </a:lnTo>
                  <a:lnTo>
                    <a:pt x="52657" y="170868"/>
                  </a:lnTo>
                  <a:lnTo>
                    <a:pt x="44059" y="171196"/>
                  </a:lnTo>
                  <a:lnTo>
                    <a:pt x="37926" y="168450"/>
                  </a:lnTo>
                  <a:lnTo>
                    <a:pt x="34809" y="166237"/>
                  </a:lnTo>
                  <a:lnTo>
                    <a:pt x="16714" y="161625"/>
                  </a:lnTo>
                  <a:lnTo>
                    <a:pt x="9525" y="1522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9" name="SMARTInkShape-2712">
              <a:extLst>
                <a:ext uri="{FF2B5EF4-FFF2-40B4-BE49-F238E27FC236}">
                  <a16:creationId xmlns:a16="http://schemas.microsoft.com/office/drawing/2014/main" id="{2D508177-4C2F-6BF9-E233-7C0372FABB41}"/>
                </a:ext>
              </a:extLst>
            </p:cNvPr>
            <p:cNvSpPr/>
            <p:nvPr>
              <p:custDataLst>
                <p:tags r:id="rId342"/>
              </p:custDataLst>
            </p:nvPr>
          </p:nvSpPr>
          <p:spPr>
            <a:xfrm>
              <a:off x="1266860" y="2457842"/>
              <a:ext cx="9491" cy="190109"/>
            </a:xfrm>
            <a:custGeom>
              <a:avLst/>
              <a:gdLst/>
              <a:ahLst/>
              <a:cxnLst/>
              <a:rect l="0" t="0" r="0" b="0"/>
              <a:pathLst>
                <a:path w="9491" h="190109">
                  <a:moveTo>
                    <a:pt x="9490" y="9133"/>
                  </a:moveTo>
                  <a:lnTo>
                    <a:pt x="9490" y="9133"/>
                  </a:lnTo>
                  <a:lnTo>
                    <a:pt x="9490" y="0"/>
                  </a:lnTo>
                  <a:lnTo>
                    <a:pt x="9490" y="4781"/>
                  </a:lnTo>
                  <a:lnTo>
                    <a:pt x="1289" y="40322"/>
                  </a:lnTo>
                  <a:lnTo>
                    <a:pt x="140" y="80960"/>
                  </a:lnTo>
                  <a:lnTo>
                    <a:pt x="0" y="122569"/>
                  </a:lnTo>
                  <a:lnTo>
                    <a:pt x="8903" y="169940"/>
                  </a:lnTo>
                  <a:lnTo>
                    <a:pt x="9490" y="1901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43" name="SMARTInkShape-Group465">
            <a:extLst>
              <a:ext uri="{FF2B5EF4-FFF2-40B4-BE49-F238E27FC236}">
                <a16:creationId xmlns:a16="http://schemas.microsoft.com/office/drawing/2014/main" id="{E9320F3E-91C3-646A-E8B6-187F5B93391A}"/>
              </a:ext>
            </a:extLst>
          </p:cNvPr>
          <p:cNvGrpSpPr/>
          <p:nvPr/>
        </p:nvGrpSpPr>
        <p:grpSpPr>
          <a:xfrm>
            <a:off x="857250" y="2505075"/>
            <a:ext cx="200026" cy="85726"/>
            <a:chOff x="857250" y="2505075"/>
            <a:chExt cx="200026" cy="85726"/>
          </a:xfrm>
        </p:grpSpPr>
        <p:sp>
          <p:nvSpPr>
            <p:cNvPr id="1641" name="SMARTInkShape-2713">
              <a:extLst>
                <a:ext uri="{FF2B5EF4-FFF2-40B4-BE49-F238E27FC236}">
                  <a16:creationId xmlns:a16="http://schemas.microsoft.com/office/drawing/2014/main" id="{AD995CC1-AB0B-54B3-63E7-9F8ED90C15C8}"/>
                </a:ext>
              </a:extLst>
            </p:cNvPr>
            <p:cNvSpPr/>
            <p:nvPr>
              <p:custDataLst>
                <p:tags r:id="rId338"/>
              </p:custDataLst>
            </p:nvPr>
          </p:nvSpPr>
          <p:spPr>
            <a:xfrm>
              <a:off x="857250" y="2571750"/>
              <a:ext cx="200026" cy="19051"/>
            </a:xfrm>
            <a:custGeom>
              <a:avLst/>
              <a:gdLst/>
              <a:ahLst/>
              <a:cxnLst/>
              <a:rect l="0" t="0" r="0" b="0"/>
              <a:pathLst>
                <a:path w="200026" h="19051">
                  <a:moveTo>
                    <a:pt x="0" y="19050"/>
                  </a:moveTo>
                  <a:lnTo>
                    <a:pt x="0" y="19050"/>
                  </a:lnTo>
                  <a:lnTo>
                    <a:pt x="42842" y="16228"/>
                  </a:lnTo>
                  <a:lnTo>
                    <a:pt x="89837" y="10849"/>
                  </a:lnTo>
                  <a:lnTo>
                    <a:pt x="106250" y="7292"/>
                  </a:lnTo>
                  <a:lnTo>
                    <a:pt x="124262" y="2160"/>
                  </a:lnTo>
                  <a:lnTo>
                    <a:pt x="166000" y="84"/>
                  </a:lnTo>
                  <a:lnTo>
                    <a:pt x="2000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2" name="SMARTInkShape-2714">
              <a:extLst>
                <a:ext uri="{FF2B5EF4-FFF2-40B4-BE49-F238E27FC236}">
                  <a16:creationId xmlns:a16="http://schemas.microsoft.com/office/drawing/2014/main" id="{5A1C63C3-3EF4-AA26-CD40-694CA53DD2D5}"/>
                </a:ext>
              </a:extLst>
            </p:cNvPr>
            <p:cNvSpPr/>
            <p:nvPr>
              <p:custDataLst>
                <p:tags r:id="rId339"/>
              </p:custDataLst>
            </p:nvPr>
          </p:nvSpPr>
          <p:spPr>
            <a:xfrm>
              <a:off x="866775" y="2505075"/>
              <a:ext cx="114301" cy="9526"/>
            </a:xfrm>
            <a:custGeom>
              <a:avLst/>
              <a:gdLst/>
              <a:ahLst/>
              <a:cxnLst/>
              <a:rect l="0" t="0" r="0" b="0"/>
              <a:pathLst>
                <a:path w="114301" h="9526">
                  <a:moveTo>
                    <a:pt x="0" y="9525"/>
                  </a:moveTo>
                  <a:lnTo>
                    <a:pt x="0" y="9525"/>
                  </a:lnTo>
                  <a:lnTo>
                    <a:pt x="45336" y="9525"/>
                  </a:lnTo>
                  <a:lnTo>
                    <a:pt x="51194" y="9525"/>
                  </a:lnTo>
                  <a:lnTo>
                    <a:pt x="57325" y="6703"/>
                  </a:lnTo>
                  <a:lnTo>
                    <a:pt x="60442" y="4469"/>
                  </a:lnTo>
                  <a:lnTo>
                    <a:pt x="91293" y="588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44" name="SMARTInkShape-2715">
            <a:extLst>
              <a:ext uri="{FF2B5EF4-FFF2-40B4-BE49-F238E27FC236}">
                <a16:creationId xmlns:a16="http://schemas.microsoft.com/office/drawing/2014/main" id="{5C55C960-0B14-1968-3D4D-E15CCCF5CCF2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85936" y="2495561"/>
            <a:ext cx="295090" cy="199041"/>
          </a:xfrm>
          <a:custGeom>
            <a:avLst/>
            <a:gdLst/>
            <a:ahLst/>
            <a:cxnLst/>
            <a:rect l="0" t="0" r="0" b="0"/>
            <a:pathLst>
              <a:path w="295090" h="199041">
                <a:moveTo>
                  <a:pt x="47439" y="66664"/>
                </a:moveTo>
                <a:lnTo>
                  <a:pt x="47439" y="66664"/>
                </a:lnTo>
                <a:lnTo>
                  <a:pt x="52495" y="61608"/>
                </a:lnTo>
                <a:lnTo>
                  <a:pt x="60622" y="59125"/>
                </a:lnTo>
                <a:lnTo>
                  <a:pt x="78030" y="57531"/>
                </a:lnTo>
                <a:lnTo>
                  <a:pt x="85024" y="60135"/>
                </a:lnTo>
                <a:lnTo>
                  <a:pt x="98137" y="70431"/>
                </a:lnTo>
                <a:lnTo>
                  <a:pt x="117280" y="102198"/>
                </a:lnTo>
                <a:lnTo>
                  <a:pt x="121755" y="120819"/>
                </a:lnTo>
                <a:lnTo>
                  <a:pt x="118024" y="144799"/>
                </a:lnTo>
                <a:lnTo>
                  <a:pt x="110216" y="161899"/>
                </a:lnTo>
                <a:lnTo>
                  <a:pt x="91826" y="188915"/>
                </a:lnTo>
                <a:lnTo>
                  <a:pt x="87613" y="192615"/>
                </a:lnTo>
                <a:lnTo>
                  <a:pt x="77289" y="196726"/>
                </a:lnTo>
                <a:lnTo>
                  <a:pt x="64632" y="199040"/>
                </a:lnTo>
                <a:lnTo>
                  <a:pt x="57550" y="196759"/>
                </a:lnTo>
                <a:lnTo>
                  <a:pt x="10531" y="171355"/>
                </a:lnTo>
                <a:lnTo>
                  <a:pt x="6959" y="168208"/>
                </a:lnTo>
                <a:lnTo>
                  <a:pt x="2990" y="159067"/>
                </a:lnTo>
                <a:lnTo>
                  <a:pt x="0" y="117298"/>
                </a:lnTo>
                <a:lnTo>
                  <a:pt x="2055" y="112061"/>
                </a:lnTo>
                <a:lnTo>
                  <a:pt x="38417" y="70877"/>
                </a:lnTo>
                <a:lnTo>
                  <a:pt x="59935" y="58387"/>
                </a:lnTo>
                <a:lnTo>
                  <a:pt x="102864" y="35940"/>
                </a:lnTo>
                <a:lnTo>
                  <a:pt x="140920" y="24479"/>
                </a:lnTo>
                <a:lnTo>
                  <a:pt x="181498" y="13567"/>
                </a:lnTo>
                <a:lnTo>
                  <a:pt x="226456" y="10048"/>
                </a:lnTo>
                <a:lnTo>
                  <a:pt x="273264" y="598"/>
                </a:lnTo>
                <a:lnTo>
                  <a:pt x="293552" y="0"/>
                </a:lnTo>
                <a:lnTo>
                  <a:pt x="294064" y="1054"/>
                </a:lnTo>
                <a:lnTo>
                  <a:pt x="295089" y="19039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59" name="SMARTInkShape-Group467">
            <a:extLst>
              <a:ext uri="{FF2B5EF4-FFF2-40B4-BE49-F238E27FC236}">
                <a16:creationId xmlns:a16="http://schemas.microsoft.com/office/drawing/2014/main" id="{20658A13-3EFC-F9EE-C8F8-54D5D5297322}"/>
              </a:ext>
            </a:extLst>
          </p:cNvPr>
          <p:cNvGrpSpPr/>
          <p:nvPr/>
        </p:nvGrpSpPr>
        <p:grpSpPr>
          <a:xfrm>
            <a:off x="190500" y="1847850"/>
            <a:ext cx="1989885" cy="336895"/>
            <a:chOff x="190500" y="1847850"/>
            <a:chExt cx="1989885" cy="336895"/>
          </a:xfrm>
        </p:grpSpPr>
        <p:sp>
          <p:nvSpPr>
            <p:cNvPr id="1645" name="SMARTInkShape-2716">
              <a:extLst>
                <a:ext uri="{FF2B5EF4-FFF2-40B4-BE49-F238E27FC236}">
                  <a16:creationId xmlns:a16="http://schemas.microsoft.com/office/drawing/2014/main" id="{DFA2020F-4775-6D31-60F8-E0248AF9BA18}"/>
                </a:ext>
              </a:extLst>
            </p:cNvPr>
            <p:cNvSpPr/>
            <p:nvPr>
              <p:custDataLst>
                <p:tags r:id="rId324"/>
              </p:custDataLst>
            </p:nvPr>
          </p:nvSpPr>
          <p:spPr>
            <a:xfrm>
              <a:off x="2041381" y="1866900"/>
              <a:ext cx="139004" cy="188005"/>
            </a:xfrm>
            <a:custGeom>
              <a:avLst/>
              <a:gdLst/>
              <a:ahLst/>
              <a:cxnLst/>
              <a:rect l="0" t="0" r="0" b="0"/>
              <a:pathLst>
                <a:path w="139004" h="188005">
                  <a:moveTo>
                    <a:pt x="63644" y="0"/>
                  </a:moveTo>
                  <a:lnTo>
                    <a:pt x="63644" y="0"/>
                  </a:lnTo>
                  <a:lnTo>
                    <a:pt x="54981" y="7604"/>
                  </a:lnTo>
                  <a:lnTo>
                    <a:pt x="27996" y="27447"/>
                  </a:lnTo>
                  <a:lnTo>
                    <a:pt x="21342" y="36188"/>
                  </a:lnTo>
                  <a:lnTo>
                    <a:pt x="3628" y="69990"/>
                  </a:lnTo>
                  <a:lnTo>
                    <a:pt x="0" y="102465"/>
                  </a:lnTo>
                  <a:lnTo>
                    <a:pt x="7720" y="139597"/>
                  </a:lnTo>
                  <a:lnTo>
                    <a:pt x="14447" y="154118"/>
                  </a:lnTo>
                  <a:lnTo>
                    <a:pt x="24493" y="167627"/>
                  </a:lnTo>
                  <a:lnTo>
                    <a:pt x="47105" y="182077"/>
                  </a:lnTo>
                  <a:lnTo>
                    <a:pt x="68856" y="188004"/>
                  </a:lnTo>
                  <a:lnTo>
                    <a:pt x="75586" y="186720"/>
                  </a:lnTo>
                  <a:lnTo>
                    <a:pt x="113051" y="163766"/>
                  </a:lnTo>
                  <a:lnTo>
                    <a:pt x="130259" y="145655"/>
                  </a:lnTo>
                  <a:lnTo>
                    <a:pt x="135584" y="130352"/>
                  </a:lnTo>
                  <a:lnTo>
                    <a:pt x="139003" y="94658"/>
                  </a:lnTo>
                  <a:lnTo>
                    <a:pt x="134538" y="71556"/>
                  </a:lnTo>
                  <a:lnTo>
                    <a:pt x="121456" y="51305"/>
                  </a:lnTo>
                  <a:lnTo>
                    <a:pt x="112975" y="43969"/>
                  </a:lnTo>
                  <a:lnTo>
                    <a:pt x="92482" y="29687"/>
                  </a:lnTo>
                  <a:lnTo>
                    <a:pt x="79135" y="28721"/>
                  </a:lnTo>
                  <a:lnTo>
                    <a:pt x="77147" y="27614"/>
                  </a:lnTo>
                  <a:lnTo>
                    <a:pt x="75821" y="25818"/>
                  </a:lnTo>
                  <a:lnTo>
                    <a:pt x="74937" y="23562"/>
                  </a:lnTo>
                  <a:lnTo>
                    <a:pt x="73289" y="23116"/>
                  </a:lnTo>
                  <a:lnTo>
                    <a:pt x="64082" y="28300"/>
                  </a:lnTo>
                  <a:lnTo>
                    <a:pt x="54119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6" name="SMARTInkShape-2717">
              <a:extLst>
                <a:ext uri="{FF2B5EF4-FFF2-40B4-BE49-F238E27FC236}">
                  <a16:creationId xmlns:a16="http://schemas.microsoft.com/office/drawing/2014/main" id="{24343897-8E63-1380-18F1-F79837D6AE19}"/>
                </a:ext>
              </a:extLst>
            </p:cNvPr>
            <p:cNvSpPr/>
            <p:nvPr>
              <p:custDataLst>
                <p:tags r:id="rId325"/>
              </p:custDataLst>
            </p:nvPr>
          </p:nvSpPr>
          <p:spPr>
            <a:xfrm>
              <a:off x="1838325" y="1857375"/>
              <a:ext cx="123826" cy="38101"/>
            </a:xfrm>
            <a:custGeom>
              <a:avLst/>
              <a:gdLst/>
              <a:ahLst/>
              <a:cxnLst/>
              <a:rect l="0" t="0" r="0" b="0"/>
              <a:pathLst>
                <a:path w="123826" h="38101">
                  <a:moveTo>
                    <a:pt x="0" y="38100"/>
                  </a:moveTo>
                  <a:lnTo>
                    <a:pt x="0" y="38100"/>
                  </a:lnTo>
                  <a:lnTo>
                    <a:pt x="15208" y="31554"/>
                  </a:lnTo>
                  <a:lnTo>
                    <a:pt x="62014" y="21210"/>
                  </a:lnTo>
                  <a:lnTo>
                    <a:pt x="81936" y="18276"/>
                  </a:lnTo>
                  <a:lnTo>
                    <a:pt x="1238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7" name="SMARTInkShape-2718">
              <a:extLst>
                <a:ext uri="{FF2B5EF4-FFF2-40B4-BE49-F238E27FC236}">
                  <a16:creationId xmlns:a16="http://schemas.microsoft.com/office/drawing/2014/main" id="{6613EA0C-D61F-DFE8-E1CB-A9DE13B69510}"/>
                </a:ext>
              </a:extLst>
            </p:cNvPr>
            <p:cNvSpPr/>
            <p:nvPr>
              <p:custDataLst>
                <p:tags r:id="rId326"/>
              </p:custDataLst>
            </p:nvPr>
          </p:nvSpPr>
          <p:spPr>
            <a:xfrm>
              <a:off x="1828800" y="1895509"/>
              <a:ext cx="108779" cy="171368"/>
            </a:xfrm>
            <a:custGeom>
              <a:avLst/>
              <a:gdLst/>
              <a:ahLst/>
              <a:cxnLst/>
              <a:rect l="0" t="0" r="0" b="0"/>
              <a:pathLst>
                <a:path w="108779" h="171368">
                  <a:moveTo>
                    <a:pt x="0" y="9491"/>
                  </a:moveTo>
                  <a:lnTo>
                    <a:pt x="0" y="9491"/>
                  </a:lnTo>
                  <a:lnTo>
                    <a:pt x="9490" y="0"/>
                  </a:lnTo>
                  <a:lnTo>
                    <a:pt x="9524" y="41723"/>
                  </a:lnTo>
                  <a:lnTo>
                    <a:pt x="9525" y="73054"/>
                  </a:lnTo>
                  <a:lnTo>
                    <a:pt x="10583" y="77267"/>
                  </a:lnTo>
                  <a:lnTo>
                    <a:pt x="12347" y="80075"/>
                  </a:lnTo>
                  <a:lnTo>
                    <a:pt x="14582" y="81947"/>
                  </a:lnTo>
                  <a:lnTo>
                    <a:pt x="19886" y="84027"/>
                  </a:lnTo>
                  <a:lnTo>
                    <a:pt x="26859" y="85362"/>
                  </a:lnTo>
                  <a:lnTo>
                    <a:pt x="42386" y="78022"/>
                  </a:lnTo>
                  <a:lnTo>
                    <a:pt x="53364" y="70484"/>
                  </a:lnTo>
                  <a:lnTo>
                    <a:pt x="66554" y="64578"/>
                  </a:lnTo>
                  <a:lnTo>
                    <a:pt x="69769" y="62091"/>
                  </a:lnTo>
                  <a:lnTo>
                    <a:pt x="74029" y="61491"/>
                  </a:lnTo>
                  <a:lnTo>
                    <a:pt x="92037" y="65754"/>
                  </a:lnTo>
                  <a:lnTo>
                    <a:pt x="99354" y="76491"/>
                  </a:lnTo>
                  <a:lnTo>
                    <a:pt x="108226" y="98135"/>
                  </a:lnTo>
                  <a:lnTo>
                    <a:pt x="108778" y="112741"/>
                  </a:lnTo>
                  <a:lnTo>
                    <a:pt x="105496" y="125230"/>
                  </a:lnTo>
                  <a:lnTo>
                    <a:pt x="94765" y="141871"/>
                  </a:lnTo>
                  <a:lnTo>
                    <a:pt x="78253" y="158588"/>
                  </a:lnTo>
                  <a:lnTo>
                    <a:pt x="62227" y="167145"/>
                  </a:lnTo>
                  <a:lnTo>
                    <a:pt x="30215" y="171367"/>
                  </a:lnTo>
                  <a:lnTo>
                    <a:pt x="19050" y="1618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8" name="SMARTInkShape-2719">
              <a:extLst>
                <a:ext uri="{FF2B5EF4-FFF2-40B4-BE49-F238E27FC236}">
                  <a16:creationId xmlns:a16="http://schemas.microsoft.com/office/drawing/2014/main" id="{146871BF-E36C-8709-EB0C-BD90730783AE}"/>
                </a:ext>
              </a:extLst>
            </p:cNvPr>
            <p:cNvSpPr/>
            <p:nvPr>
              <p:custDataLst>
                <p:tags r:id="rId327"/>
              </p:custDataLst>
            </p:nvPr>
          </p:nvSpPr>
          <p:spPr>
            <a:xfrm>
              <a:off x="1743075" y="1885950"/>
              <a:ext cx="9134" cy="190501"/>
            </a:xfrm>
            <a:custGeom>
              <a:avLst/>
              <a:gdLst/>
              <a:ahLst/>
              <a:cxnLst/>
              <a:rect l="0" t="0" r="0" b="0"/>
              <a:pathLst>
                <a:path w="9134" h="190501">
                  <a:moveTo>
                    <a:pt x="0" y="0"/>
                  </a:moveTo>
                  <a:lnTo>
                    <a:pt x="0" y="0"/>
                  </a:lnTo>
                  <a:lnTo>
                    <a:pt x="8201" y="0"/>
                  </a:lnTo>
                  <a:lnTo>
                    <a:pt x="9133" y="10113"/>
                  </a:lnTo>
                  <a:lnTo>
                    <a:pt x="859" y="57566"/>
                  </a:lnTo>
                  <a:lnTo>
                    <a:pt x="76" y="104729"/>
                  </a:lnTo>
                  <a:lnTo>
                    <a:pt x="4" y="150317"/>
                  </a:lnTo>
                  <a:lnTo>
                    <a:pt x="0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9" name="SMARTInkShape-2720">
              <a:extLst>
                <a:ext uri="{FF2B5EF4-FFF2-40B4-BE49-F238E27FC236}">
                  <a16:creationId xmlns:a16="http://schemas.microsoft.com/office/drawing/2014/main" id="{C4A9956F-F207-550B-C489-5B625D074CEB}"/>
                </a:ext>
              </a:extLst>
            </p:cNvPr>
            <p:cNvSpPr/>
            <p:nvPr>
              <p:custDataLst>
                <p:tags r:id="rId328"/>
              </p:custDataLst>
            </p:nvPr>
          </p:nvSpPr>
          <p:spPr>
            <a:xfrm>
              <a:off x="1438275" y="1847850"/>
              <a:ext cx="114301" cy="304801"/>
            </a:xfrm>
            <a:custGeom>
              <a:avLst/>
              <a:gdLst/>
              <a:ahLst/>
              <a:cxnLst/>
              <a:rect l="0" t="0" r="0" b="0"/>
              <a:pathLst>
                <a:path w="114301" h="304801">
                  <a:moveTo>
                    <a:pt x="114300" y="0"/>
                  </a:moveTo>
                  <a:lnTo>
                    <a:pt x="114300" y="0"/>
                  </a:lnTo>
                  <a:lnTo>
                    <a:pt x="101117" y="41445"/>
                  </a:lnTo>
                  <a:lnTo>
                    <a:pt x="87463" y="80013"/>
                  </a:lnTo>
                  <a:lnTo>
                    <a:pt x="73893" y="122133"/>
                  </a:lnTo>
                  <a:lnTo>
                    <a:pt x="55401" y="169234"/>
                  </a:lnTo>
                  <a:lnTo>
                    <a:pt x="40498" y="216717"/>
                  </a:lnTo>
                  <a:lnTo>
                    <a:pt x="21092" y="264039"/>
                  </a:lnTo>
                  <a:lnTo>
                    <a:pt x="0" y="304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0" name="SMARTInkShape-2721">
              <a:extLst>
                <a:ext uri="{FF2B5EF4-FFF2-40B4-BE49-F238E27FC236}">
                  <a16:creationId xmlns:a16="http://schemas.microsoft.com/office/drawing/2014/main" id="{E0F8354C-5D1D-1218-D019-A8FCC00D658C}"/>
                </a:ext>
              </a:extLst>
            </p:cNvPr>
            <p:cNvSpPr/>
            <p:nvPr>
              <p:custDataLst>
                <p:tags r:id="rId329"/>
              </p:custDataLst>
            </p:nvPr>
          </p:nvSpPr>
          <p:spPr>
            <a:xfrm>
              <a:off x="1400175" y="2038350"/>
              <a:ext cx="200026" cy="9526"/>
            </a:xfrm>
            <a:custGeom>
              <a:avLst/>
              <a:gdLst/>
              <a:ahLst/>
              <a:cxnLst/>
              <a:rect l="0" t="0" r="0" b="0"/>
              <a:pathLst>
                <a:path w="200026" h="9526">
                  <a:moveTo>
                    <a:pt x="0" y="9525"/>
                  </a:moveTo>
                  <a:lnTo>
                    <a:pt x="0" y="9525"/>
                  </a:lnTo>
                  <a:lnTo>
                    <a:pt x="41418" y="6703"/>
                  </a:lnTo>
                  <a:lnTo>
                    <a:pt x="78455" y="392"/>
                  </a:lnTo>
                  <a:lnTo>
                    <a:pt x="122115" y="10"/>
                  </a:lnTo>
                  <a:lnTo>
                    <a:pt x="163090" y="1"/>
                  </a:lnTo>
                  <a:lnTo>
                    <a:pt x="2000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1" name="SMARTInkShape-2722">
              <a:extLst>
                <a:ext uri="{FF2B5EF4-FFF2-40B4-BE49-F238E27FC236}">
                  <a16:creationId xmlns:a16="http://schemas.microsoft.com/office/drawing/2014/main" id="{6F2A1B7C-240E-86E0-8EC0-3D92E41B4DFA}"/>
                </a:ext>
              </a:extLst>
            </p:cNvPr>
            <p:cNvSpPr/>
            <p:nvPr>
              <p:custDataLst>
                <p:tags r:id="rId330"/>
              </p:custDataLst>
            </p:nvPr>
          </p:nvSpPr>
          <p:spPr>
            <a:xfrm>
              <a:off x="1409700" y="1943100"/>
              <a:ext cx="171451" cy="9526"/>
            </a:xfrm>
            <a:custGeom>
              <a:avLst/>
              <a:gdLst/>
              <a:ahLst/>
              <a:cxnLst/>
              <a:rect l="0" t="0" r="0" b="0"/>
              <a:pathLst>
                <a:path w="171451" h="9526">
                  <a:moveTo>
                    <a:pt x="0" y="0"/>
                  </a:moveTo>
                  <a:lnTo>
                    <a:pt x="0" y="0"/>
                  </a:lnTo>
                  <a:lnTo>
                    <a:pt x="8201" y="8201"/>
                  </a:lnTo>
                  <a:lnTo>
                    <a:pt x="46037" y="9409"/>
                  </a:lnTo>
                  <a:lnTo>
                    <a:pt x="86470" y="9502"/>
                  </a:lnTo>
                  <a:lnTo>
                    <a:pt x="128480" y="9520"/>
                  </a:lnTo>
                  <a:lnTo>
                    <a:pt x="17145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2" name="SMARTInkShape-2723">
              <a:extLst>
                <a:ext uri="{FF2B5EF4-FFF2-40B4-BE49-F238E27FC236}">
                  <a16:creationId xmlns:a16="http://schemas.microsoft.com/office/drawing/2014/main" id="{0CD29275-81D7-CFA5-AA7A-2308152D4C1C}"/>
                </a:ext>
              </a:extLst>
            </p:cNvPr>
            <p:cNvSpPr/>
            <p:nvPr>
              <p:custDataLst>
                <p:tags r:id="rId331"/>
              </p:custDataLst>
            </p:nvPr>
          </p:nvSpPr>
          <p:spPr>
            <a:xfrm>
              <a:off x="914400" y="1926642"/>
              <a:ext cx="342901" cy="235534"/>
            </a:xfrm>
            <a:custGeom>
              <a:avLst/>
              <a:gdLst/>
              <a:ahLst/>
              <a:cxnLst/>
              <a:rect l="0" t="0" r="0" b="0"/>
              <a:pathLst>
                <a:path w="342901" h="235534">
                  <a:moveTo>
                    <a:pt x="0" y="235533"/>
                  </a:moveTo>
                  <a:lnTo>
                    <a:pt x="0" y="235533"/>
                  </a:lnTo>
                  <a:lnTo>
                    <a:pt x="8663" y="213778"/>
                  </a:lnTo>
                  <a:lnTo>
                    <a:pt x="41757" y="168703"/>
                  </a:lnTo>
                  <a:lnTo>
                    <a:pt x="73089" y="129274"/>
                  </a:lnTo>
                  <a:lnTo>
                    <a:pt x="97244" y="82938"/>
                  </a:lnTo>
                  <a:lnTo>
                    <a:pt x="119658" y="42028"/>
                  </a:lnTo>
                  <a:lnTo>
                    <a:pt x="129881" y="18743"/>
                  </a:lnTo>
                  <a:lnTo>
                    <a:pt x="140955" y="8488"/>
                  </a:lnTo>
                  <a:lnTo>
                    <a:pt x="137249" y="12450"/>
                  </a:lnTo>
                  <a:lnTo>
                    <a:pt x="135083" y="20321"/>
                  </a:lnTo>
                  <a:lnTo>
                    <a:pt x="131041" y="36653"/>
                  </a:lnTo>
                  <a:lnTo>
                    <a:pt x="127032" y="49775"/>
                  </a:lnTo>
                  <a:lnTo>
                    <a:pt x="124459" y="89714"/>
                  </a:lnTo>
                  <a:lnTo>
                    <a:pt x="126835" y="124242"/>
                  </a:lnTo>
                  <a:lnTo>
                    <a:pt x="137120" y="154871"/>
                  </a:lnTo>
                  <a:lnTo>
                    <a:pt x="143139" y="162642"/>
                  </a:lnTo>
                  <a:lnTo>
                    <a:pt x="146226" y="164713"/>
                  </a:lnTo>
                  <a:lnTo>
                    <a:pt x="149343" y="165037"/>
                  </a:lnTo>
                  <a:lnTo>
                    <a:pt x="170172" y="155237"/>
                  </a:lnTo>
                  <a:lnTo>
                    <a:pt x="187887" y="141303"/>
                  </a:lnTo>
                  <a:lnTo>
                    <a:pt x="212217" y="96968"/>
                  </a:lnTo>
                  <a:lnTo>
                    <a:pt x="224266" y="63053"/>
                  </a:lnTo>
                  <a:lnTo>
                    <a:pt x="233086" y="21379"/>
                  </a:lnTo>
                  <a:lnTo>
                    <a:pt x="245884" y="0"/>
                  </a:lnTo>
                  <a:lnTo>
                    <a:pt x="239294" y="42464"/>
                  </a:lnTo>
                  <a:lnTo>
                    <a:pt x="238356" y="83684"/>
                  </a:lnTo>
                  <a:lnTo>
                    <a:pt x="238156" y="128779"/>
                  </a:lnTo>
                  <a:lnTo>
                    <a:pt x="243190" y="146987"/>
                  </a:lnTo>
                  <a:lnTo>
                    <a:pt x="251385" y="160732"/>
                  </a:lnTo>
                  <a:lnTo>
                    <a:pt x="255432" y="163441"/>
                  </a:lnTo>
                  <a:lnTo>
                    <a:pt x="265572" y="166450"/>
                  </a:lnTo>
                  <a:lnTo>
                    <a:pt x="310006" y="168647"/>
                  </a:lnTo>
                  <a:lnTo>
                    <a:pt x="342900" y="1593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3" name="SMARTInkShape-2724">
              <a:extLst>
                <a:ext uri="{FF2B5EF4-FFF2-40B4-BE49-F238E27FC236}">
                  <a16:creationId xmlns:a16="http://schemas.microsoft.com/office/drawing/2014/main" id="{3AEB065D-8E63-7F9B-A7A2-5660DA703FA8}"/>
                </a:ext>
              </a:extLst>
            </p:cNvPr>
            <p:cNvSpPr/>
            <p:nvPr>
              <p:custDataLst>
                <p:tags r:id="rId332"/>
              </p:custDataLst>
            </p:nvPr>
          </p:nvSpPr>
          <p:spPr>
            <a:xfrm>
              <a:off x="685800" y="2085975"/>
              <a:ext cx="19051" cy="5489"/>
            </a:xfrm>
            <a:custGeom>
              <a:avLst/>
              <a:gdLst/>
              <a:ahLst/>
              <a:cxnLst/>
              <a:rect l="0" t="0" r="0" b="0"/>
              <a:pathLst>
                <a:path w="19051" h="5489">
                  <a:moveTo>
                    <a:pt x="0" y="0"/>
                  </a:moveTo>
                  <a:lnTo>
                    <a:pt x="0" y="0"/>
                  </a:lnTo>
                  <a:lnTo>
                    <a:pt x="5057" y="5056"/>
                  </a:lnTo>
                  <a:lnTo>
                    <a:pt x="6546" y="5488"/>
                  </a:lnTo>
                  <a:lnTo>
                    <a:pt x="7539" y="4717"/>
                  </a:lnTo>
                  <a:lnTo>
                    <a:pt x="8201" y="3145"/>
                  </a:lnTo>
                  <a:lnTo>
                    <a:pt x="9701" y="2096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4" name="SMARTInkShape-2725">
              <a:extLst>
                <a:ext uri="{FF2B5EF4-FFF2-40B4-BE49-F238E27FC236}">
                  <a16:creationId xmlns:a16="http://schemas.microsoft.com/office/drawing/2014/main" id="{34A6802B-6DA9-8ECC-1173-D76BDE52D699}"/>
                </a:ext>
              </a:extLst>
            </p:cNvPr>
            <p:cNvSpPr/>
            <p:nvPr>
              <p:custDataLst>
                <p:tags r:id="rId333"/>
              </p:custDataLst>
            </p:nvPr>
          </p:nvSpPr>
          <p:spPr>
            <a:xfrm>
              <a:off x="666750" y="1981200"/>
              <a:ext cx="1" cy="19051"/>
            </a:xfrm>
            <a:custGeom>
              <a:avLst/>
              <a:gdLst/>
              <a:ahLst/>
              <a:cxnLst/>
              <a:rect l="0" t="0" r="0" b="0"/>
              <a:pathLst>
                <a:path w="1" h="19051">
                  <a:moveTo>
                    <a:pt x="0" y="19050"/>
                  </a:moveTo>
                  <a:lnTo>
                    <a:pt x="0" y="190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5" name="SMARTInkShape-2726">
              <a:extLst>
                <a:ext uri="{FF2B5EF4-FFF2-40B4-BE49-F238E27FC236}">
                  <a16:creationId xmlns:a16="http://schemas.microsoft.com/office/drawing/2014/main" id="{647C2CE0-12FA-9C58-D7C2-84F4FF417E69}"/>
                </a:ext>
              </a:extLst>
            </p:cNvPr>
            <p:cNvSpPr/>
            <p:nvPr>
              <p:custDataLst>
                <p:tags r:id="rId334"/>
              </p:custDataLst>
            </p:nvPr>
          </p:nvSpPr>
          <p:spPr>
            <a:xfrm>
              <a:off x="415040" y="2038467"/>
              <a:ext cx="185036" cy="146278"/>
            </a:xfrm>
            <a:custGeom>
              <a:avLst/>
              <a:gdLst/>
              <a:ahLst/>
              <a:cxnLst/>
              <a:rect l="0" t="0" r="0" b="0"/>
              <a:pathLst>
                <a:path w="185036" h="146278">
                  <a:moveTo>
                    <a:pt x="80260" y="18933"/>
                  </a:moveTo>
                  <a:lnTo>
                    <a:pt x="80260" y="18933"/>
                  </a:lnTo>
                  <a:lnTo>
                    <a:pt x="72059" y="10732"/>
                  </a:lnTo>
                  <a:lnTo>
                    <a:pt x="71618" y="11349"/>
                  </a:lnTo>
                  <a:lnTo>
                    <a:pt x="70997" y="15157"/>
                  </a:lnTo>
                  <a:lnTo>
                    <a:pt x="70769" y="10374"/>
                  </a:lnTo>
                  <a:lnTo>
                    <a:pt x="67928" y="9837"/>
                  </a:lnTo>
                  <a:lnTo>
                    <a:pt x="62537" y="9493"/>
                  </a:lnTo>
                  <a:lnTo>
                    <a:pt x="53868" y="2879"/>
                  </a:lnTo>
                  <a:lnTo>
                    <a:pt x="43911" y="277"/>
                  </a:lnTo>
                  <a:lnTo>
                    <a:pt x="37622" y="0"/>
                  </a:lnTo>
                  <a:lnTo>
                    <a:pt x="35960" y="1019"/>
                  </a:lnTo>
                  <a:lnTo>
                    <a:pt x="34852" y="2757"/>
                  </a:lnTo>
                  <a:lnTo>
                    <a:pt x="34113" y="4974"/>
                  </a:lnTo>
                  <a:lnTo>
                    <a:pt x="32562" y="6452"/>
                  </a:lnTo>
                  <a:lnTo>
                    <a:pt x="22468" y="11646"/>
                  </a:lnTo>
                  <a:lnTo>
                    <a:pt x="19507" y="14075"/>
                  </a:lnTo>
                  <a:lnTo>
                    <a:pt x="16217" y="19596"/>
                  </a:lnTo>
                  <a:lnTo>
                    <a:pt x="482" y="62655"/>
                  </a:lnTo>
                  <a:lnTo>
                    <a:pt x="0" y="78582"/>
                  </a:lnTo>
                  <a:lnTo>
                    <a:pt x="11130" y="121921"/>
                  </a:lnTo>
                  <a:lnTo>
                    <a:pt x="23252" y="141151"/>
                  </a:lnTo>
                  <a:lnTo>
                    <a:pt x="26380" y="144861"/>
                  </a:lnTo>
                  <a:lnTo>
                    <a:pt x="30581" y="146277"/>
                  </a:lnTo>
                  <a:lnTo>
                    <a:pt x="40895" y="145028"/>
                  </a:lnTo>
                  <a:lnTo>
                    <a:pt x="58601" y="133317"/>
                  </a:lnTo>
                  <a:lnTo>
                    <a:pt x="87984" y="92980"/>
                  </a:lnTo>
                  <a:lnTo>
                    <a:pt x="98131" y="66329"/>
                  </a:lnTo>
                  <a:lnTo>
                    <a:pt x="100641" y="63230"/>
                  </a:lnTo>
                  <a:lnTo>
                    <a:pt x="108355" y="57396"/>
                  </a:lnTo>
                  <a:lnTo>
                    <a:pt x="103636" y="62197"/>
                  </a:lnTo>
                  <a:lnTo>
                    <a:pt x="101233" y="67442"/>
                  </a:lnTo>
                  <a:lnTo>
                    <a:pt x="91222" y="97036"/>
                  </a:lnTo>
                  <a:lnTo>
                    <a:pt x="91801" y="100635"/>
                  </a:lnTo>
                  <a:lnTo>
                    <a:pt x="99570" y="119400"/>
                  </a:lnTo>
                  <a:lnTo>
                    <a:pt x="101600" y="120836"/>
                  </a:lnTo>
                  <a:lnTo>
                    <a:pt x="107406" y="123141"/>
                  </a:lnTo>
                  <a:lnTo>
                    <a:pt x="131188" y="123693"/>
                  </a:lnTo>
                  <a:lnTo>
                    <a:pt x="137467" y="120879"/>
                  </a:lnTo>
                  <a:lnTo>
                    <a:pt x="143785" y="117159"/>
                  </a:lnTo>
                  <a:lnTo>
                    <a:pt x="185035" y="1046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6" name="SMARTInkShape-2727">
              <a:extLst>
                <a:ext uri="{FF2B5EF4-FFF2-40B4-BE49-F238E27FC236}">
                  <a16:creationId xmlns:a16="http://schemas.microsoft.com/office/drawing/2014/main" id="{6DD0AFC4-FB5B-AB4B-64BF-2EFAD1E02BB4}"/>
                </a:ext>
              </a:extLst>
            </p:cNvPr>
            <p:cNvSpPr/>
            <p:nvPr>
              <p:custDataLst>
                <p:tags r:id="rId335"/>
              </p:custDataLst>
            </p:nvPr>
          </p:nvSpPr>
          <p:spPr>
            <a:xfrm>
              <a:off x="190500" y="2028825"/>
              <a:ext cx="123826" cy="9526"/>
            </a:xfrm>
            <a:custGeom>
              <a:avLst/>
              <a:gdLst/>
              <a:ahLst/>
              <a:cxnLst/>
              <a:rect l="0" t="0" r="0" b="0"/>
              <a:pathLst>
                <a:path w="123826" h="9526">
                  <a:moveTo>
                    <a:pt x="0" y="9525"/>
                  </a:moveTo>
                  <a:lnTo>
                    <a:pt x="0" y="9525"/>
                  </a:lnTo>
                  <a:lnTo>
                    <a:pt x="27447" y="9525"/>
                  </a:lnTo>
                  <a:lnTo>
                    <a:pt x="36187" y="6703"/>
                  </a:lnTo>
                  <a:lnTo>
                    <a:pt x="40000" y="4469"/>
                  </a:lnTo>
                  <a:lnTo>
                    <a:pt x="80710" y="262"/>
                  </a:lnTo>
                  <a:lnTo>
                    <a:pt x="1238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7" name="SMARTInkShape-2728">
              <a:extLst>
                <a:ext uri="{FF2B5EF4-FFF2-40B4-BE49-F238E27FC236}">
                  <a16:creationId xmlns:a16="http://schemas.microsoft.com/office/drawing/2014/main" id="{CCFB4712-E507-D682-91C8-C10275F0D3C9}"/>
                </a:ext>
              </a:extLst>
            </p:cNvPr>
            <p:cNvSpPr/>
            <p:nvPr>
              <p:custDataLst>
                <p:tags r:id="rId336"/>
              </p:custDataLst>
            </p:nvPr>
          </p:nvSpPr>
          <p:spPr>
            <a:xfrm>
              <a:off x="333375" y="1876817"/>
              <a:ext cx="19051" cy="256784"/>
            </a:xfrm>
            <a:custGeom>
              <a:avLst/>
              <a:gdLst/>
              <a:ahLst/>
              <a:cxnLst/>
              <a:rect l="0" t="0" r="0" b="0"/>
              <a:pathLst>
                <a:path w="19051" h="256784">
                  <a:moveTo>
                    <a:pt x="0" y="9133"/>
                  </a:moveTo>
                  <a:lnTo>
                    <a:pt x="0" y="9133"/>
                  </a:lnTo>
                  <a:lnTo>
                    <a:pt x="0" y="0"/>
                  </a:lnTo>
                  <a:lnTo>
                    <a:pt x="0" y="45379"/>
                  </a:lnTo>
                  <a:lnTo>
                    <a:pt x="0" y="80315"/>
                  </a:lnTo>
                  <a:lnTo>
                    <a:pt x="0" y="122534"/>
                  </a:lnTo>
                  <a:lnTo>
                    <a:pt x="1058" y="163511"/>
                  </a:lnTo>
                  <a:lnTo>
                    <a:pt x="10361" y="207354"/>
                  </a:lnTo>
                  <a:lnTo>
                    <a:pt x="19050" y="2567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8" name="SMARTInkShape-2729">
              <a:extLst>
                <a:ext uri="{FF2B5EF4-FFF2-40B4-BE49-F238E27FC236}">
                  <a16:creationId xmlns:a16="http://schemas.microsoft.com/office/drawing/2014/main" id="{C07F6FA4-9AD2-EFC6-BB42-A8C3CF23A4EE}"/>
                </a:ext>
              </a:extLst>
            </p:cNvPr>
            <p:cNvSpPr/>
            <p:nvPr>
              <p:custDataLst>
                <p:tags r:id="rId337"/>
              </p:custDataLst>
            </p:nvPr>
          </p:nvSpPr>
          <p:spPr>
            <a:xfrm>
              <a:off x="190769" y="1857491"/>
              <a:ext cx="28307" cy="276110"/>
            </a:xfrm>
            <a:custGeom>
              <a:avLst/>
              <a:gdLst/>
              <a:ahLst/>
              <a:cxnLst/>
              <a:rect l="0" t="0" r="0" b="0"/>
              <a:pathLst>
                <a:path w="28307" h="276110">
                  <a:moveTo>
                    <a:pt x="28306" y="9409"/>
                  </a:moveTo>
                  <a:lnTo>
                    <a:pt x="28306" y="9409"/>
                  </a:lnTo>
                  <a:lnTo>
                    <a:pt x="28306" y="0"/>
                  </a:lnTo>
                  <a:lnTo>
                    <a:pt x="27248" y="9628"/>
                  </a:lnTo>
                  <a:lnTo>
                    <a:pt x="16547" y="56768"/>
                  </a:lnTo>
                  <a:lnTo>
                    <a:pt x="12496" y="70674"/>
                  </a:lnTo>
                  <a:lnTo>
                    <a:pt x="9683" y="109670"/>
                  </a:lnTo>
                  <a:lnTo>
                    <a:pt x="2794" y="155782"/>
                  </a:lnTo>
                  <a:lnTo>
                    <a:pt x="0" y="202276"/>
                  </a:lnTo>
                  <a:lnTo>
                    <a:pt x="813" y="241113"/>
                  </a:lnTo>
                  <a:lnTo>
                    <a:pt x="7935" y="267868"/>
                  </a:lnTo>
                  <a:lnTo>
                    <a:pt x="9434" y="270615"/>
                  </a:lnTo>
                  <a:lnTo>
                    <a:pt x="18781" y="2761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64" name="SMARTInkShape-Group468">
            <a:extLst>
              <a:ext uri="{FF2B5EF4-FFF2-40B4-BE49-F238E27FC236}">
                <a16:creationId xmlns:a16="http://schemas.microsoft.com/office/drawing/2014/main" id="{A03F1CCB-CE8E-BF9F-20F7-4721F2367242}"/>
              </a:ext>
            </a:extLst>
          </p:cNvPr>
          <p:cNvGrpSpPr/>
          <p:nvPr/>
        </p:nvGrpSpPr>
        <p:grpSpPr>
          <a:xfrm>
            <a:off x="1600200" y="1205356"/>
            <a:ext cx="493684" cy="242445"/>
            <a:chOff x="1600200" y="1205356"/>
            <a:chExt cx="493684" cy="242445"/>
          </a:xfrm>
        </p:grpSpPr>
        <p:sp>
          <p:nvSpPr>
            <p:cNvPr id="1660" name="SMARTInkShape-2730">
              <a:extLst>
                <a:ext uri="{FF2B5EF4-FFF2-40B4-BE49-F238E27FC236}">
                  <a16:creationId xmlns:a16="http://schemas.microsoft.com/office/drawing/2014/main" id="{64DBE73A-6C7A-8636-ADD2-08136B0BE91E}"/>
                </a:ext>
              </a:extLst>
            </p:cNvPr>
            <p:cNvSpPr/>
            <p:nvPr>
              <p:custDataLst>
                <p:tags r:id="rId320"/>
              </p:custDataLst>
            </p:nvPr>
          </p:nvSpPr>
          <p:spPr>
            <a:xfrm>
              <a:off x="1935453" y="1205356"/>
              <a:ext cx="158431" cy="200931"/>
            </a:xfrm>
            <a:custGeom>
              <a:avLst/>
              <a:gdLst/>
              <a:ahLst/>
              <a:cxnLst/>
              <a:rect l="0" t="0" r="0" b="0"/>
              <a:pathLst>
                <a:path w="158431" h="200931">
                  <a:moveTo>
                    <a:pt x="74322" y="61469"/>
                  </a:moveTo>
                  <a:lnTo>
                    <a:pt x="74322" y="61469"/>
                  </a:lnTo>
                  <a:lnTo>
                    <a:pt x="74322" y="47280"/>
                  </a:lnTo>
                  <a:lnTo>
                    <a:pt x="73264" y="45659"/>
                  </a:lnTo>
                  <a:lnTo>
                    <a:pt x="71500" y="44579"/>
                  </a:lnTo>
                  <a:lnTo>
                    <a:pt x="69265" y="43859"/>
                  </a:lnTo>
                  <a:lnTo>
                    <a:pt x="67776" y="42321"/>
                  </a:lnTo>
                  <a:lnTo>
                    <a:pt x="66121" y="37789"/>
                  </a:lnTo>
                  <a:lnTo>
                    <a:pt x="64621" y="36157"/>
                  </a:lnTo>
                  <a:lnTo>
                    <a:pt x="60133" y="34344"/>
                  </a:lnTo>
                  <a:lnTo>
                    <a:pt x="51656" y="33324"/>
                  </a:lnTo>
                  <a:lnTo>
                    <a:pt x="49686" y="34239"/>
                  </a:lnTo>
                  <a:lnTo>
                    <a:pt x="48373" y="35907"/>
                  </a:lnTo>
                  <a:lnTo>
                    <a:pt x="47498" y="38078"/>
                  </a:lnTo>
                  <a:lnTo>
                    <a:pt x="45856" y="39525"/>
                  </a:lnTo>
                  <a:lnTo>
                    <a:pt x="35616" y="44670"/>
                  </a:lnTo>
                  <a:lnTo>
                    <a:pt x="23402" y="55564"/>
                  </a:lnTo>
                  <a:lnTo>
                    <a:pt x="4461" y="100723"/>
                  </a:lnTo>
                  <a:lnTo>
                    <a:pt x="0" y="128486"/>
                  </a:lnTo>
                  <a:lnTo>
                    <a:pt x="4601" y="147346"/>
                  </a:lnTo>
                  <a:lnTo>
                    <a:pt x="18691" y="180689"/>
                  </a:lnTo>
                  <a:lnTo>
                    <a:pt x="31606" y="192419"/>
                  </a:lnTo>
                  <a:lnTo>
                    <a:pt x="47928" y="199044"/>
                  </a:lnTo>
                  <a:lnTo>
                    <a:pt x="66825" y="200930"/>
                  </a:lnTo>
                  <a:lnTo>
                    <a:pt x="98089" y="196042"/>
                  </a:lnTo>
                  <a:lnTo>
                    <a:pt x="115466" y="187890"/>
                  </a:lnTo>
                  <a:lnTo>
                    <a:pt x="139268" y="172518"/>
                  </a:lnTo>
                  <a:lnTo>
                    <a:pt x="143020" y="168310"/>
                  </a:lnTo>
                  <a:lnTo>
                    <a:pt x="154590" y="135223"/>
                  </a:lnTo>
                  <a:lnTo>
                    <a:pt x="158430" y="103313"/>
                  </a:lnTo>
                  <a:lnTo>
                    <a:pt x="152295" y="58081"/>
                  </a:lnTo>
                  <a:lnTo>
                    <a:pt x="151704" y="52861"/>
                  </a:lnTo>
                  <a:lnTo>
                    <a:pt x="140759" y="30343"/>
                  </a:lnTo>
                  <a:lnTo>
                    <a:pt x="135547" y="24844"/>
                  </a:lnTo>
                  <a:lnTo>
                    <a:pt x="90417" y="4126"/>
                  </a:lnTo>
                  <a:lnTo>
                    <a:pt x="76184" y="0"/>
                  </a:lnTo>
                  <a:lnTo>
                    <a:pt x="72388" y="381"/>
                  </a:lnTo>
                  <a:lnTo>
                    <a:pt x="67112" y="2569"/>
                  </a:lnTo>
                  <a:lnTo>
                    <a:pt x="51984" y="4088"/>
                  </a:lnTo>
                  <a:lnTo>
                    <a:pt x="48847" y="6282"/>
                  </a:lnTo>
                  <a:lnTo>
                    <a:pt x="36222" y="233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1" name="SMARTInkShape-2731">
              <a:extLst>
                <a:ext uri="{FF2B5EF4-FFF2-40B4-BE49-F238E27FC236}">
                  <a16:creationId xmlns:a16="http://schemas.microsoft.com/office/drawing/2014/main" id="{7669160F-E29B-6D62-8618-2FEB64C2E836}"/>
                </a:ext>
              </a:extLst>
            </p:cNvPr>
            <p:cNvSpPr/>
            <p:nvPr>
              <p:custDataLst>
                <p:tags r:id="rId321"/>
              </p:custDataLst>
            </p:nvPr>
          </p:nvSpPr>
          <p:spPr>
            <a:xfrm>
              <a:off x="1733550" y="1219200"/>
              <a:ext cx="123826" cy="38101"/>
            </a:xfrm>
            <a:custGeom>
              <a:avLst/>
              <a:gdLst/>
              <a:ahLst/>
              <a:cxnLst/>
              <a:rect l="0" t="0" r="0" b="0"/>
              <a:pathLst>
                <a:path w="123826" h="38101">
                  <a:moveTo>
                    <a:pt x="0" y="38100"/>
                  </a:moveTo>
                  <a:lnTo>
                    <a:pt x="0" y="38100"/>
                  </a:lnTo>
                  <a:lnTo>
                    <a:pt x="42194" y="21853"/>
                  </a:lnTo>
                  <a:lnTo>
                    <a:pt x="74186" y="12274"/>
                  </a:lnTo>
                  <a:lnTo>
                    <a:pt x="1238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2" name="SMARTInkShape-2732">
              <a:extLst>
                <a:ext uri="{FF2B5EF4-FFF2-40B4-BE49-F238E27FC236}">
                  <a16:creationId xmlns:a16="http://schemas.microsoft.com/office/drawing/2014/main" id="{33E10A2E-31D3-EB2D-1BF0-EF8F74BC14C5}"/>
                </a:ext>
              </a:extLst>
            </p:cNvPr>
            <p:cNvSpPr/>
            <p:nvPr>
              <p:custDataLst>
                <p:tags r:id="rId322"/>
              </p:custDataLst>
            </p:nvPr>
          </p:nvSpPr>
          <p:spPr>
            <a:xfrm>
              <a:off x="1699565" y="1229117"/>
              <a:ext cx="127355" cy="194498"/>
            </a:xfrm>
            <a:custGeom>
              <a:avLst/>
              <a:gdLst/>
              <a:ahLst/>
              <a:cxnLst/>
              <a:rect l="0" t="0" r="0" b="0"/>
              <a:pathLst>
                <a:path w="127355" h="194498">
                  <a:moveTo>
                    <a:pt x="14935" y="9133"/>
                  </a:moveTo>
                  <a:lnTo>
                    <a:pt x="14935" y="9133"/>
                  </a:lnTo>
                  <a:lnTo>
                    <a:pt x="14935" y="0"/>
                  </a:lnTo>
                  <a:lnTo>
                    <a:pt x="8389" y="13836"/>
                  </a:lnTo>
                  <a:lnTo>
                    <a:pt x="5802" y="31141"/>
                  </a:lnTo>
                  <a:lnTo>
                    <a:pt x="4613" y="33330"/>
                  </a:lnTo>
                  <a:lnTo>
                    <a:pt x="2762" y="34789"/>
                  </a:lnTo>
                  <a:lnTo>
                    <a:pt x="470" y="35762"/>
                  </a:lnTo>
                  <a:lnTo>
                    <a:pt x="0" y="37469"/>
                  </a:lnTo>
                  <a:lnTo>
                    <a:pt x="745" y="39666"/>
                  </a:lnTo>
                  <a:lnTo>
                    <a:pt x="2300" y="42188"/>
                  </a:lnTo>
                  <a:lnTo>
                    <a:pt x="5000" y="64469"/>
                  </a:lnTo>
                  <a:lnTo>
                    <a:pt x="5330" y="78625"/>
                  </a:lnTo>
                  <a:lnTo>
                    <a:pt x="8196" y="85174"/>
                  </a:lnTo>
                  <a:lnTo>
                    <a:pt x="11940" y="91612"/>
                  </a:lnTo>
                  <a:lnTo>
                    <a:pt x="14541" y="102492"/>
                  </a:lnTo>
                  <a:lnTo>
                    <a:pt x="15730" y="103123"/>
                  </a:lnTo>
                  <a:lnTo>
                    <a:pt x="29113" y="104334"/>
                  </a:lnTo>
                  <a:lnTo>
                    <a:pt x="34642" y="101539"/>
                  </a:lnTo>
                  <a:lnTo>
                    <a:pt x="40627" y="97827"/>
                  </a:lnTo>
                  <a:lnTo>
                    <a:pt x="53093" y="95444"/>
                  </a:lnTo>
                  <a:lnTo>
                    <a:pt x="56249" y="95249"/>
                  </a:lnTo>
                  <a:lnTo>
                    <a:pt x="58352" y="94060"/>
                  </a:lnTo>
                  <a:lnTo>
                    <a:pt x="59755" y="92210"/>
                  </a:lnTo>
                  <a:lnTo>
                    <a:pt x="60690" y="89918"/>
                  </a:lnTo>
                  <a:lnTo>
                    <a:pt x="62372" y="88389"/>
                  </a:lnTo>
                  <a:lnTo>
                    <a:pt x="67062" y="86691"/>
                  </a:lnTo>
                  <a:lnTo>
                    <a:pt x="94344" y="85368"/>
                  </a:lnTo>
                  <a:lnTo>
                    <a:pt x="100675" y="88171"/>
                  </a:lnTo>
                  <a:lnTo>
                    <a:pt x="113363" y="98594"/>
                  </a:lnTo>
                  <a:lnTo>
                    <a:pt x="122886" y="122893"/>
                  </a:lnTo>
                  <a:lnTo>
                    <a:pt x="127354" y="146792"/>
                  </a:lnTo>
                  <a:lnTo>
                    <a:pt x="125577" y="160626"/>
                  </a:lnTo>
                  <a:lnTo>
                    <a:pt x="123621" y="167278"/>
                  </a:lnTo>
                  <a:lnTo>
                    <a:pt x="115804" y="177492"/>
                  </a:lnTo>
                  <a:lnTo>
                    <a:pt x="106332" y="184501"/>
                  </a:lnTo>
                  <a:lnTo>
                    <a:pt x="83233" y="194426"/>
                  </a:lnTo>
                  <a:lnTo>
                    <a:pt x="71395" y="194497"/>
                  </a:lnTo>
                  <a:lnTo>
                    <a:pt x="27594" y="190365"/>
                  </a:lnTo>
                  <a:lnTo>
                    <a:pt x="22316" y="188163"/>
                  </a:lnTo>
                  <a:lnTo>
                    <a:pt x="5410" y="1710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3" name="SMARTInkShape-2733">
              <a:extLst>
                <a:ext uri="{FF2B5EF4-FFF2-40B4-BE49-F238E27FC236}">
                  <a16:creationId xmlns:a16="http://schemas.microsoft.com/office/drawing/2014/main" id="{80389481-7981-E324-6803-D3389C932BD6}"/>
                </a:ext>
              </a:extLst>
            </p:cNvPr>
            <p:cNvSpPr/>
            <p:nvPr>
              <p:custDataLst>
                <p:tags r:id="rId323"/>
              </p:custDataLst>
            </p:nvPr>
          </p:nvSpPr>
          <p:spPr>
            <a:xfrm>
              <a:off x="1600200" y="1238366"/>
              <a:ext cx="19051" cy="209435"/>
            </a:xfrm>
            <a:custGeom>
              <a:avLst/>
              <a:gdLst/>
              <a:ahLst/>
              <a:cxnLst/>
              <a:rect l="0" t="0" r="0" b="0"/>
              <a:pathLst>
                <a:path w="19051" h="209435">
                  <a:moveTo>
                    <a:pt x="0" y="9409"/>
                  </a:moveTo>
                  <a:lnTo>
                    <a:pt x="0" y="9409"/>
                  </a:lnTo>
                  <a:lnTo>
                    <a:pt x="0" y="0"/>
                  </a:lnTo>
                  <a:lnTo>
                    <a:pt x="0" y="4975"/>
                  </a:lnTo>
                  <a:lnTo>
                    <a:pt x="8642" y="37213"/>
                  </a:lnTo>
                  <a:lnTo>
                    <a:pt x="12173" y="78440"/>
                  </a:lnTo>
                  <a:lnTo>
                    <a:pt x="17012" y="114882"/>
                  </a:lnTo>
                  <a:lnTo>
                    <a:pt x="18782" y="157080"/>
                  </a:lnTo>
                  <a:lnTo>
                    <a:pt x="19050" y="2094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74" name="SMARTInkShape-Group469">
            <a:extLst>
              <a:ext uri="{FF2B5EF4-FFF2-40B4-BE49-F238E27FC236}">
                <a16:creationId xmlns:a16="http://schemas.microsoft.com/office/drawing/2014/main" id="{C84EF6FB-F9C3-CBC5-12F5-1C292897DA64}"/>
              </a:ext>
            </a:extLst>
          </p:cNvPr>
          <p:cNvGrpSpPr/>
          <p:nvPr/>
        </p:nvGrpSpPr>
        <p:grpSpPr>
          <a:xfrm>
            <a:off x="200025" y="1239308"/>
            <a:ext cx="1247776" cy="332318"/>
            <a:chOff x="200025" y="1239308"/>
            <a:chExt cx="1247776" cy="332318"/>
          </a:xfrm>
        </p:grpSpPr>
        <p:sp>
          <p:nvSpPr>
            <p:cNvPr id="1665" name="SMARTInkShape-2734">
              <a:extLst>
                <a:ext uri="{FF2B5EF4-FFF2-40B4-BE49-F238E27FC236}">
                  <a16:creationId xmlns:a16="http://schemas.microsoft.com/office/drawing/2014/main" id="{3428ADE8-F535-E966-1248-B42A801BAD60}"/>
                </a:ext>
              </a:extLst>
            </p:cNvPr>
            <p:cNvSpPr/>
            <p:nvPr>
              <p:custDataLst>
                <p:tags r:id="rId311"/>
              </p:custDataLst>
            </p:nvPr>
          </p:nvSpPr>
          <p:spPr>
            <a:xfrm>
              <a:off x="676275" y="1362075"/>
              <a:ext cx="1" cy="5489"/>
            </a:xfrm>
            <a:custGeom>
              <a:avLst/>
              <a:gdLst/>
              <a:ahLst/>
              <a:cxnLst/>
              <a:rect l="0" t="0" r="0" b="0"/>
              <a:pathLst>
                <a:path w="1" h="5489">
                  <a:moveTo>
                    <a:pt x="0" y="0"/>
                  </a:moveTo>
                  <a:lnTo>
                    <a:pt x="0" y="0"/>
                  </a:lnTo>
                  <a:lnTo>
                    <a:pt x="0" y="54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6" name="SMARTInkShape-2735">
              <a:extLst>
                <a:ext uri="{FF2B5EF4-FFF2-40B4-BE49-F238E27FC236}">
                  <a16:creationId xmlns:a16="http://schemas.microsoft.com/office/drawing/2014/main" id="{A3629310-CD69-9E8A-23A0-D5DCD2B151A3}"/>
                </a:ext>
              </a:extLst>
            </p:cNvPr>
            <p:cNvSpPr/>
            <p:nvPr>
              <p:custDataLst>
                <p:tags r:id="rId312"/>
              </p:custDataLst>
            </p:nvPr>
          </p:nvSpPr>
          <p:spPr>
            <a:xfrm>
              <a:off x="704850" y="1466850"/>
              <a:ext cx="9526" cy="15014"/>
            </a:xfrm>
            <a:custGeom>
              <a:avLst/>
              <a:gdLst/>
              <a:ahLst/>
              <a:cxnLst/>
              <a:rect l="0" t="0" r="0" b="0"/>
              <a:pathLst>
                <a:path w="9526" h="15014">
                  <a:moveTo>
                    <a:pt x="0" y="9525"/>
                  </a:moveTo>
                  <a:lnTo>
                    <a:pt x="0" y="9525"/>
                  </a:lnTo>
                  <a:lnTo>
                    <a:pt x="0" y="15013"/>
                  </a:lnTo>
                  <a:lnTo>
                    <a:pt x="0" y="12669"/>
                  </a:lnTo>
                  <a:lnTo>
                    <a:pt x="1058" y="11621"/>
                  </a:lnTo>
                  <a:lnTo>
                    <a:pt x="5057" y="10457"/>
                  </a:lnTo>
                  <a:lnTo>
                    <a:pt x="6546" y="9088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7" name="SMARTInkShape-2736">
              <a:extLst>
                <a:ext uri="{FF2B5EF4-FFF2-40B4-BE49-F238E27FC236}">
                  <a16:creationId xmlns:a16="http://schemas.microsoft.com/office/drawing/2014/main" id="{1B99D43F-676A-0149-7CC5-F4D0CAA63217}"/>
                </a:ext>
              </a:extLst>
            </p:cNvPr>
            <p:cNvSpPr/>
            <p:nvPr>
              <p:custDataLst>
                <p:tags r:id="rId313"/>
              </p:custDataLst>
            </p:nvPr>
          </p:nvSpPr>
          <p:spPr>
            <a:xfrm>
              <a:off x="885825" y="1247824"/>
              <a:ext cx="352426" cy="323802"/>
            </a:xfrm>
            <a:custGeom>
              <a:avLst/>
              <a:gdLst/>
              <a:ahLst/>
              <a:cxnLst/>
              <a:rect l="0" t="0" r="0" b="0"/>
              <a:pathLst>
                <a:path w="352426" h="323802">
                  <a:moveTo>
                    <a:pt x="0" y="323801"/>
                  </a:moveTo>
                  <a:lnTo>
                    <a:pt x="0" y="323801"/>
                  </a:lnTo>
                  <a:lnTo>
                    <a:pt x="22390" y="277109"/>
                  </a:lnTo>
                  <a:lnTo>
                    <a:pt x="42562" y="232773"/>
                  </a:lnTo>
                  <a:lnTo>
                    <a:pt x="66929" y="195793"/>
                  </a:lnTo>
                  <a:lnTo>
                    <a:pt x="92125" y="148350"/>
                  </a:lnTo>
                  <a:lnTo>
                    <a:pt x="106083" y="110831"/>
                  </a:lnTo>
                  <a:lnTo>
                    <a:pt x="120281" y="63403"/>
                  </a:lnTo>
                  <a:lnTo>
                    <a:pt x="130455" y="37728"/>
                  </a:lnTo>
                  <a:lnTo>
                    <a:pt x="133317" y="13730"/>
                  </a:lnTo>
                  <a:lnTo>
                    <a:pt x="133349" y="18733"/>
                  </a:lnTo>
                  <a:lnTo>
                    <a:pt x="125811" y="36866"/>
                  </a:lnTo>
                  <a:lnTo>
                    <a:pt x="121591" y="50047"/>
                  </a:lnTo>
                  <a:lnTo>
                    <a:pt x="117541" y="61374"/>
                  </a:lnTo>
                  <a:lnTo>
                    <a:pt x="114490" y="107612"/>
                  </a:lnTo>
                  <a:lnTo>
                    <a:pt x="117139" y="154590"/>
                  </a:lnTo>
                  <a:lnTo>
                    <a:pt x="124622" y="196145"/>
                  </a:lnTo>
                  <a:lnTo>
                    <a:pt x="128765" y="202860"/>
                  </a:lnTo>
                  <a:lnTo>
                    <a:pt x="142104" y="212589"/>
                  </a:lnTo>
                  <a:lnTo>
                    <a:pt x="154406" y="217119"/>
                  </a:lnTo>
                  <a:lnTo>
                    <a:pt x="159029" y="215638"/>
                  </a:lnTo>
                  <a:lnTo>
                    <a:pt x="192836" y="187287"/>
                  </a:lnTo>
                  <a:lnTo>
                    <a:pt x="202122" y="172817"/>
                  </a:lnTo>
                  <a:lnTo>
                    <a:pt x="222373" y="127034"/>
                  </a:lnTo>
                  <a:lnTo>
                    <a:pt x="235840" y="83544"/>
                  </a:lnTo>
                  <a:lnTo>
                    <a:pt x="246866" y="39599"/>
                  </a:lnTo>
                  <a:lnTo>
                    <a:pt x="247127" y="35908"/>
                  </a:lnTo>
                  <a:lnTo>
                    <a:pt x="250240" y="28985"/>
                  </a:lnTo>
                  <a:lnTo>
                    <a:pt x="254093" y="22380"/>
                  </a:lnTo>
                  <a:lnTo>
                    <a:pt x="256566" y="9516"/>
                  </a:lnTo>
                  <a:lnTo>
                    <a:pt x="257172" y="0"/>
                  </a:lnTo>
                  <a:lnTo>
                    <a:pt x="257175" y="38580"/>
                  </a:lnTo>
                  <a:lnTo>
                    <a:pt x="257175" y="81312"/>
                  </a:lnTo>
                  <a:lnTo>
                    <a:pt x="257175" y="118015"/>
                  </a:lnTo>
                  <a:lnTo>
                    <a:pt x="263721" y="159680"/>
                  </a:lnTo>
                  <a:lnTo>
                    <a:pt x="268934" y="189390"/>
                  </a:lnTo>
                  <a:lnTo>
                    <a:pt x="275101" y="202679"/>
                  </a:lnTo>
                  <a:lnTo>
                    <a:pt x="290473" y="221003"/>
                  </a:lnTo>
                  <a:lnTo>
                    <a:pt x="307375" y="232547"/>
                  </a:lnTo>
                  <a:lnTo>
                    <a:pt x="315822" y="235618"/>
                  </a:lnTo>
                  <a:lnTo>
                    <a:pt x="325927" y="234162"/>
                  </a:lnTo>
                  <a:lnTo>
                    <a:pt x="352425" y="2285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8" name="SMARTInkShape-2737">
              <a:extLst>
                <a:ext uri="{FF2B5EF4-FFF2-40B4-BE49-F238E27FC236}">
                  <a16:creationId xmlns:a16="http://schemas.microsoft.com/office/drawing/2014/main" id="{00ED4EB1-91B0-0FC0-1BE9-FC7FB4C090DC}"/>
                </a:ext>
              </a:extLst>
            </p:cNvPr>
            <p:cNvSpPr/>
            <p:nvPr>
              <p:custDataLst>
                <p:tags r:id="rId314"/>
              </p:custDataLst>
            </p:nvPr>
          </p:nvSpPr>
          <p:spPr>
            <a:xfrm>
              <a:off x="1323975" y="1333500"/>
              <a:ext cx="95251" cy="19051"/>
            </a:xfrm>
            <a:custGeom>
              <a:avLst/>
              <a:gdLst/>
              <a:ahLst/>
              <a:cxnLst/>
              <a:rect l="0" t="0" r="0" b="0"/>
              <a:pathLst>
                <a:path w="95251" h="19051">
                  <a:moveTo>
                    <a:pt x="0" y="19050"/>
                  </a:moveTo>
                  <a:lnTo>
                    <a:pt x="0" y="19050"/>
                  </a:lnTo>
                  <a:lnTo>
                    <a:pt x="0" y="13993"/>
                  </a:lnTo>
                  <a:lnTo>
                    <a:pt x="1058" y="12504"/>
                  </a:lnTo>
                  <a:lnTo>
                    <a:pt x="2822" y="11511"/>
                  </a:lnTo>
                  <a:lnTo>
                    <a:pt x="16247" y="8728"/>
                  </a:lnTo>
                  <a:lnTo>
                    <a:pt x="26568" y="3056"/>
                  </a:lnTo>
                  <a:lnTo>
                    <a:pt x="74042" y="53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9" name="SMARTInkShape-2738">
              <a:extLst>
                <a:ext uri="{FF2B5EF4-FFF2-40B4-BE49-F238E27FC236}">
                  <a16:creationId xmlns:a16="http://schemas.microsoft.com/office/drawing/2014/main" id="{AC83BDE5-89F8-20E7-8A91-8A2ABA09C668}"/>
                </a:ext>
              </a:extLst>
            </p:cNvPr>
            <p:cNvSpPr/>
            <p:nvPr>
              <p:custDataLst>
                <p:tags r:id="rId315"/>
              </p:custDataLst>
            </p:nvPr>
          </p:nvSpPr>
          <p:spPr>
            <a:xfrm>
              <a:off x="1333500" y="1400175"/>
              <a:ext cx="114301" cy="9526"/>
            </a:xfrm>
            <a:custGeom>
              <a:avLst/>
              <a:gdLst/>
              <a:ahLst/>
              <a:cxnLst/>
              <a:rect l="0" t="0" r="0" b="0"/>
              <a:pathLst>
                <a:path w="114301" h="9526">
                  <a:moveTo>
                    <a:pt x="0" y="9525"/>
                  </a:moveTo>
                  <a:lnTo>
                    <a:pt x="0" y="9525"/>
                  </a:lnTo>
                  <a:lnTo>
                    <a:pt x="32493" y="8467"/>
                  </a:lnTo>
                  <a:lnTo>
                    <a:pt x="68654" y="1324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0" name="SMARTInkShape-2739">
              <a:extLst>
                <a:ext uri="{FF2B5EF4-FFF2-40B4-BE49-F238E27FC236}">
                  <a16:creationId xmlns:a16="http://schemas.microsoft.com/office/drawing/2014/main" id="{8E29B524-B4FF-99D2-9663-59B8D7E720CD}"/>
                </a:ext>
              </a:extLst>
            </p:cNvPr>
            <p:cNvSpPr/>
            <p:nvPr>
              <p:custDataLst>
                <p:tags r:id="rId316"/>
              </p:custDataLst>
            </p:nvPr>
          </p:nvSpPr>
          <p:spPr>
            <a:xfrm>
              <a:off x="476769" y="1444351"/>
              <a:ext cx="92306" cy="123518"/>
            </a:xfrm>
            <a:custGeom>
              <a:avLst/>
              <a:gdLst/>
              <a:ahLst/>
              <a:cxnLst/>
              <a:rect l="0" t="0" r="0" b="0"/>
              <a:pathLst>
                <a:path w="92306" h="123518">
                  <a:moveTo>
                    <a:pt x="28056" y="41549"/>
                  </a:moveTo>
                  <a:lnTo>
                    <a:pt x="28056" y="41549"/>
                  </a:lnTo>
                  <a:lnTo>
                    <a:pt x="28056" y="28292"/>
                  </a:lnTo>
                  <a:lnTo>
                    <a:pt x="26998" y="26361"/>
                  </a:lnTo>
                  <a:lnTo>
                    <a:pt x="25234" y="25074"/>
                  </a:lnTo>
                  <a:lnTo>
                    <a:pt x="19855" y="23007"/>
                  </a:lnTo>
                  <a:lnTo>
                    <a:pt x="13867" y="27706"/>
                  </a:lnTo>
                  <a:lnTo>
                    <a:pt x="5390" y="40858"/>
                  </a:lnTo>
                  <a:lnTo>
                    <a:pt x="1232" y="58160"/>
                  </a:lnTo>
                  <a:lnTo>
                    <a:pt x="0" y="76692"/>
                  </a:lnTo>
                  <a:lnTo>
                    <a:pt x="5356" y="89271"/>
                  </a:lnTo>
                  <a:lnTo>
                    <a:pt x="25459" y="118820"/>
                  </a:lnTo>
                  <a:lnTo>
                    <a:pt x="36074" y="123517"/>
                  </a:lnTo>
                  <a:lnTo>
                    <a:pt x="47847" y="122782"/>
                  </a:lnTo>
                  <a:lnTo>
                    <a:pt x="60135" y="117869"/>
                  </a:lnTo>
                  <a:lnTo>
                    <a:pt x="77895" y="103203"/>
                  </a:lnTo>
                  <a:lnTo>
                    <a:pt x="86543" y="91529"/>
                  </a:lnTo>
                  <a:lnTo>
                    <a:pt x="92305" y="62943"/>
                  </a:lnTo>
                  <a:lnTo>
                    <a:pt x="88956" y="32719"/>
                  </a:lnTo>
                  <a:lnTo>
                    <a:pt x="81260" y="13768"/>
                  </a:lnTo>
                  <a:lnTo>
                    <a:pt x="72517" y="5213"/>
                  </a:lnTo>
                  <a:lnTo>
                    <a:pt x="67221" y="1450"/>
                  </a:lnTo>
                  <a:lnTo>
                    <a:pt x="60516" y="0"/>
                  </a:lnTo>
                  <a:lnTo>
                    <a:pt x="27901" y="2786"/>
                  </a:lnTo>
                  <a:lnTo>
                    <a:pt x="9006" y="129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1" name="SMARTInkShape-2740">
              <a:extLst>
                <a:ext uri="{FF2B5EF4-FFF2-40B4-BE49-F238E27FC236}">
                  <a16:creationId xmlns:a16="http://schemas.microsoft.com/office/drawing/2014/main" id="{0F2FB4AC-8C12-5F1E-FF05-4F849641DAC3}"/>
                </a:ext>
              </a:extLst>
            </p:cNvPr>
            <p:cNvSpPr/>
            <p:nvPr>
              <p:custDataLst>
                <p:tags r:id="rId317"/>
              </p:custDataLst>
            </p:nvPr>
          </p:nvSpPr>
          <p:spPr>
            <a:xfrm>
              <a:off x="200025" y="1390650"/>
              <a:ext cx="123826" cy="19051"/>
            </a:xfrm>
            <a:custGeom>
              <a:avLst/>
              <a:gdLst/>
              <a:ahLst/>
              <a:cxnLst/>
              <a:rect l="0" t="0" r="0" b="0"/>
              <a:pathLst>
                <a:path w="123826" h="19051">
                  <a:moveTo>
                    <a:pt x="0" y="19050"/>
                  </a:moveTo>
                  <a:lnTo>
                    <a:pt x="0" y="19050"/>
                  </a:lnTo>
                  <a:lnTo>
                    <a:pt x="5056" y="13993"/>
                  </a:lnTo>
                  <a:lnTo>
                    <a:pt x="23371" y="10849"/>
                  </a:lnTo>
                  <a:lnTo>
                    <a:pt x="43853" y="8728"/>
                  </a:lnTo>
                  <a:lnTo>
                    <a:pt x="70006" y="2038"/>
                  </a:lnTo>
                  <a:lnTo>
                    <a:pt x="1238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2" name="SMARTInkShape-2741">
              <a:extLst>
                <a:ext uri="{FF2B5EF4-FFF2-40B4-BE49-F238E27FC236}">
                  <a16:creationId xmlns:a16="http://schemas.microsoft.com/office/drawing/2014/main" id="{B0C99AB8-3FA6-0C6D-B303-C75C41B7A706}"/>
                </a:ext>
              </a:extLst>
            </p:cNvPr>
            <p:cNvSpPr/>
            <p:nvPr>
              <p:custDataLst>
                <p:tags r:id="rId318"/>
              </p:custDataLst>
            </p:nvPr>
          </p:nvSpPr>
          <p:spPr>
            <a:xfrm>
              <a:off x="333375" y="1251191"/>
              <a:ext cx="33779" cy="272810"/>
            </a:xfrm>
            <a:custGeom>
              <a:avLst/>
              <a:gdLst/>
              <a:ahLst/>
              <a:cxnLst/>
              <a:rect l="0" t="0" r="0" b="0"/>
              <a:pathLst>
                <a:path w="33779" h="272810">
                  <a:moveTo>
                    <a:pt x="0" y="6109"/>
                  </a:moveTo>
                  <a:lnTo>
                    <a:pt x="0" y="6109"/>
                  </a:lnTo>
                  <a:lnTo>
                    <a:pt x="0" y="621"/>
                  </a:lnTo>
                  <a:lnTo>
                    <a:pt x="0" y="2965"/>
                  </a:lnTo>
                  <a:lnTo>
                    <a:pt x="0" y="0"/>
                  </a:lnTo>
                  <a:lnTo>
                    <a:pt x="0" y="2688"/>
                  </a:lnTo>
                  <a:lnTo>
                    <a:pt x="2822" y="7411"/>
                  </a:lnTo>
                  <a:lnTo>
                    <a:pt x="5056" y="10152"/>
                  </a:lnTo>
                  <a:lnTo>
                    <a:pt x="7539" y="18842"/>
                  </a:lnTo>
                  <a:lnTo>
                    <a:pt x="9263" y="63015"/>
                  </a:lnTo>
                  <a:lnTo>
                    <a:pt x="9473" y="108641"/>
                  </a:lnTo>
                  <a:lnTo>
                    <a:pt x="14571" y="153597"/>
                  </a:lnTo>
                  <a:lnTo>
                    <a:pt x="17723" y="190685"/>
                  </a:lnTo>
                  <a:lnTo>
                    <a:pt x="26414" y="237809"/>
                  </a:lnTo>
                  <a:lnTo>
                    <a:pt x="30757" y="254678"/>
                  </a:lnTo>
                  <a:lnTo>
                    <a:pt x="33205" y="260721"/>
                  </a:lnTo>
                  <a:lnTo>
                    <a:pt x="33778" y="264751"/>
                  </a:lnTo>
                  <a:lnTo>
                    <a:pt x="28575" y="2728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3" name="SMARTInkShape-2742">
              <a:extLst>
                <a:ext uri="{FF2B5EF4-FFF2-40B4-BE49-F238E27FC236}">
                  <a16:creationId xmlns:a16="http://schemas.microsoft.com/office/drawing/2014/main" id="{5624A675-7799-6BE0-6EE6-0ECCD997E0B3}"/>
                </a:ext>
              </a:extLst>
            </p:cNvPr>
            <p:cNvSpPr/>
            <p:nvPr>
              <p:custDataLst>
                <p:tags r:id="rId319"/>
              </p:custDataLst>
            </p:nvPr>
          </p:nvSpPr>
          <p:spPr>
            <a:xfrm>
              <a:off x="200025" y="1239308"/>
              <a:ext cx="19051" cy="253534"/>
            </a:xfrm>
            <a:custGeom>
              <a:avLst/>
              <a:gdLst/>
              <a:ahLst/>
              <a:cxnLst/>
              <a:rect l="0" t="0" r="0" b="0"/>
              <a:pathLst>
                <a:path w="19051" h="253534">
                  <a:moveTo>
                    <a:pt x="0" y="17992"/>
                  </a:moveTo>
                  <a:lnTo>
                    <a:pt x="0" y="17992"/>
                  </a:lnTo>
                  <a:lnTo>
                    <a:pt x="8201" y="9791"/>
                  </a:lnTo>
                  <a:lnTo>
                    <a:pt x="9263" y="3241"/>
                  </a:lnTo>
                  <a:lnTo>
                    <a:pt x="9409" y="5439"/>
                  </a:lnTo>
                  <a:lnTo>
                    <a:pt x="9448" y="5390"/>
                  </a:lnTo>
                  <a:lnTo>
                    <a:pt x="9515" y="0"/>
                  </a:lnTo>
                  <a:lnTo>
                    <a:pt x="9522" y="4312"/>
                  </a:lnTo>
                  <a:lnTo>
                    <a:pt x="12346" y="9443"/>
                  </a:lnTo>
                  <a:lnTo>
                    <a:pt x="14581" y="12292"/>
                  </a:lnTo>
                  <a:lnTo>
                    <a:pt x="18167" y="53829"/>
                  </a:lnTo>
                  <a:lnTo>
                    <a:pt x="18788" y="91287"/>
                  </a:lnTo>
                  <a:lnTo>
                    <a:pt x="18973" y="129197"/>
                  </a:lnTo>
                  <a:lnTo>
                    <a:pt x="19035" y="174289"/>
                  </a:lnTo>
                  <a:lnTo>
                    <a:pt x="19048" y="217472"/>
                  </a:lnTo>
                  <a:lnTo>
                    <a:pt x="19050" y="253533"/>
                  </a:lnTo>
                  <a:lnTo>
                    <a:pt x="19050" y="2370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75" name="SMARTInkShape-2743">
            <a:extLst>
              <a:ext uri="{FF2B5EF4-FFF2-40B4-BE49-F238E27FC236}">
                <a16:creationId xmlns:a16="http://schemas.microsoft.com/office/drawing/2014/main" id="{D80BFD3A-2380-268F-8114-BB4C786F67F3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276677" y="2943225"/>
            <a:ext cx="228149" cy="209551"/>
          </a:xfrm>
          <a:custGeom>
            <a:avLst/>
            <a:gdLst/>
            <a:ahLst/>
            <a:cxnLst/>
            <a:rect l="0" t="0" r="0" b="0"/>
            <a:pathLst>
              <a:path w="228149" h="209551">
                <a:moveTo>
                  <a:pt x="142423" y="0"/>
                </a:moveTo>
                <a:lnTo>
                  <a:pt x="142423" y="0"/>
                </a:lnTo>
                <a:lnTo>
                  <a:pt x="156970" y="0"/>
                </a:lnTo>
                <a:lnTo>
                  <a:pt x="157413" y="1058"/>
                </a:lnTo>
                <a:lnTo>
                  <a:pt x="153341" y="10361"/>
                </a:lnTo>
                <a:lnTo>
                  <a:pt x="151509" y="17305"/>
                </a:lnTo>
                <a:lnTo>
                  <a:pt x="138772" y="55169"/>
                </a:lnTo>
                <a:lnTo>
                  <a:pt x="111055" y="101692"/>
                </a:lnTo>
                <a:lnTo>
                  <a:pt x="100673" y="125734"/>
                </a:lnTo>
                <a:lnTo>
                  <a:pt x="72092" y="170643"/>
                </a:lnTo>
                <a:lnTo>
                  <a:pt x="59659" y="185555"/>
                </a:lnTo>
                <a:lnTo>
                  <a:pt x="54439" y="189320"/>
                </a:lnTo>
                <a:lnTo>
                  <a:pt x="49900" y="190772"/>
                </a:lnTo>
                <a:lnTo>
                  <a:pt x="30599" y="189477"/>
                </a:lnTo>
                <a:lnTo>
                  <a:pt x="20051" y="185459"/>
                </a:lnTo>
                <a:lnTo>
                  <a:pt x="11130" y="174501"/>
                </a:lnTo>
                <a:lnTo>
                  <a:pt x="4695" y="160106"/>
                </a:lnTo>
                <a:lnTo>
                  <a:pt x="0" y="113165"/>
                </a:lnTo>
                <a:lnTo>
                  <a:pt x="2459" y="75976"/>
                </a:lnTo>
                <a:lnTo>
                  <a:pt x="9936" y="53203"/>
                </a:lnTo>
                <a:lnTo>
                  <a:pt x="16865" y="43754"/>
                </a:lnTo>
                <a:lnTo>
                  <a:pt x="27000" y="36027"/>
                </a:lnTo>
                <a:lnTo>
                  <a:pt x="33724" y="35659"/>
                </a:lnTo>
                <a:lnTo>
                  <a:pt x="49662" y="40896"/>
                </a:lnTo>
                <a:lnTo>
                  <a:pt x="71429" y="60800"/>
                </a:lnTo>
                <a:lnTo>
                  <a:pt x="106994" y="105256"/>
                </a:lnTo>
                <a:lnTo>
                  <a:pt x="148524" y="148784"/>
                </a:lnTo>
                <a:lnTo>
                  <a:pt x="192771" y="193220"/>
                </a:lnTo>
                <a:lnTo>
                  <a:pt x="215378" y="207628"/>
                </a:lnTo>
                <a:lnTo>
                  <a:pt x="228148" y="2095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83" name="SMARTInkShape-Group471">
            <a:extLst>
              <a:ext uri="{FF2B5EF4-FFF2-40B4-BE49-F238E27FC236}">
                <a16:creationId xmlns:a16="http://schemas.microsoft.com/office/drawing/2014/main" id="{3F848A24-5FCB-8C13-EBB3-320D1CD44F11}"/>
              </a:ext>
            </a:extLst>
          </p:cNvPr>
          <p:cNvGrpSpPr/>
          <p:nvPr/>
        </p:nvGrpSpPr>
        <p:grpSpPr>
          <a:xfrm>
            <a:off x="819150" y="2886075"/>
            <a:ext cx="1066801" cy="212355"/>
            <a:chOff x="819150" y="2886075"/>
            <a:chExt cx="1066801" cy="212355"/>
          </a:xfrm>
        </p:grpSpPr>
        <p:sp>
          <p:nvSpPr>
            <p:cNvPr id="1676" name="SMARTInkShape-2744">
              <a:extLst>
                <a:ext uri="{FF2B5EF4-FFF2-40B4-BE49-F238E27FC236}">
                  <a16:creationId xmlns:a16="http://schemas.microsoft.com/office/drawing/2014/main" id="{E8B08DD8-DC11-06D2-9E08-FAE669C360C7}"/>
                </a:ext>
              </a:extLst>
            </p:cNvPr>
            <p:cNvSpPr/>
            <p:nvPr>
              <p:custDataLst>
                <p:tags r:id="rId304"/>
              </p:custDataLst>
            </p:nvPr>
          </p:nvSpPr>
          <p:spPr>
            <a:xfrm>
              <a:off x="819150" y="2990850"/>
              <a:ext cx="114301" cy="9526"/>
            </a:xfrm>
            <a:custGeom>
              <a:avLst/>
              <a:gdLst/>
              <a:ahLst/>
              <a:cxnLst/>
              <a:rect l="0" t="0" r="0" b="0"/>
              <a:pathLst>
                <a:path w="114301" h="9526">
                  <a:moveTo>
                    <a:pt x="0" y="0"/>
                  </a:moveTo>
                  <a:lnTo>
                    <a:pt x="0" y="0"/>
                  </a:lnTo>
                  <a:lnTo>
                    <a:pt x="41941" y="0"/>
                  </a:lnTo>
                  <a:lnTo>
                    <a:pt x="60522" y="1058"/>
                  </a:lnTo>
                  <a:lnTo>
                    <a:pt x="11430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7" name="SMARTInkShape-2745">
              <a:extLst>
                <a:ext uri="{FF2B5EF4-FFF2-40B4-BE49-F238E27FC236}">
                  <a16:creationId xmlns:a16="http://schemas.microsoft.com/office/drawing/2014/main" id="{FAF63C7D-E3A9-5973-DDCB-72E84787B687}"/>
                </a:ext>
              </a:extLst>
            </p:cNvPr>
            <p:cNvSpPr/>
            <p:nvPr>
              <p:custDataLst>
                <p:tags r:id="rId305"/>
              </p:custDataLst>
            </p:nvPr>
          </p:nvSpPr>
          <p:spPr>
            <a:xfrm>
              <a:off x="828675" y="3057525"/>
              <a:ext cx="123826" cy="1"/>
            </a:xfrm>
            <a:custGeom>
              <a:avLst/>
              <a:gdLst/>
              <a:ahLst/>
              <a:cxnLst/>
              <a:rect l="0" t="0" r="0" b="0"/>
              <a:pathLst>
                <a:path w="123826" h="1">
                  <a:moveTo>
                    <a:pt x="0" y="0"/>
                  </a:moveTo>
                  <a:lnTo>
                    <a:pt x="0" y="0"/>
                  </a:lnTo>
                  <a:lnTo>
                    <a:pt x="40098" y="0"/>
                  </a:lnTo>
                  <a:lnTo>
                    <a:pt x="85853" y="0"/>
                  </a:lnTo>
                  <a:lnTo>
                    <a:pt x="1238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8" name="SMARTInkShape-2746">
              <a:extLst>
                <a:ext uri="{FF2B5EF4-FFF2-40B4-BE49-F238E27FC236}">
                  <a16:creationId xmlns:a16="http://schemas.microsoft.com/office/drawing/2014/main" id="{566ADE64-0A9A-495E-D375-91A648F56866}"/>
                </a:ext>
              </a:extLst>
            </p:cNvPr>
            <p:cNvSpPr/>
            <p:nvPr>
              <p:custDataLst>
                <p:tags r:id="rId306"/>
              </p:custDataLst>
            </p:nvPr>
          </p:nvSpPr>
          <p:spPr>
            <a:xfrm>
              <a:off x="1191182" y="2935860"/>
              <a:ext cx="111276" cy="156943"/>
            </a:xfrm>
            <a:custGeom>
              <a:avLst/>
              <a:gdLst/>
              <a:ahLst/>
              <a:cxnLst/>
              <a:rect l="0" t="0" r="0" b="0"/>
              <a:pathLst>
                <a:path w="111276" h="156943">
                  <a:moveTo>
                    <a:pt x="75643" y="45465"/>
                  </a:moveTo>
                  <a:lnTo>
                    <a:pt x="75643" y="45465"/>
                  </a:lnTo>
                  <a:lnTo>
                    <a:pt x="75643" y="28131"/>
                  </a:lnTo>
                  <a:lnTo>
                    <a:pt x="70586" y="21867"/>
                  </a:lnTo>
                  <a:lnTo>
                    <a:pt x="65282" y="19102"/>
                  </a:lnTo>
                  <a:lnTo>
                    <a:pt x="52045" y="17020"/>
                  </a:lnTo>
                  <a:lnTo>
                    <a:pt x="46458" y="19770"/>
                  </a:lnTo>
                  <a:lnTo>
                    <a:pt x="24807" y="39284"/>
                  </a:lnTo>
                  <a:lnTo>
                    <a:pt x="3674" y="79693"/>
                  </a:lnTo>
                  <a:lnTo>
                    <a:pt x="0" y="109291"/>
                  </a:lnTo>
                  <a:lnTo>
                    <a:pt x="4664" y="133168"/>
                  </a:lnTo>
                  <a:lnTo>
                    <a:pt x="12749" y="150238"/>
                  </a:lnTo>
                  <a:lnTo>
                    <a:pt x="16781" y="153414"/>
                  </a:lnTo>
                  <a:lnTo>
                    <a:pt x="26904" y="156942"/>
                  </a:lnTo>
                  <a:lnTo>
                    <a:pt x="49560" y="153872"/>
                  </a:lnTo>
                  <a:lnTo>
                    <a:pt x="71325" y="141204"/>
                  </a:lnTo>
                  <a:lnTo>
                    <a:pt x="91179" y="124044"/>
                  </a:lnTo>
                  <a:lnTo>
                    <a:pt x="105411" y="100498"/>
                  </a:lnTo>
                  <a:lnTo>
                    <a:pt x="111275" y="63300"/>
                  </a:lnTo>
                  <a:lnTo>
                    <a:pt x="107955" y="33933"/>
                  </a:lnTo>
                  <a:lnTo>
                    <a:pt x="100269" y="16883"/>
                  </a:lnTo>
                  <a:lnTo>
                    <a:pt x="86232" y="5129"/>
                  </a:lnTo>
                  <a:lnTo>
                    <a:pt x="73724" y="0"/>
                  </a:lnTo>
                  <a:lnTo>
                    <a:pt x="70130" y="338"/>
                  </a:lnTo>
                  <a:lnTo>
                    <a:pt x="56593" y="73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9" name="SMARTInkShape-2747">
              <a:extLst>
                <a:ext uri="{FF2B5EF4-FFF2-40B4-BE49-F238E27FC236}">
                  <a16:creationId xmlns:a16="http://schemas.microsoft.com/office/drawing/2014/main" id="{C14036B0-C45C-3C48-D6FB-7A901E707FB1}"/>
                </a:ext>
              </a:extLst>
            </p:cNvPr>
            <p:cNvSpPr/>
            <p:nvPr>
              <p:custDataLst>
                <p:tags r:id="rId307"/>
              </p:custDataLst>
            </p:nvPr>
          </p:nvSpPr>
          <p:spPr>
            <a:xfrm>
              <a:off x="1400175" y="3076575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0" y="9525"/>
                  </a:moveTo>
                  <a:lnTo>
                    <a:pt x="0" y="9525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0" name="SMARTInkShape-2748">
              <a:extLst>
                <a:ext uri="{FF2B5EF4-FFF2-40B4-BE49-F238E27FC236}">
                  <a16:creationId xmlns:a16="http://schemas.microsoft.com/office/drawing/2014/main" id="{517E2E74-ECD1-AD57-08F4-13C2578BDC16}"/>
                </a:ext>
              </a:extLst>
            </p:cNvPr>
            <p:cNvSpPr/>
            <p:nvPr>
              <p:custDataLst>
                <p:tags r:id="rId308"/>
              </p:custDataLst>
            </p:nvPr>
          </p:nvSpPr>
          <p:spPr>
            <a:xfrm>
              <a:off x="1535395" y="2943225"/>
              <a:ext cx="92003" cy="155205"/>
            </a:xfrm>
            <a:custGeom>
              <a:avLst/>
              <a:gdLst/>
              <a:ahLst/>
              <a:cxnLst/>
              <a:rect l="0" t="0" r="0" b="0"/>
              <a:pathLst>
                <a:path w="92003" h="155205">
                  <a:moveTo>
                    <a:pt x="36230" y="38100"/>
                  </a:moveTo>
                  <a:lnTo>
                    <a:pt x="36230" y="38100"/>
                  </a:lnTo>
                  <a:lnTo>
                    <a:pt x="41287" y="38100"/>
                  </a:lnTo>
                  <a:lnTo>
                    <a:pt x="42776" y="37042"/>
                  </a:lnTo>
                  <a:lnTo>
                    <a:pt x="43769" y="35278"/>
                  </a:lnTo>
                  <a:lnTo>
                    <a:pt x="45493" y="28399"/>
                  </a:lnTo>
                  <a:lnTo>
                    <a:pt x="45720" y="15434"/>
                  </a:lnTo>
                  <a:lnTo>
                    <a:pt x="44674" y="13464"/>
                  </a:lnTo>
                  <a:lnTo>
                    <a:pt x="42917" y="12151"/>
                  </a:lnTo>
                  <a:lnTo>
                    <a:pt x="37551" y="10044"/>
                  </a:lnTo>
                  <a:lnTo>
                    <a:pt x="28887" y="17232"/>
                  </a:lnTo>
                  <a:lnTo>
                    <a:pt x="20061" y="26860"/>
                  </a:lnTo>
                  <a:lnTo>
                    <a:pt x="4442" y="59642"/>
                  </a:lnTo>
                  <a:lnTo>
                    <a:pt x="0" y="91520"/>
                  </a:lnTo>
                  <a:lnTo>
                    <a:pt x="3741" y="117663"/>
                  </a:lnTo>
                  <a:lnTo>
                    <a:pt x="11552" y="138815"/>
                  </a:lnTo>
                  <a:lnTo>
                    <a:pt x="20323" y="149185"/>
                  </a:lnTo>
                  <a:lnTo>
                    <a:pt x="25626" y="153432"/>
                  </a:lnTo>
                  <a:lnTo>
                    <a:pt x="31277" y="155204"/>
                  </a:lnTo>
                  <a:lnTo>
                    <a:pt x="43201" y="154352"/>
                  </a:lnTo>
                  <a:lnTo>
                    <a:pt x="48286" y="151585"/>
                  </a:lnTo>
                  <a:lnTo>
                    <a:pt x="66873" y="129112"/>
                  </a:lnTo>
                  <a:lnTo>
                    <a:pt x="78823" y="109164"/>
                  </a:lnTo>
                  <a:lnTo>
                    <a:pt x="91761" y="69549"/>
                  </a:lnTo>
                  <a:lnTo>
                    <a:pt x="92002" y="43332"/>
                  </a:lnTo>
                  <a:lnTo>
                    <a:pt x="85681" y="19895"/>
                  </a:lnTo>
                  <a:lnTo>
                    <a:pt x="80081" y="9548"/>
                  </a:lnTo>
                  <a:lnTo>
                    <a:pt x="74064" y="4243"/>
                  </a:lnTo>
                  <a:lnTo>
                    <a:pt x="66803" y="1886"/>
                  </a:lnTo>
                  <a:lnTo>
                    <a:pt x="4575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1" name="SMARTInkShape-2749">
              <a:extLst>
                <a:ext uri="{FF2B5EF4-FFF2-40B4-BE49-F238E27FC236}">
                  <a16:creationId xmlns:a16="http://schemas.microsoft.com/office/drawing/2014/main" id="{BB0C1968-DEF1-3556-8826-FCA2A952BB07}"/>
                </a:ext>
              </a:extLst>
            </p:cNvPr>
            <p:cNvSpPr/>
            <p:nvPr>
              <p:custDataLst>
                <p:tags r:id="rId309"/>
              </p:custDataLst>
            </p:nvPr>
          </p:nvSpPr>
          <p:spPr>
            <a:xfrm>
              <a:off x="1714500" y="2924178"/>
              <a:ext cx="109994" cy="161353"/>
            </a:xfrm>
            <a:custGeom>
              <a:avLst/>
              <a:gdLst/>
              <a:ahLst/>
              <a:cxnLst/>
              <a:rect l="0" t="0" r="0" b="0"/>
              <a:pathLst>
                <a:path w="109994" h="161353">
                  <a:moveTo>
                    <a:pt x="28575" y="9522"/>
                  </a:moveTo>
                  <a:lnTo>
                    <a:pt x="28575" y="9522"/>
                  </a:lnTo>
                  <a:lnTo>
                    <a:pt x="37708" y="389"/>
                  </a:lnTo>
                  <a:lnTo>
                    <a:pt x="43510" y="75"/>
                  </a:lnTo>
                  <a:lnTo>
                    <a:pt x="38373" y="0"/>
                  </a:lnTo>
                  <a:lnTo>
                    <a:pt x="33125" y="5055"/>
                  </a:lnTo>
                  <a:lnTo>
                    <a:pt x="30597" y="10359"/>
                  </a:lnTo>
                  <a:lnTo>
                    <a:pt x="29923" y="13255"/>
                  </a:lnTo>
                  <a:lnTo>
                    <a:pt x="23918" y="22387"/>
                  </a:lnTo>
                  <a:lnTo>
                    <a:pt x="13466" y="34955"/>
                  </a:lnTo>
                  <a:lnTo>
                    <a:pt x="10693" y="44457"/>
                  </a:lnTo>
                  <a:lnTo>
                    <a:pt x="9538" y="70239"/>
                  </a:lnTo>
                  <a:lnTo>
                    <a:pt x="10592" y="72225"/>
                  </a:lnTo>
                  <a:lnTo>
                    <a:pt x="12353" y="73550"/>
                  </a:lnTo>
                  <a:lnTo>
                    <a:pt x="14585" y="74432"/>
                  </a:lnTo>
                  <a:lnTo>
                    <a:pt x="17132" y="73962"/>
                  </a:lnTo>
                  <a:lnTo>
                    <a:pt x="28823" y="68425"/>
                  </a:lnTo>
                  <a:lnTo>
                    <a:pt x="73632" y="66718"/>
                  </a:lnTo>
                  <a:lnTo>
                    <a:pt x="83336" y="66681"/>
                  </a:lnTo>
                  <a:lnTo>
                    <a:pt x="93716" y="74874"/>
                  </a:lnTo>
                  <a:lnTo>
                    <a:pt x="94568" y="78431"/>
                  </a:lnTo>
                  <a:lnTo>
                    <a:pt x="94796" y="80862"/>
                  </a:lnTo>
                  <a:lnTo>
                    <a:pt x="97870" y="86384"/>
                  </a:lnTo>
                  <a:lnTo>
                    <a:pt x="109427" y="104841"/>
                  </a:lnTo>
                  <a:lnTo>
                    <a:pt x="109993" y="110110"/>
                  </a:lnTo>
                  <a:lnTo>
                    <a:pt x="107800" y="121608"/>
                  </a:lnTo>
                  <a:lnTo>
                    <a:pt x="100615" y="134926"/>
                  </a:lnTo>
                  <a:lnTo>
                    <a:pt x="86727" y="145574"/>
                  </a:lnTo>
                  <a:lnTo>
                    <a:pt x="59686" y="159038"/>
                  </a:lnTo>
                  <a:lnTo>
                    <a:pt x="39895" y="161352"/>
                  </a:lnTo>
                  <a:lnTo>
                    <a:pt x="0" y="1523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2" name="SMARTInkShape-2750">
              <a:extLst>
                <a:ext uri="{FF2B5EF4-FFF2-40B4-BE49-F238E27FC236}">
                  <a16:creationId xmlns:a16="http://schemas.microsoft.com/office/drawing/2014/main" id="{EDF99CA1-BCC3-ED7B-B3EA-6BE9C6ADA6AF}"/>
                </a:ext>
              </a:extLst>
            </p:cNvPr>
            <p:cNvSpPr/>
            <p:nvPr>
              <p:custDataLst>
                <p:tags r:id="rId310"/>
              </p:custDataLst>
            </p:nvPr>
          </p:nvSpPr>
          <p:spPr>
            <a:xfrm>
              <a:off x="1752600" y="2886075"/>
              <a:ext cx="133351" cy="38101"/>
            </a:xfrm>
            <a:custGeom>
              <a:avLst/>
              <a:gdLst/>
              <a:ahLst/>
              <a:cxnLst/>
              <a:rect l="0" t="0" r="0" b="0"/>
              <a:pathLst>
                <a:path w="133351" h="38101">
                  <a:moveTo>
                    <a:pt x="0" y="38100"/>
                  </a:moveTo>
                  <a:lnTo>
                    <a:pt x="0" y="38100"/>
                  </a:lnTo>
                  <a:lnTo>
                    <a:pt x="15208" y="31554"/>
                  </a:lnTo>
                  <a:lnTo>
                    <a:pt x="57566" y="21232"/>
                  </a:lnTo>
                  <a:lnTo>
                    <a:pt x="85180" y="12151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87" name="SMARTInkShape-Group472">
            <a:extLst>
              <a:ext uri="{FF2B5EF4-FFF2-40B4-BE49-F238E27FC236}">
                <a16:creationId xmlns:a16="http://schemas.microsoft.com/office/drawing/2014/main" id="{AAE5D232-FA59-31A5-4449-E924050DE1D0}"/>
              </a:ext>
            </a:extLst>
          </p:cNvPr>
          <p:cNvGrpSpPr/>
          <p:nvPr/>
        </p:nvGrpSpPr>
        <p:grpSpPr>
          <a:xfrm>
            <a:off x="266700" y="3429592"/>
            <a:ext cx="523876" cy="170859"/>
            <a:chOff x="266700" y="3429592"/>
            <a:chExt cx="523876" cy="170859"/>
          </a:xfrm>
        </p:grpSpPr>
        <p:sp>
          <p:nvSpPr>
            <p:cNvPr id="1684" name="SMARTInkShape-2751">
              <a:extLst>
                <a:ext uri="{FF2B5EF4-FFF2-40B4-BE49-F238E27FC236}">
                  <a16:creationId xmlns:a16="http://schemas.microsoft.com/office/drawing/2014/main" id="{4D01FD6F-F689-DAFE-E369-A8D4A0B997ED}"/>
                </a:ext>
              </a:extLst>
            </p:cNvPr>
            <p:cNvSpPr/>
            <p:nvPr>
              <p:custDataLst>
                <p:tags r:id="rId301"/>
              </p:custDataLst>
            </p:nvPr>
          </p:nvSpPr>
          <p:spPr>
            <a:xfrm>
              <a:off x="266700" y="3429592"/>
              <a:ext cx="200026" cy="170859"/>
            </a:xfrm>
            <a:custGeom>
              <a:avLst/>
              <a:gdLst/>
              <a:ahLst/>
              <a:cxnLst/>
              <a:rect l="0" t="0" r="0" b="0"/>
              <a:pathLst>
                <a:path w="200026" h="170859">
                  <a:moveTo>
                    <a:pt x="0" y="66083"/>
                  </a:moveTo>
                  <a:lnTo>
                    <a:pt x="0" y="66083"/>
                  </a:lnTo>
                  <a:lnTo>
                    <a:pt x="17334" y="39616"/>
                  </a:lnTo>
                  <a:lnTo>
                    <a:pt x="44263" y="30247"/>
                  </a:lnTo>
                  <a:lnTo>
                    <a:pt x="48559" y="29492"/>
                  </a:lnTo>
                  <a:lnTo>
                    <a:pt x="51423" y="30048"/>
                  </a:lnTo>
                  <a:lnTo>
                    <a:pt x="53332" y="31476"/>
                  </a:lnTo>
                  <a:lnTo>
                    <a:pt x="61452" y="51486"/>
                  </a:lnTo>
                  <a:lnTo>
                    <a:pt x="65643" y="72921"/>
                  </a:lnTo>
                  <a:lnTo>
                    <a:pt x="66539" y="114608"/>
                  </a:lnTo>
                  <a:lnTo>
                    <a:pt x="66673" y="161196"/>
                  </a:lnTo>
                  <a:lnTo>
                    <a:pt x="66675" y="168949"/>
                  </a:lnTo>
                  <a:lnTo>
                    <a:pt x="65616" y="168528"/>
                  </a:lnTo>
                  <a:lnTo>
                    <a:pt x="61618" y="165236"/>
                  </a:lnTo>
                  <a:lnTo>
                    <a:pt x="61958" y="154601"/>
                  </a:lnTo>
                  <a:lnTo>
                    <a:pt x="66261" y="109237"/>
                  </a:lnTo>
                  <a:lnTo>
                    <a:pt x="66399" y="104377"/>
                  </a:lnTo>
                  <a:lnTo>
                    <a:pt x="69375" y="96156"/>
                  </a:lnTo>
                  <a:lnTo>
                    <a:pt x="101631" y="50487"/>
                  </a:lnTo>
                  <a:lnTo>
                    <a:pt x="107964" y="43982"/>
                  </a:lnTo>
                  <a:lnTo>
                    <a:pt x="111484" y="34741"/>
                  </a:lnTo>
                  <a:lnTo>
                    <a:pt x="112423" y="29314"/>
                  </a:lnTo>
                  <a:lnTo>
                    <a:pt x="115165" y="24637"/>
                  </a:lnTo>
                  <a:lnTo>
                    <a:pt x="135594" y="6154"/>
                  </a:lnTo>
                  <a:lnTo>
                    <a:pt x="142461" y="2406"/>
                  </a:lnTo>
                  <a:lnTo>
                    <a:pt x="155493" y="0"/>
                  </a:lnTo>
                  <a:lnTo>
                    <a:pt x="158696" y="1919"/>
                  </a:lnTo>
                  <a:lnTo>
                    <a:pt x="165076" y="9696"/>
                  </a:lnTo>
                  <a:lnTo>
                    <a:pt x="168617" y="17386"/>
                  </a:lnTo>
                  <a:lnTo>
                    <a:pt x="178740" y="58136"/>
                  </a:lnTo>
                  <a:lnTo>
                    <a:pt x="183135" y="82778"/>
                  </a:lnTo>
                  <a:lnTo>
                    <a:pt x="188318" y="106308"/>
                  </a:lnTo>
                  <a:lnTo>
                    <a:pt x="190588" y="122061"/>
                  </a:lnTo>
                  <a:lnTo>
                    <a:pt x="199057" y="147973"/>
                  </a:lnTo>
                  <a:lnTo>
                    <a:pt x="200025" y="1708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5" name="SMARTInkShape-2752">
              <a:extLst>
                <a:ext uri="{FF2B5EF4-FFF2-40B4-BE49-F238E27FC236}">
                  <a16:creationId xmlns:a16="http://schemas.microsoft.com/office/drawing/2014/main" id="{80839114-2E32-0CEB-AB41-9307B69C5905}"/>
                </a:ext>
              </a:extLst>
            </p:cNvPr>
            <p:cNvSpPr/>
            <p:nvPr>
              <p:custDataLst>
                <p:tags r:id="rId302"/>
              </p:custDataLst>
            </p:nvPr>
          </p:nvSpPr>
          <p:spPr>
            <a:xfrm>
              <a:off x="685800" y="3438525"/>
              <a:ext cx="104776" cy="19051"/>
            </a:xfrm>
            <a:custGeom>
              <a:avLst/>
              <a:gdLst/>
              <a:ahLst/>
              <a:cxnLst/>
              <a:rect l="0" t="0" r="0" b="0"/>
              <a:pathLst>
                <a:path w="104776" h="19051">
                  <a:moveTo>
                    <a:pt x="0" y="19050"/>
                  </a:moveTo>
                  <a:lnTo>
                    <a:pt x="0" y="19050"/>
                  </a:lnTo>
                  <a:lnTo>
                    <a:pt x="5057" y="19050"/>
                  </a:lnTo>
                  <a:lnTo>
                    <a:pt x="47946" y="7291"/>
                  </a:lnTo>
                  <a:lnTo>
                    <a:pt x="66770" y="2160"/>
                  </a:lnTo>
                  <a:lnTo>
                    <a:pt x="1047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6" name="SMARTInkShape-2753">
              <a:extLst>
                <a:ext uri="{FF2B5EF4-FFF2-40B4-BE49-F238E27FC236}">
                  <a16:creationId xmlns:a16="http://schemas.microsoft.com/office/drawing/2014/main" id="{AE14D86F-6B99-2DE9-E050-1F74E51CD77A}"/>
                </a:ext>
              </a:extLst>
            </p:cNvPr>
            <p:cNvSpPr/>
            <p:nvPr>
              <p:custDataLst>
                <p:tags r:id="rId303"/>
              </p:custDataLst>
            </p:nvPr>
          </p:nvSpPr>
          <p:spPr>
            <a:xfrm>
              <a:off x="695325" y="3495675"/>
              <a:ext cx="95251" cy="9526"/>
            </a:xfrm>
            <a:custGeom>
              <a:avLst/>
              <a:gdLst/>
              <a:ahLst/>
              <a:cxnLst/>
              <a:rect l="0" t="0" r="0" b="0"/>
              <a:pathLst>
                <a:path w="95251" h="9526">
                  <a:moveTo>
                    <a:pt x="0" y="9525"/>
                  </a:moveTo>
                  <a:lnTo>
                    <a:pt x="0" y="9525"/>
                  </a:lnTo>
                  <a:lnTo>
                    <a:pt x="40704" y="9525"/>
                  </a:lnTo>
                  <a:lnTo>
                    <a:pt x="74598" y="8467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91" name="SMARTInkShape-Group473">
            <a:extLst>
              <a:ext uri="{FF2B5EF4-FFF2-40B4-BE49-F238E27FC236}">
                <a16:creationId xmlns:a16="http://schemas.microsoft.com/office/drawing/2014/main" id="{72BB21AB-28B7-1474-C4A3-D09F9557F32B}"/>
              </a:ext>
            </a:extLst>
          </p:cNvPr>
          <p:cNvGrpSpPr/>
          <p:nvPr/>
        </p:nvGrpSpPr>
        <p:grpSpPr>
          <a:xfrm>
            <a:off x="1114425" y="3315113"/>
            <a:ext cx="493246" cy="190352"/>
            <a:chOff x="1114425" y="3315113"/>
            <a:chExt cx="493246" cy="190352"/>
          </a:xfrm>
        </p:grpSpPr>
        <p:sp>
          <p:nvSpPr>
            <p:cNvPr id="1688" name="SMARTInkShape-2754">
              <a:extLst>
                <a:ext uri="{FF2B5EF4-FFF2-40B4-BE49-F238E27FC236}">
                  <a16:creationId xmlns:a16="http://schemas.microsoft.com/office/drawing/2014/main" id="{D97984F5-B601-0F94-F6E0-331760205C32}"/>
                </a:ext>
              </a:extLst>
            </p:cNvPr>
            <p:cNvSpPr/>
            <p:nvPr>
              <p:custDataLst>
                <p:tags r:id="rId298"/>
              </p:custDataLst>
            </p:nvPr>
          </p:nvSpPr>
          <p:spPr>
            <a:xfrm>
              <a:off x="1114425" y="3316024"/>
              <a:ext cx="24277" cy="189177"/>
            </a:xfrm>
            <a:custGeom>
              <a:avLst/>
              <a:gdLst/>
              <a:ahLst/>
              <a:cxnLst/>
              <a:rect l="0" t="0" r="0" b="0"/>
              <a:pathLst>
                <a:path w="24277" h="189177">
                  <a:moveTo>
                    <a:pt x="9525" y="8201"/>
                  </a:moveTo>
                  <a:lnTo>
                    <a:pt x="9525" y="8201"/>
                  </a:lnTo>
                  <a:lnTo>
                    <a:pt x="9525" y="3144"/>
                  </a:lnTo>
                  <a:lnTo>
                    <a:pt x="10583" y="1655"/>
                  </a:lnTo>
                  <a:lnTo>
                    <a:pt x="12347" y="662"/>
                  </a:lnTo>
                  <a:lnTo>
                    <a:pt x="14582" y="0"/>
                  </a:lnTo>
                  <a:lnTo>
                    <a:pt x="16071" y="617"/>
                  </a:lnTo>
                  <a:lnTo>
                    <a:pt x="17064" y="2087"/>
                  </a:lnTo>
                  <a:lnTo>
                    <a:pt x="17726" y="4125"/>
                  </a:lnTo>
                  <a:lnTo>
                    <a:pt x="23714" y="12050"/>
                  </a:lnTo>
                  <a:lnTo>
                    <a:pt x="24276" y="16059"/>
                  </a:lnTo>
                  <a:lnTo>
                    <a:pt x="19227" y="62102"/>
                  </a:lnTo>
                  <a:lnTo>
                    <a:pt x="19057" y="104865"/>
                  </a:lnTo>
                  <a:lnTo>
                    <a:pt x="8690" y="145814"/>
                  </a:lnTo>
                  <a:lnTo>
                    <a:pt x="0" y="1891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9" name="SMARTInkShape-2755">
              <a:extLst>
                <a:ext uri="{FF2B5EF4-FFF2-40B4-BE49-F238E27FC236}">
                  <a16:creationId xmlns:a16="http://schemas.microsoft.com/office/drawing/2014/main" id="{106CAE3B-630F-95ED-D0AD-7DA939EBFCF6}"/>
                </a:ext>
              </a:extLst>
            </p:cNvPr>
            <p:cNvSpPr/>
            <p:nvPr>
              <p:custDataLst>
                <p:tags r:id="rId299"/>
              </p:custDataLst>
            </p:nvPr>
          </p:nvSpPr>
          <p:spPr>
            <a:xfrm>
              <a:off x="1259541" y="3315113"/>
              <a:ext cx="126409" cy="161412"/>
            </a:xfrm>
            <a:custGeom>
              <a:avLst/>
              <a:gdLst/>
              <a:ahLst/>
              <a:cxnLst/>
              <a:rect l="0" t="0" r="0" b="0"/>
              <a:pathLst>
                <a:path w="126409" h="161412">
                  <a:moveTo>
                    <a:pt x="64434" y="28162"/>
                  </a:moveTo>
                  <a:lnTo>
                    <a:pt x="64434" y="28162"/>
                  </a:lnTo>
                  <a:lnTo>
                    <a:pt x="64434" y="11760"/>
                  </a:lnTo>
                  <a:lnTo>
                    <a:pt x="63376" y="10877"/>
                  </a:lnTo>
                  <a:lnTo>
                    <a:pt x="59377" y="9897"/>
                  </a:lnTo>
                  <a:lnTo>
                    <a:pt x="57888" y="8577"/>
                  </a:lnTo>
                  <a:lnTo>
                    <a:pt x="55302" y="980"/>
                  </a:lnTo>
                  <a:lnTo>
                    <a:pt x="52261" y="206"/>
                  </a:lnTo>
                  <a:lnTo>
                    <a:pt x="49969" y="0"/>
                  </a:lnTo>
                  <a:lnTo>
                    <a:pt x="36630" y="4766"/>
                  </a:lnTo>
                  <a:lnTo>
                    <a:pt x="28087" y="12825"/>
                  </a:lnTo>
                  <a:lnTo>
                    <a:pt x="21821" y="22404"/>
                  </a:lnTo>
                  <a:lnTo>
                    <a:pt x="14977" y="37177"/>
                  </a:lnTo>
                  <a:lnTo>
                    <a:pt x="9645" y="45926"/>
                  </a:lnTo>
                  <a:lnTo>
                    <a:pt x="420" y="74592"/>
                  </a:lnTo>
                  <a:lnTo>
                    <a:pt x="0" y="89014"/>
                  </a:lnTo>
                  <a:lnTo>
                    <a:pt x="3341" y="106007"/>
                  </a:lnTo>
                  <a:lnTo>
                    <a:pt x="16229" y="128368"/>
                  </a:lnTo>
                  <a:lnTo>
                    <a:pt x="38488" y="152770"/>
                  </a:lnTo>
                  <a:lnTo>
                    <a:pt x="46905" y="157627"/>
                  </a:lnTo>
                  <a:lnTo>
                    <a:pt x="74578" y="161000"/>
                  </a:lnTo>
                  <a:lnTo>
                    <a:pt x="94425" y="161411"/>
                  </a:lnTo>
                  <a:lnTo>
                    <a:pt x="104574" y="155822"/>
                  </a:lnTo>
                  <a:lnTo>
                    <a:pt x="110244" y="151369"/>
                  </a:lnTo>
                  <a:lnTo>
                    <a:pt x="116544" y="140776"/>
                  </a:lnTo>
                  <a:lnTo>
                    <a:pt x="126408" y="95282"/>
                  </a:lnTo>
                  <a:lnTo>
                    <a:pt x="124434" y="71399"/>
                  </a:lnTo>
                  <a:lnTo>
                    <a:pt x="117206" y="52317"/>
                  </a:lnTo>
                  <a:lnTo>
                    <a:pt x="105432" y="32933"/>
                  </a:lnTo>
                  <a:lnTo>
                    <a:pt x="73959" y="91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0" name="SMARTInkShape-2756">
              <a:extLst>
                <a:ext uri="{FF2B5EF4-FFF2-40B4-BE49-F238E27FC236}">
                  <a16:creationId xmlns:a16="http://schemas.microsoft.com/office/drawing/2014/main" id="{478D9193-02AF-3D67-E520-15DE34B24E89}"/>
                </a:ext>
              </a:extLst>
            </p:cNvPr>
            <p:cNvSpPr/>
            <p:nvPr>
              <p:custDataLst>
                <p:tags r:id="rId300"/>
              </p:custDataLst>
            </p:nvPr>
          </p:nvSpPr>
          <p:spPr>
            <a:xfrm>
              <a:off x="1485945" y="3352803"/>
              <a:ext cx="121726" cy="152662"/>
            </a:xfrm>
            <a:custGeom>
              <a:avLst/>
              <a:gdLst/>
              <a:ahLst/>
              <a:cxnLst/>
              <a:rect l="0" t="0" r="0" b="0"/>
              <a:pathLst>
                <a:path w="121726" h="152662">
                  <a:moveTo>
                    <a:pt x="47580" y="28572"/>
                  </a:moveTo>
                  <a:lnTo>
                    <a:pt x="47580" y="28572"/>
                  </a:lnTo>
                  <a:lnTo>
                    <a:pt x="47580" y="127"/>
                  </a:lnTo>
                  <a:lnTo>
                    <a:pt x="33391" y="0"/>
                  </a:lnTo>
                  <a:lnTo>
                    <a:pt x="27868" y="2821"/>
                  </a:lnTo>
                  <a:lnTo>
                    <a:pt x="24914" y="5054"/>
                  </a:lnTo>
                  <a:lnTo>
                    <a:pt x="21631" y="10359"/>
                  </a:lnTo>
                  <a:lnTo>
                    <a:pt x="14467" y="27444"/>
                  </a:lnTo>
                  <a:lnTo>
                    <a:pt x="2598" y="47055"/>
                  </a:lnTo>
                  <a:lnTo>
                    <a:pt x="477" y="65266"/>
                  </a:lnTo>
                  <a:lnTo>
                    <a:pt x="0" y="101752"/>
                  </a:lnTo>
                  <a:lnTo>
                    <a:pt x="2798" y="111544"/>
                  </a:lnTo>
                  <a:lnTo>
                    <a:pt x="27403" y="149618"/>
                  </a:lnTo>
                  <a:lnTo>
                    <a:pt x="34128" y="152661"/>
                  </a:lnTo>
                  <a:lnTo>
                    <a:pt x="71835" y="152641"/>
                  </a:lnTo>
                  <a:lnTo>
                    <a:pt x="85171" y="146861"/>
                  </a:lnTo>
                  <a:lnTo>
                    <a:pt x="105923" y="130960"/>
                  </a:lnTo>
                  <a:lnTo>
                    <a:pt x="116843" y="110768"/>
                  </a:lnTo>
                  <a:lnTo>
                    <a:pt x="121725" y="84676"/>
                  </a:lnTo>
                  <a:lnTo>
                    <a:pt x="117222" y="69030"/>
                  </a:lnTo>
                  <a:lnTo>
                    <a:pt x="87927" y="31601"/>
                  </a:lnTo>
                  <a:lnTo>
                    <a:pt x="84003" y="27417"/>
                  </a:lnTo>
                  <a:lnTo>
                    <a:pt x="80329" y="25685"/>
                  </a:lnTo>
                  <a:lnTo>
                    <a:pt x="76821" y="25589"/>
                  </a:lnTo>
                  <a:lnTo>
                    <a:pt x="70101" y="28305"/>
                  </a:lnTo>
                  <a:lnTo>
                    <a:pt x="47580" y="476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94" name="SMARTInkShape-Group474">
            <a:extLst>
              <a:ext uri="{FF2B5EF4-FFF2-40B4-BE49-F238E27FC236}">
                <a16:creationId xmlns:a16="http://schemas.microsoft.com/office/drawing/2014/main" id="{00260F03-31C6-A448-FE3A-6B157D184CDC}"/>
              </a:ext>
            </a:extLst>
          </p:cNvPr>
          <p:cNvGrpSpPr/>
          <p:nvPr/>
        </p:nvGrpSpPr>
        <p:grpSpPr>
          <a:xfrm>
            <a:off x="285750" y="3810000"/>
            <a:ext cx="228601" cy="256084"/>
            <a:chOff x="285750" y="3810000"/>
            <a:chExt cx="228601" cy="256084"/>
          </a:xfrm>
        </p:grpSpPr>
        <p:sp>
          <p:nvSpPr>
            <p:cNvPr id="1692" name="SMARTInkShape-2757">
              <a:extLst>
                <a:ext uri="{FF2B5EF4-FFF2-40B4-BE49-F238E27FC236}">
                  <a16:creationId xmlns:a16="http://schemas.microsoft.com/office/drawing/2014/main" id="{D8A47B2C-CEA5-1B91-6B14-157FCB73EA6D}"/>
                </a:ext>
              </a:extLst>
            </p:cNvPr>
            <p:cNvSpPr/>
            <p:nvPr>
              <p:custDataLst>
                <p:tags r:id="rId296"/>
              </p:custDataLst>
            </p:nvPr>
          </p:nvSpPr>
          <p:spPr>
            <a:xfrm>
              <a:off x="285750" y="3905425"/>
              <a:ext cx="209551" cy="160659"/>
            </a:xfrm>
            <a:custGeom>
              <a:avLst/>
              <a:gdLst/>
              <a:ahLst/>
              <a:cxnLst/>
              <a:rect l="0" t="0" r="0" b="0"/>
              <a:pathLst>
                <a:path w="209551" h="160659">
                  <a:moveTo>
                    <a:pt x="0" y="56975"/>
                  </a:moveTo>
                  <a:lnTo>
                    <a:pt x="0" y="56975"/>
                  </a:lnTo>
                  <a:lnTo>
                    <a:pt x="0" y="43718"/>
                  </a:lnTo>
                  <a:lnTo>
                    <a:pt x="10113" y="29529"/>
                  </a:lnTo>
                  <a:lnTo>
                    <a:pt x="25947" y="13375"/>
                  </a:lnTo>
                  <a:lnTo>
                    <a:pt x="41320" y="4310"/>
                  </a:lnTo>
                  <a:lnTo>
                    <a:pt x="56532" y="711"/>
                  </a:lnTo>
                  <a:lnTo>
                    <a:pt x="64671" y="0"/>
                  </a:lnTo>
                  <a:lnTo>
                    <a:pt x="71138" y="4934"/>
                  </a:lnTo>
                  <a:lnTo>
                    <a:pt x="73950" y="15854"/>
                  </a:lnTo>
                  <a:lnTo>
                    <a:pt x="74845" y="56773"/>
                  </a:lnTo>
                  <a:lnTo>
                    <a:pt x="59927" y="103441"/>
                  </a:lnTo>
                  <a:lnTo>
                    <a:pt x="34909" y="149315"/>
                  </a:lnTo>
                  <a:lnTo>
                    <a:pt x="28568" y="156223"/>
                  </a:lnTo>
                  <a:lnTo>
                    <a:pt x="20930" y="160658"/>
                  </a:lnTo>
                  <a:lnTo>
                    <a:pt x="24664" y="151313"/>
                  </a:lnTo>
                  <a:lnTo>
                    <a:pt x="54747" y="116941"/>
                  </a:lnTo>
                  <a:lnTo>
                    <a:pt x="97199" y="87369"/>
                  </a:lnTo>
                  <a:lnTo>
                    <a:pt x="140309" y="56796"/>
                  </a:lnTo>
                  <a:lnTo>
                    <a:pt x="155493" y="45254"/>
                  </a:lnTo>
                  <a:lnTo>
                    <a:pt x="178716" y="32806"/>
                  </a:lnTo>
                  <a:lnTo>
                    <a:pt x="185263" y="25772"/>
                  </a:lnTo>
                  <a:lnTo>
                    <a:pt x="188172" y="19118"/>
                  </a:lnTo>
                  <a:lnTo>
                    <a:pt x="188948" y="15862"/>
                  </a:lnTo>
                  <a:lnTo>
                    <a:pt x="187349" y="13691"/>
                  </a:lnTo>
                  <a:lnTo>
                    <a:pt x="179927" y="11279"/>
                  </a:lnTo>
                  <a:lnTo>
                    <a:pt x="176043" y="11694"/>
                  </a:lnTo>
                  <a:lnTo>
                    <a:pt x="153880" y="22777"/>
                  </a:lnTo>
                  <a:lnTo>
                    <a:pt x="122383" y="49365"/>
                  </a:lnTo>
                  <a:lnTo>
                    <a:pt x="101752" y="91023"/>
                  </a:lnTo>
                  <a:lnTo>
                    <a:pt x="97177" y="110690"/>
                  </a:lnTo>
                  <a:lnTo>
                    <a:pt x="98928" y="123535"/>
                  </a:lnTo>
                  <a:lnTo>
                    <a:pt x="105865" y="139844"/>
                  </a:lnTo>
                  <a:lnTo>
                    <a:pt x="108677" y="143970"/>
                  </a:lnTo>
                  <a:lnTo>
                    <a:pt x="113726" y="146722"/>
                  </a:lnTo>
                  <a:lnTo>
                    <a:pt x="144643" y="151138"/>
                  </a:lnTo>
                  <a:lnTo>
                    <a:pt x="161653" y="150684"/>
                  </a:lnTo>
                  <a:lnTo>
                    <a:pt x="176268" y="146954"/>
                  </a:lnTo>
                  <a:lnTo>
                    <a:pt x="209550" y="123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3" name="SMARTInkShape-2758">
              <a:extLst>
                <a:ext uri="{FF2B5EF4-FFF2-40B4-BE49-F238E27FC236}">
                  <a16:creationId xmlns:a16="http://schemas.microsoft.com/office/drawing/2014/main" id="{626AE2F0-39CD-673B-9078-B2025F04CE0D}"/>
                </a:ext>
              </a:extLst>
            </p:cNvPr>
            <p:cNvSpPr/>
            <p:nvPr>
              <p:custDataLst>
                <p:tags r:id="rId297"/>
              </p:custDataLst>
            </p:nvPr>
          </p:nvSpPr>
          <p:spPr>
            <a:xfrm>
              <a:off x="304800" y="3810000"/>
              <a:ext cx="209551" cy="9526"/>
            </a:xfrm>
            <a:custGeom>
              <a:avLst/>
              <a:gdLst/>
              <a:ahLst/>
              <a:cxnLst/>
              <a:rect l="0" t="0" r="0" b="0"/>
              <a:pathLst>
                <a:path w="209551" h="9526">
                  <a:moveTo>
                    <a:pt x="0" y="0"/>
                  </a:moveTo>
                  <a:lnTo>
                    <a:pt x="0" y="0"/>
                  </a:lnTo>
                  <a:lnTo>
                    <a:pt x="41994" y="0"/>
                  </a:lnTo>
                  <a:lnTo>
                    <a:pt x="87391" y="0"/>
                  </a:lnTo>
                  <a:lnTo>
                    <a:pt x="130763" y="0"/>
                  </a:lnTo>
                  <a:lnTo>
                    <a:pt x="173006" y="0"/>
                  </a:lnTo>
                  <a:lnTo>
                    <a:pt x="187044" y="0"/>
                  </a:lnTo>
                  <a:lnTo>
                    <a:pt x="20955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01" name="SMARTInkShape-Group475">
            <a:extLst>
              <a:ext uri="{FF2B5EF4-FFF2-40B4-BE49-F238E27FC236}">
                <a16:creationId xmlns:a16="http://schemas.microsoft.com/office/drawing/2014/main" id="{931BCDD6-C566-6E2E-63C3-01A6099BA3DC}"/>
              </a:ext>
            </a:extLst>
          </p:cNvPr>
          <p:cNvGrpSpPr/>
          <p:nvPr/>
        </p:nvGrpSpPr>
        <p:grpSpPr>
          <a:xfrm>
            <a:off x="790575" y="3823849"/>
            <a:ext cx="979735" cy="310002"/>
            <a:chOff x="790575" y="3823849"/>
            <a:chExt cx="979735" cy="310002"/>
          </a:xfrm>
        </p:grpSpPr>
        <p:sp>
          <p:nvSpPr>
            <p:cNvPr id="1695" name="SMARTInkShape-2759">
              <a:extLst>
                <a:ext uri="{FF2B5EF4-FFF2-40B4-BE49-F238E27FC236}">
                  <a16:creationId xmlns:a16="http://schemas.microsoft.com/office/drawing/2014/main" id="{EEF5C4AF-746A-8084-AC83-99BCAABDFBB1}"/>
                </a:ext>
              </a:extLst>
            </p:cNvPr>
            <p:cNvSpPr/>
            <p:nvPr>
              <p:custDataLst>
                <p:tags r:id="rId290"/>
              </p:custDataLst>
            </p:nvPr>
          </p:nvSpPr>
          <p:spPr>
            <a:xfrm>
              <a:off x="790575" y="3886200"/>
              <a:ext cx="104776" cy="1"/>
            </a:xfrm>
            <a:custGeom>
              <a:avLst/>
              <a:gdLst/>
              <a:ahLst/>
              <a:cxnLst/>
              <a:rect l="0" t="0" r="0" b="0"/>
              <a:pathLst>
                <a:path w="104776" h="1">
                  <a:moveTo>
                    <a:pt x="0" y="0"/>
                  </a:moveTo>
                  <a:lnTo>
                    <a:pt x="0" y="0"/>
                  </a:lnTo>
                  <a:lnTo>
                    <a:pt x="41832" y="0"/>
                  </a:lnTo>
                  <a:lnTo>
                    <a:pt x="1047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6" name="SMARTInkShape-2760">
              <a:extLst>
                <a:ext uri="{FF2B5EF4-FFF2-40B4-BE49-F238E27FC236}">
                  <a16:creationId xmlns:a16="http://schemas.microsoft.com/office/drawing/2014/main" id="{743F004A-81BD-4C3D-63B0-AC103734B948}"/>
                </a:ext>
              </a:extLst>
            </p:cNvPr>
            <p:cNvSpPr/>
            <p:nvPr>
              <p:custDataLst>
                <p:tags r:id="rId291"/>
              </p:custDataLst>
            </p:nvPr>
          </p:nvSpPr>
          <p:spPr>
            <a:xfrm>
              <a:off x="800100" y="3962400"/>
              <a:ext cx="171451" cy="9526"/>
            </a:xfrm>
            <a:custGeom>
              <a:avLst/>
              <a:gdLst/>
              <a:ahLst/>
              <a:cxnLst/>
              <a:rect l="0" t="0" r="0" b="0"/>
              <a:pathLst>
                <a:path w="171451" h="9526">
                  <a:moveTo>
                    <a:pt x="0" y="0"/>
                  </a:moveTo>
                  <a:lnTo>
                    <a:pt x="0" y="0"/>
                  </a:lnTo>
                  <a:lnTo>
                    <a:pt x="15208" y="6546"/>
                  </a:lnTo>
                  <a:lnTo>
                    <a:pt x="57297" y="9350"/>
                  </a:lnTo>
                  <a:lnTo>
                    <a:pt x="103608" y="9523"/>
                  </a:lnTo>
                  <a:lnTo>
                    <a:pt x="145529" y="9525"/>
                  </a:lnTo>
                  <a:lnTo>
                    <a:pt x="17145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7" name="SMARTInkShape-2761">
              <a:extLst>
                <a:ext uri="{FF2B5EF4-FFF2-40B4-BE49-F238E27FC236}">
                  <a16:creationId xmlns:a16="http://schemas.microsoft.com/office/drawing/2014/main" id="{D5A86D73-C0F8-9529-1068-FD0A14B2FF9D}"/>
                </a:ext>
              </a:extLst>
            </p:cNvPr>
            <p:cNvSpPr/>
            <p:nvPr>
              <p:custDataLst>
                <p:tags r:id="rId292"/>
              </p:custDataLst>
            </p:nvPr>
          </p:nvSpPr>
          <p:spPr>
            <a:xfrm>
              <a:off x="1228725" y="3895725"/>
              <a:ext cx="28576" cy="180976"/>
            </a:xfrm>
            <a:custGeom>
              <a:avLst/>
              <a:gdLst/>
              <a:ahLst/>
              <a:cxnLst/>
              <a:rect l="0" t="0" r="0" b="0"/>
              <a:pathLst>
                <a:path w="28576" h="180976">
                  <a:moveTo>
                    <a:pt x="28575" y="0"/>
                  </a:moveTo>
                  <a:lnTo>
                    <a:pt x="28575" y="0"/>
                  </a:lnTo>
                  <a:lnTo>
                    <a:pt x="25753" y="41418"/>
                  </a:lnTo>
                  <a:lnTo>
                    <a:pt x="12100" y="88002"/>
                  </a:lnTo>
                  <a:lnTo>
                    <a:pt x="3318" y="134708"/>
                  </a:lnTo>
                  <a:lnTo>
                    <a:pt x="0" y="1809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8" name="SMARTInkShape-2762">
              <a:extLst>
                <a:ext uri="{FF2B5EF4-FFF2-40B4-BE49-F238E27FC236}">
                  <a16:creationId xmlns:a16="http://schemas.microsoft.com/office/drawing/2014/main" id="{B37EF2F0-775B-8872-27D5-524EF654DD99}"/>
                </a:ext>
              </a:extLst>
            </p:cNvPr>
            <p:cNvSpPr/>
            <p:nvPr>
              <p:custDataLst>
                <p:tags r:id="rId293"/>
              </p:custDataLst>
            </p:nvPr>
          </p:nvSpPr>
          <p:spPr>
            <a:xfrm>
              <a:off x="1362075" y="3876685"/>
              <a:ext cx="93821" cy="152391"/>
            </a:xfrm>
            <a:custGeom>
              <a:avLst/>
              <a:gdLst/>
              <a:ahLst/>
              <a:cxnLst/>
              <a:rect l="0" t="0" r="0" b="0"/>
              <a:pathLst>
                <a:path w="93821" h="152391">
                  <a:moveTo>
                    <a:pt x="0" y="9515"/>
                  </a:moveTo>
                  <a:lnTo>
                    <a:pt x="0" y="9515"/>
                  </a:lnTo>
                  <a:lnTo>
                    <a:pt x="0" y="4458"/>
                  </a:lnTo>
                  <a:lnTo>
                    <a:pt x="1058" y="2969"/>
                  </a:lnTo>
                  <a:lnTo>
                    <a:pt x="2822" y="1976"/>
                  </a:lnTo>
                  <a:lnTo>
                    <a:pt x="9490" y="0"/>
                  </a:lnTo>
                  <a:lnTo>
                    <a:pt x="9515" y="5050"/>
                  </a:lnTo>
                  <a:lnTo>
                    <a:pt x="588" y="45114"/>
                  </a:lnTo>
                  <a:lnTo>
                    <a:pt x="116" y="59821"/>
                  </a:lnTo>
                  <a:lnTo>
                    <a:pt x="1136" y="62102"/>
                  </a:lnTo>
                  <a:lnTo>
                    <a:pt x="2874" y="63623"/>
                  </a:lnTo>
                  <a:lnTo>
                    <a:pt x="7627" y="65313"/>
                  </a:lnTo>
                  <a:lnTo>
                    <a:pt x="17337" y="66487"/>
                  </a:lnTo>
                  <a:lnTo>
                    <a:pt x="29185" y="59103"/>
                  </a:lnTo>
                  <a:lnTo>
                    <a:pt x="32157" y="58448"/>
                  </a:lnTo>
                  <a:lnTo>
                    <a:pt x="41395" y="52471"/>
                  </a:lnTo>
                  <a:lnTo>
                    <a:pt x="53999" y="42029"/>
                  </a:lnTo>
                  <a:lnTo>
                    <a:pt x="63507" y="39257"/>
                  </a:lnTo>
                  <a:lnTo>
                    <a:pt x="69854" y="38609"/>
                  </a:lnTo>
                  <a:lnTo>
                    <a:pt x="76201" y="41143"/>
                  </a:lnTo>
                  <a:lnTo>
                    <a:pt x="79376" y="43300"/>
                  </a:lnTo>
                  <a:lnTo>
                    <a:pt x="88900" y="56450"/>
                  </a:lnTo>
                  <a:lnTo>
                    <a:pt x="93368" y="78808"/>
                  </a:lnTo>
                  <a:lnTo>
                    <a:pt x="93820" y="107202"/>
                  </a:lnTo>
                  <a:lnTo>
                    <a:pt x="90029" y="120313"/>
                  </a:lnTo>
                  <a:lnTo>
                    <a:pt x="76887" y="139593"/>
                  </a:lnTo>
                  <a:lnTo>
                    <a:pt x="68391" y="146702"/>
                  </a:lnTo>
                  <a:lnTo>
                    <a:pt x="61088" y="149862"/>
                  </a:lnTo>
                  <a:lnTo>
                    <a:pt x="40284" y="152168"/>
                  </a:lnTo>
                  <a:lnTo>
                    <a:pt x="19050" y="1523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9" name="SMARTInkShape-2763">
              <a:extLst>
                <a:ext uri="{FF2B5EF4-FFF2-40B4-BE49-F238E27FC236}">
                  <a16:creationId xmlns:a16="http://schemas.microsoft.com/office/drawing/2014/main" id="{80C68615-32AA-E597-BFDB-4275B019F421}"/>
                </a:ext>
              </a:extLst>
            </p:cNvPr>
            <p:cNvSpPr/>
            <p:nvPr>
              <p:custDataLst>
                <p:tags r:id="rId294"/>
              </p:custDataLst>
            </p:nvPr>
          </p:nvSpPr>
          <p:spPr>
            <a:xfrm>
              <a:off x="1381125" y="3823849"/>
              <a:ext cx="123826" cy="43302"/>
            </a:xfrm>
            <a:custGeom>
              <a:avLst/>
              <a:gdLst/>
              <a:ahLst/>
              <a:cxnLst/>
              <a:rect l="0" t="0" r="0" b="0"/>
              <a:pathLst>
                <a:path w="123826" h="43302">
                  <a:moveTo>
                    <a:pt x="0" y="43301"/>
                  </a:moveTo>
                  <a:lnTo>
                    <a:pt x="0" y="43301"/>
                  </a:lnTo>
                  <a:lnTo>
                    <a:pt x="0" y="38244"/>
                  </a:lnTo>
                  <a:lnTo>
                    <a:pt x="1058" y="36755"/>
                  </a:lnTo>
                  <a:lnTo>
                    <a:pt x="2822" y="35762"/>
                  </a:lnTo>
                  <a:lnTo>
                    <a:pt x="13257" y="34169"/>
                  </a:lnTo>
                  <a:lnTo>
                    <a:pt x="15188" y="32980"/>
                  </a:lnTo>
                  <a:lnTo>
                    <a:pt x="16475" y="31128"/>
                  </a:lnTo>
                  <a:lnTo>
                    <a:pt x="17334" y="28836"/>
                  </a:lnTo>
                  <a:lnTo>
                    <a:pt x="18964" y="27307"/>
                  </a:lnTo>
                  <a:lnTo>
                    <a:pt x="45820" y="16891"/>
                  </a:lnTo>
                  <a:lnTo>
                    <a:pt x="59437" y="12545"/>
                  </a:lnTo>
                  <a:lnTo>
                    <a:pt x="74055" y="7377"/>
                  </a:lnTo>
                  <a:lnTo>
                    <a:pt x="87912" y="3024"/>
                  </a:lnTo>
                  <a:lnTo>
                    <a:pt x="93533" y="574"/>
                  </a:lnTo>
                  <a:lnTo>
                    <a:pt x="98339" y="0"/>
                  </a:lnTo>
                  <a:lnTo>
                    <a:pt x="123825" y="52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0" name="SMARTInkShape-2764">
              <a:extLst>
                <a:ext uri="{FF2B5EF4-FFF2-40B4-BE49-F238E27FC236}">
                  <a16:creationId xmlns:a16="http://schemas.microsoft.com/office/drawing/2014/main" id="{0AD54916-0E15-E7E9-1509-F4078CDE52C7}"/>
                </a:ext>
              </a:extLst>
            </p:cNvPr>
            <p:cNvSpPr/>
            <p:nvPr>
              <p:custDataLst>
                <p:tags r:id="rId295"/>
              </p:custDataLst>
            </p:nvPr>
          </p:nvSpPr>
          <p:spPr>
            <a:xfrm>
              <a:off x="1600794" y="3829176"/>
              <a:ext cx="169516" cy="304675"/>
            </a:xfrm>
            <a:custGeom>
              <a:avLst/>
              <a:gdLst/>
              <a:ahLst/>
              <a:cxnLst/>
              <a:rect l="0" t="0" r="0" b="0"/>
              <a:pathLst>
                <a:path w="169516" h="304675">
                  <a:moveTo>
                    <a:pt x="94656" y="18924"/>
                  </a:moveTo>
                  <a:lnTo>
                    <a:pt x="94656" y="18924"/>
                  </a:lnTo>
                  <a:lnTo>
                    <a:pt x="99713" y="18924"/>
                  </a:lnTo>
                  <a:lnTo>
                    <a:pt x="101202" y="17866"/>
                  </a:lnTo>
                  <a:lnTo>
                    <a:pt x="102195" y="16102"/>
                  </a:lnTo>
                  <a:lnTo>
                    <a:pt x="103919" y="9223"/>
                  </a:lnTo>
                  <a:lnTo>
                    <a:pt x="104178" y="0"/>
                  </a:lnTo>
                  <a:lnTo>
                    <a:pt x="104180" y="10025"/>
                  </a:lnTo>
                  <a:lnTo>
                    <a:pt x="101358" y="17791"/>
                  </a:lnTo>
                  <a:lnTo>
                    <a:pt x="76735" y="59396"/>
                  </a:lnTo>
                  <a:lnTo>
                    <a:pt x="56903" y="92924"/>
                  </a:lnTo>
                  <a:lnTo>
                    <a:pt x="40319" y="109937"/>
                  </a:lnTo>
                  <a:lnTo>
                    <a:pt x="9560" y="130340"/>
                  </a:lnTo>
                  <a:lnTo>
                    <a:pt x="0" y="133055"/>
                  </a:lnTo>
                  <a:lnTo>
                    <a:pt x="4639" y="133174"/>
                  </a:lnTo>
                  <a:lnTo>
                    <a:pt x="40126" y="141421"/>
                  </a:lnTo>
                  <a:lnTo>
                    <a:pt x="77182" y="142487"/>
                  </a:lnTo>
                  <a:lnTo>
                    <a:pt x="118525" y="142697"/>
                  </a:lnTo>
                  <a:lnTo>
                    <a:pt x="132781" y="141668"/>
                  </a:lnTo>
                  <a:lnTo>
                    <a:pt x="154148" y="134545"/>
                  </a:lnTo>
                  <a:lnTo>
                    <a:pt x="156542" y="133046"/>
                  </a:lnTo>
                  <a:lnTo>
                    <a:pt x="158138" y="130989"/>
                  </a:lnTo>
                  <a:lnTo>
                    <a:pt x="161144" y="124125"/>
                  </a:lnTo>
                  <a:lnTo>
                    <a:pt x="167840" y="116179"/>
                  </a:lnTo>
                  <a:lnTo>
                    <a:pt x="169515" y="110479"/>
                  </a:lnTo>
                  <a:lnTo>
                    <a:pt x="168904" y="108535"/>
                  </a:lnTo>
                  <a:lnTo>
                    <a:pt x="167438" y="107240"/>
                  </a:lnTo>
                  <a:lnTo>
                    <a:pt x="162538" y="105161"/>
                  </a:lnTo>
                  <a:lnTo>
                    <a:pt x="161867" y="102054"/>
                  </a:lnTo>
                  <a:lnTo>
                    <a:pt x="161569" y="99263"/>
                  </a:lnTo>
                  <a:lnTo>
                    <a:pt x="154791" y="136982"/>
                  </a:lnTo>
                  <a:lnTo>
                    <a:pt x="149574" y="179396"/>
                  </a:lnTo>
                  <a:lnTo>
                    <a:pt x="143241" y="220679"/>
                  </a:lnTo>
                  <a:lnTo>
                    <a:pt x="142318" y="264667"/>
                  </a:lnTo>
                  <a:lnTo>
                    <a:pt x="142281" y="304505"/>
                  </a:lnTo>
                  <a:lnTo>
                    <a:pt x="136793" y="304641"/>
                  </a:lnTo>
                  <a:lnTo>
                    <a:pt x="142281" y="3046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02" name="SMARTInkShape-2765">
            <a:extLst>
              <a:ext uri="{FF2B5EF4-FFF2-40B4-BE49-F238E27FC236}">
                <a16:creationId xmlns:a16="http://schemas.microsoft.com/office/drawing/2014/main" id="{4BE01A0A-CAD9-DFD8-248F-76CED0748265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4876800" y="3000378"/>
            <a:ext cx="2762251" cy="114298"/>
          </a:xfrm>
          <a:custGeom>
            <a:avLst/>
            <a:gdLst/>
            <a:ahLst/>
            <a:cxnLst/>
            <a:rect l="0" t="0" r="0" b="0"/>
            <a:pathLst>
              <a:path w="2762251" h="114298">
                <a:moveTo>
                  <a:pt x="0" y="19047"/>
                </a:moveTo>
                <a:lnTo>
                  <a:pt x="0" y="19047"/>
                </a:lnTo>
                <a:lnTo>
                  <a:pt x="8201" y="10846"/>
                </a:lnTo>
                <a:lnTo>
                  <a:pt x="17610" y="9638"/>
                </a:lnTo>
                <a:lnTo>
                  <a:pt x="40382" y="9532"/>
                </a:lnTo>
                <a:lnTo>
                  <a:pt x="47228" y="6704"/>
                </a:lnTo>
                <a:lnTo>
                  <a:pt x="50535" y="4469"/>
                </a:lnTo>
                <a:lnTo>
                  <a:pt x="78657" y="880"/>
                </a:lnTo>
                <a:lnTo>
                  <a:pt x="124149" y="113"/>
                </a:lnTo>
                <a:lnTo>
                  <a:pt x="162609" y="32"/>
                </a:lnTo>
                <a:lnTo>
                  <a:pt x="202462" y="7"/>
                </a:lnTo>
                <a:lnTo>
                  <a:pt x="241081" y="0"/>
                </a:lnTo>
                <a:lnTo>
                  <a:pt x="279335" y="5055"/>
                </a:lnTo>
                <a:lnTo>
                  <a:pt x="322537" y="8199"/>
                </a:lnTo>
                <a:lnTo>
                  <a:pt x="364905" y="9261"/>
                </a:lnTo>
                <a:lnTo>
                  <a:pt x="405983" y="9445"/>
                </a:lnTo>
                <a:lnTo>
                  <a:pt x="451667" y="9499"/>
                </a:lnTo>
                <a:lnTo>
                  <a:pt x="496601" y="9515"/>
                </a:lnTo>
                <a:lnTo>
                  <a:pt x="534138" y="10578"/>
                </a:lnTo>
                <a:lnTo>
                  <a:pt x="579833" y="16068"/>
                </a:lnTo>
                <a:lnTo>
                  <a:pt x="619204" y="18458"/>
                </a:lnTo>
                <a:lnTo>
                  <a:pt x="656191" y="18872"/>
                </a:lnTo>
                <a:lnTo>
                  <a:pt x="701721" y="18995"/>
                </a:lnTo>
                <a:lnTo>
                  <a:pt x="744846" y="19032"/>
                </a:lnTo>
                <a:lnTo>
                  <a:pt x="788314" y="19042"/>
                </a:lnTo>
                <a:lnTo>
                  <a:pt x="835871" y="19046"/>
                </a:lnTo>
                <a:lnTo>
                  <a:pt x="879015" y="19047"/>
                </a:lnTo>
                <a:lnTo>
                  <a:pt x="910315" y="19047"/>
                </a:lnTo>
                <a:lnTo>
                  <a:pt x="945393" y="19047"/>
                </a:lnTo>
                <a:lnTo>
                  <a:pt x="992375" y="21869"/>
                </a:lnTo>
                <a:lnTo>
                  <a:pt x="1016789" y="24535"/>
                </a:lnTo>
                <a:lnTo>
                  <a:pt x="1064132" y="23267"/>
                </a:lnTo>
                <a:lnTo>
                  <a:pt x="1104374" y="27524"/>
                </a:lnTo>
                <a:lnTo>
                  <a:pt x="1138375" y="28261"/>
                </a:lnTo>
                <a:lnTo>
                  <a:pt x="1185375" y="28480"/>
                </a:lnTo>
                <a:lnTo>
                  <a:pt x="1229404" y="28544"/>
                </a:lnTo>
                <a:lnTo>
                  <a:pt x="1274602" y="29625"/>
                </a:lnTo>
                <a:lnTo>
                  <a:pt x="1316926" y="36110"/>
                </a:lnTo>
                <a:lnTo>
                  <a:pt x="1353284" y="37508"/>
                </a:lnTo>
                <a:lnTo>
                  <a:pt x="1398439" y="37981"/>
                </a:lnTo>
                <a:lnTo>
                  <a:pt x="1445536" y="38074"/>
                </a:lnTo>
                <a:lnTo>
                  <a:pt x="1486170" y="38090"/>
                </a:lnTo>
                <a:lnTo>
                  <a:pt x="1523414" y="38094"/>
                </a:lnTo>
                <a:lnTo>
                  <a:pt x="1570863" y="43153"/>
                </a:lnTo>
                <a:lnTo>
                  <a:pt x="1618275" y="46739"/>
                </a:lnTo>
                <a:lnTo>
                  <a:pt x="1654828" y="47361"/>
                </a:lnTo>
                <a:lnTo>
                  <a:pt x="1692468" y="47544"/>
                </a:lnTo>
                <a:lnTo>
                  <a:pt x="1729374" y="48657"/>
                </a:lnTo>
                <a:lnTo>
                  <a:pt x="1773648" y="55156"/>
                </a:lnTo>
                <a:lnTo>
                  <a:pt x="1810341" y="56557"/>
                </a:lnTo>
                <a:lnTo>
                  <a:pt x="1848025" y="56972"/>
                </a:lnTo>
                <a:lnTo>
                  <a:pt x="1888824" y="57095"/>
                </a:lnTo>
                <a:lnTo>
                  <a:pt x="1931604" y="57132"/>
                </a:lnTo>
                <a:lnTo>
                  <a:pt x="1971091" y="59965"/>
                </a:lnTo>
                <a:lnTo>
                  <a:pt x="2009602" y="64685"/>
                </a:lnTo>
                <a:lnTo>
                  <a:pt x="2047823" y="66083"/>
                </a:lnTo>
                <a:lnTo>
                  <a:pt x="2085959" y="66497"/>
                </a:lnTo>
                <a:lnTo>
                  <a:pt x="2124070" y="66620"/>
                </a:lnTo>
                <a:lnTo>
                  <a:pt x="2162174" y="69479"/>
                </a:lnTo>
                <a:lnTo>
                  <a:pt x="2200275" y="74206"/>
                </a:lnTo>
                <a:lnTo>
                  <a:pt x="2238375" y="75607"/>
                </a:lnTo>
                <a:lnTo>
                  <a:pt x="2276475" y="76022"/>
                </a:lnTo>
                <a:lnTo>
                  <a:pt x="2322218" y="76162"/>
                </a:lnTo>
                <a:lnTo>
                  <a:pt x="2368373" y="77248"/>
                </a:lnTo>
                <a:lnTo>
                  <a:pt x="2411985" y="83735"/>
                </a:lnTo>
                <a:lnTo>
                  <a:pt x="2455995" y="85329"/>
                </a:lnTo>
                <a:lnTo>
                  <a:pt x="2498437" y="92191"/>
                </a:lnTo>
                <a:lnTo>
                  <a:pt x="2529642" y="93889"/>
                </a:lnTo>
                <a:lnTo>
                  <a:pt x="2564678" y="97465"/>
                </a:lnTo>
                <a:lnTo>
                  <a:pt x="2599298" y="101525"/>
                </a:lnTo>
                <a:lnTo>
                  <a:pt x="2642588" y="103809"/>
                </a:lnTo>
                <a:lnTo>
                  <a:pt x="2686676" y="104582"/>
                </a:lnTo>
                <a:lnTo>
                  <a:pt x="2706518" y="104735"/>
                </a:lnTo>
                <a:lnTo>
                  <a:pt x="2713844" y="107577"/>
                </a:lnTo>
                <a:lnTo>
                  <a:pt x="2717279" y="109818"/>
                </a:lnTo>
                <a:lnTo>
                  <a:pt x="2732228" y="112970"/>
                </a:lnTo>
                <a:lnTo>
                  <a:pt x="2762250" y="114297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07" name="SMARTInkShape-Group477">
            <a:extLst>
              <a:ext uri="{FF2B5EF4-FFF2-40B4-BE49-F238E27FC236}">
                <a16:creationId xmlns:a16="http://schemas.microsoft.com/office/drawing/2014/main" id="{117B376A-8B8E-472C-3333-76AE56C7332F}"/>
              </a:ext>
            </a:extLst>
          </p:cNvPr>
          <p:cNvGrpSpPr/>
          <p:nvPr/>
        </p:nvGrpSpPr>
        <p:grpSpPr>
          <a:xfrm>
            <a:off x="4914900" y="1419597"/>
            <a:ext cx="3170464" cy="1752219"/>
            <a:chOff x="4914900" y="1419597"/>
            <a:chExt cx="3170464" cy="1752219"/>
          </a:xfrm>
        </p:grpSpPr>
        <p:sp>
          <p:nvSpPr>
            <p:cNvPr id="1703" name="SMARTInkShape-2766">
              <a:extLst>
                <a:ext uri="{FF2B5EF4-FFF2-40B4-BE49-F238E27FC236}">
                  <a16:creationId xmlns:a16="http://schemas.microsoft.com/office/drawing/2014/main" id="{463776B1-1CBE-AF2D-07C9-C2EB5F38B5F2}"/>
                </a:ext>
              </a:extLst>
            </p:cNvPr>
            <p:cNvSpPr/>
            <p:nvPr>
              <p:custDataLst>
                <p:tags r:id="rId286"/>
              </p:custDataLst>
            </p:nvPr>
          </p:nvSpPr>
          <p:spPr>
            <a:xfrm>
              <a:off x="4914900" y="1419597"/>
              <a:ext cx="3095626" cy="1514104"/>
            </a:xfrm>
            <a:custGeom>
              <a:avLst/>
              <a:gdLst/>
              <a:ahLst/>
              <a:cxnLst/>
              <a:rect l="0" t="0" r="0" b="0"/>
              <a:pathLst>
                <a:path w="3095626" h="1514104">
                  <a:moveTo>
                    <a:pt x="0" y="1456953"/>
                  </a:moveTo>
                  <a:lnTo>
                    <a:pt x="0" y="1456953"/>
                  </a:lnTo>
                  <a:lnTo>
                    <a:pt x="0" y="1447544"/>
                  </a:lnTo>
                  <a:lnTo>
                    <a:pt x="42816" y="1447428"/>
                  </a:lnTo>
                  <a:lnTo>
                    <a:pt x="85815" y="1447428"/>
                  </a:lnTo>
                  <a:lnTo>
                    <a:pt x="97407" y="1446370"/>
                  </a:lnTo>
                  <a:lnTo>
                    <a:pt x="134432" y="1430123"/>
                  </a:lnTo>
                  <a:lnTo>
                    <a:pt x="175501" y="1402770"/>
                  </a:lnTo>
                  <a:lnTo>
                    <a:pt x="219607" y="1379014"/>
                  </a:lnTo>
                  <a:lnTo>
                    <a:pt x="259869" y="1353597"/>
                  </a:lnTo>
                  <a:lnTo>
                    <a:pt x="301295" y="1336152"/>
                  </a:lnTo>
                  <a:lnTo>
                    <a:pt x="346547" y="1307632"/>
                  </a:lnTo>
                  <a:lnTo>
                    <a:pt x="391004" y="1273666"/>
                  </a:lnTo>
                  <a:lnTo>
                    <a:pt x="434459" y="1240083"/>
                  </a:lnTo>
                  <a:lnTo>
                    <a:pt x="478854" y="1197135"/>
                  </a:lnTo>
                  <a:lnTo>
                    <a:pt x="519384" y="1156643"/>
                  </a:lnTo>
                  <a:lnTo>
                    <a:pt x="561581" y="1114447"/>
                  </a:lnTo>
                  <a:lnTo>
                    <a:pt x="573441" y="1100470"/>
                  </a:lnTo>
                  <a:lnTo>
                    <a:pt x="587127" y="1077926"/>
                  </a:lnTo>
                  <a:lnTo>
                    <a:pt x="603059" y="1066660"/>
                  </a:lnTo>
                  <a:lnTo>
                    <a:pt x="635992" y="1021917"/>
                  </a:lnTo>
                  <a:lnTo>
                    <a:pt x="643555" y="1011720"/>
                  </a:lnTo>
                  <a:lnTo>
                    <a:pt x="654211" y="984948"/>
                  </a:lnTo>
                  <a:lnTo>
                    <a:pt x="656944" y="976240"/>
                  </a:lnTo>
                  <a:lnTo>
                    <a:pt x="670144" y="959204"/>
                  </a:lnTo>
                  <a:lnTo>
                    <a:pt x="687764" y="935769"/>
                  </a:lnTo>
                  <a:lnTo>
                    <a:pt x="712188" y="890716"/>
                  </a:lnTo>
                  <a:lnTo>
                    <a:pt x="742357" y="843132"/>
                  </a:lnTo>
                  <a:lnTo>
                    <a:pt x="749478" y="820349"/>
                  </a:lnTo>
                  <a:lnTo>
                    <a:pt x="752201" y="807835"/>
                  </a:lnTo>
                  <a:lnTo>
                    <a:pt x="759685" y="794839"/>
                  </a:lnTo>
                  <a:lnTo>
                    <a:pt x="777951" y="772340"/>
                  </a:lnTo>
                  <a:lnTo>
                    <a:pt x="800104" y="728593"/>
                  </a:lnTo>
                  <a:lnTo>
                    <a:pt x="822522" y="684841"/>
                  </a:lnTo>
                  <a:lnTo>
                    <a:pt x="840983" y="642782"/>
                  </a:lnTo>
                  <a:lnTo>
                    <a:pt x="852939" y="622480"/>
                  </a:lnTo>
                  <a:lnTo>
                    <a:pt x="859221" y="602007"/>
                  </a:lnTo>
                  <a:lnTo>
                    <a:pt x="891141" y="555104"/>
                  </a:lnTo>
                  <a:lnTo>
                    <a:pt x="897341" y="535194"/>
                  </a:lnTo>
                  <a:lnTo>
                    <a:pt x="922748" y="492616"/>
                  </a:lnTo>
                  <a:lnTo>
                    <a:pt x="937882" y="457430"/>
                  </a:lnTo>
                  <a:lnTo>
                    <a:pt x="947613" y="426177"/>
                  </a:lnTo>
                  <a:lnTo>
                    <a:pt x="974277" y="382471"/>
                  </a:lnTo>
                  <a:lnTo>
                    <a:pt x="989885" y="357552"/>
                  </a:lnTo>
                  <a:lnTo>
                    <a:pt x="1003159" y="332796"/>
                  </a:lnTo>
                  <a:lnTo>
                    <a:pt x="1014914" y="316656"/>
                  </a:lnTo>
                  <a:lnTo>
                    <a:pt x="1017282" y="305982"/>
                  </a:lnTo>
                  <a:lnTo>
                    <a:pt x="1020030" y="301231"/>
                  </a:lnTo>
                  <a:lnTo>
                    <a:pt x="1031892" y="288429"/>
                  </a:lnTo>
                  <a:lnTo>
                    <a:pt x="1042448" y="264600"/>
                  </a:lnTo>
                  <a:lnTo>
                    <a:pt x="1060853" y="248622"/>
                  </a:lnTo>
                  <a:lnTo>
                    <a:pt x="1093226" y="202833"/>
                  </a:lnTo>
                  <a:lnTo>
                    <a:pt x="1138932" y="156156"/>
                  </a:lnTo>
                  <a:lnTo>
                    <a:pt x="1186025" y="110063"/>
                  </a:lnTo>
                  <a:lnTo>
                    <a:pt x="1231999" y="77219"/>
                  </a:lnTo>
                  <a:lnTo>
                    <a:pt x="1273858" y="42053"/>
                  </a:lnTo>
                  <a:lnTo>
                    <a:pt x="1315376" y="25179"/>
                  </a:lnTo>
                  <a:lnTo>
                    <a:pt x="1353791" y="12358"/>
                  </a:lnTo>
                  <a:lnTo>
                    <a:pt x="1395403" y="2456"/>
                  </a:lnTo>
                  <a:lnTo>
                    <a:pt x="1433412" y="0"/>
                  </a:lnTo>
                  <a:lnTo>
                    <a:pt x="1462822" y="797"/>
                  </a:lnTo>
                  <a:lnTo>
                    <a:pt x="1507606" y="9338"/>
                  </a:lnTo>
                  <a:lnTo>
                    <a:pt x="1553726" y="19342"/>
                  </a:lnTo>
                  <a:lnTo>
                    <a:pt x="1598547" y="31509"/>
                  </a:lnTo>
                  <a:lnTo>
                    <a:pt x="1630369" y="38616"/>
                  </a:lnTo>
                  <a:lnTo>
                    <a:pt x="1677515" y="63567"/>
                  </a:lnTo>
                  <a:lnTo>
                    <a:pt x="1720556" y="91824"/>
                  </a:lnTo>
                  <a:lnTo>
                    <a:pt x="1762923" y="120712"/>
                  </a:lnTo>
                  <a:lnTo>
                    <a:pt x="1806087" y="161560"/>
                  </a:lnTo>
                  <a:lnTo>
                    <a:pt x="1845800" y="193369"/>
                  </a:lnTo>
                  <a:lnTo>
                    <a:pt x="1885770" y="237201"/>
                  </a:lnTo>
                  <a:lnTo>
                    <a:pt x="1924034" y="278627"/>
                  </a:lnTo>
                  <a:lnTo>
                    <a:pt x="1962344" y="323843"/>
                  </a:lnTo>
                  <a:lnTo>
                    <a:pt x="1996682" y="366095"/>
                  </a:lnTo>
                  <a:lnTo>
                    <a:pt x="2028773" y="406975"/>
                  </a:lnTo>
                  <a:lnTo>
                    <a:pt x="2065071" y="450378"/>
                  </a:lnTo>
                  <a:lnTo>
                    <a:pt x="2094898" y="491498"/>
                  </a:lnTo>
                  <a:lnTo>
                    <a:pt x="2121866" y="534040"/>
                  </a:lnTo>
                  <a:lnTo>
                    <a:pt x="2153037" y="577874"/>
                  </a:lnTo>
                  <a:lnTo>
                    <a:pt x="2182151" y="622855"/>
                  </a:lnTo>
                  <a:lnTo>
                    <a:pt x="2211453" y="663006"/>
                  </a:lnTo>
                  <a:lnTo>
                    <a:pt x="2239011" y="710005"/>
                  </a:lnTo>
                  <a:lnTo>
                    <a:pt x="2269151" y="751773"/>
                  </a:lnTo>
                  <a:lnTo>
                    <a:pt x="2293045" y="793070"/>
                  </a:lnTo>
                  <a:lnTo>
                    <a:pt x="2326311" y="840632"/>
                  </a:lnTo>
                  <a:lnTo>
                    <a:pt x="2354855" y="884863"/>
                  </a:lnTo>
                  <a:lnTo>
                    <a:pt x="2383427" y="926323"/>
                  </a:lnTo>
                  <a:lnTo>
                    <a:pt x="2419541" y="973407"/>
                  </a:lnTo>
                  <a:lnTo>
                    <a:pt x="2455611" y="1016525"/>
                  </a:lnTo>
                  <a:lnTo>
                    <a:pt x="2486201" y="1057857"/>
                  </a:lnTo>
                  <a:lnTo>
                    <a:pt x="2517228" y="1102175"/>
                  </a:lnTo>
                  <a:lnTo>
                    <a:pt x="2558779" y="1145903"/>
                  </a:lnTo>
                  <a:lnTo>
                    <a:pt x="2602173" y="1192068"/>
                  </a:lnTo>
                  <a:lnTo>
                    <a:pt x="2635691" y="1233817"/>
                  </a:lnTo>
                  <a:lnTo>
                    <a:pt x="2678668" y="1279101"/>
                  </a:lnTo>
                  <a:lnTo>
                    <a:pt x="2713167" y="1321750"/>
                  </a:lnTo>
                  <a:lnTo>
                    <a:pt x="2747338" y="1348709"/>
                  </a:lnTo>
                  <a:lnTo>
                    <a:pt x="2757072" y="1364839"/>
                  </a:lnTo>
                  <a:lnTo>
                    <a:pt x="2762771" y="1368389"/>
                  </a:lnTo>
                  <a:lnTo>
                    <a:pt x="2769997" y="1370667"/>
                  </a:lnTo>
                  <a:lnTo>
                    <a:pt x="2784877" y="1384436"/>
                  </a:lnTo>
                  <a:lnTo>
                    <a:pt x="2788181" y="1390504"/>
                  </a:lnTo>
                  <a:lnTo>
                    <a:pt x="2790303" y="1397966"/>
                  </a:lnTo>
                  <a:lnTo>
                    <a:pt x="2795726" y="1404315"/>
                  </a:lnTo>
                  <a:lnTo>
                    <a:pt x="2801118" y="1407100"/>
                  </a:lnTo>
                  <a:lnTo>
                    <a:pt x="2804037" y="1407843"/>
                  </a:lnTo>
                  <a:lnTo>
                    <a:pt x="2813201" y="1413944"/>
                  </a:lnTo>
                  <a:lnTo>
                    <a:pt x="2825779" y="1424429"/>
                  </a:lnTo>
                  <a:lnTo>
                    <a:pt x="2832113" y="1426623"/>
                  </a:lnTo>
                  <a:lnTo>
                    <a:pt x="2834226" y="1428266"/>
                  </a:lnTo>
                  <a:lnTo>
                    <a:pt x="2838257" y="1434577"/>
                  </a:lnTo>
                  <a:lnTo>
                    <a:pt x="2865679" y="1445384"/>
                  </a:lnTo>
                  <a:lnTo>
                    <a:pt x="2869302" y="1446065"/>
                  </a:lnTo>
                  <a:lnTo>
                    <a:pt x="2876151" y="1449644"/>
                  </a:lnTo>
                  <a:lnTo>
                    <a:pt x="2882722" y="1453705"/>
                  </a:lnTo>
                  <a:lnTo>
                    <a:pt x="2892373" y="1457049"/>
                  </a:lnTo>
                  <a:lnTo>
                    <a:pt x="2901934" y="1463214"/>
                  </a:lnTo>
                  <a:lnTo>
                    <a:pt x="2940607" y="1474552"/>
                  </a:lnTo>
                  <a:lnTo>
                    <a:pt x="2971874" y="1478634"/>
                  </a:lnTo>
                  <a:lnTo>
                    <a:pt x="3017446" y="1492462"/>
                  </a:lnTo>
                  <a:lnTo>
                    <a:pt x="3037888" y="1497108"/>
                  </a:lnTo>
                  <a:lnTo>
                    <a:pt x="3057351" y="1502364"/>
                  </a:lnTo>
                  <a:lnTo>
                    <a:pt x="3069089" y="1504652"/>
                  </a:lnTo>
                  <a:lnTo>
                    <a:pt x="3085885" y="1513975"/>
                  </a:lnTo>
                  <a:lnTo>
                    <a:pt x="3095625" y="151410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4" name="SMARTInkShape-2767">
              <a:extLst>
                <a:ext uri="{FF2B5EF4-FFF2-40B4-BE49-F238E27FC236}">
                  <a16:creationId xmlns:a16="http://schemas.microsoft.com/office/drawing/2014/main" id="{C96EB2B5-B846-7050-27BF-776EA4E1DFD5}"/>
                </a:ext>
              </a:extLst>
            </p:cNvPr>
            <p:cNvSpPr/>
            <p:nvPr>
              <p:custDataLst>
                <p:tags r:id="rId287"/>
              </p:custDataLst>
            </p:nvPr>
          </p:nvSpPr>
          <p:spPr>
            <a:xfrm>
              <a:off x="7572375" y="3125524"/>
              <a:ext cx="512989" cy="46292"/>
            </a:xfrm>
            <a:custGeom>
              <a:avLst/>
              <a:gdLst/>
              <a:ahLst/>
              <a:cxnLst/>
              <a:rect l="0" t="0" r="0" b="0"/>
              <a:pathLst>
                <a:path w="512989" h="46292">
                  <a:moveTo>
                    <a:pt x="0" y="8201"/>
                  </a:moveTo>
                  <a:lnTo>
                    <a:pt x="0" y="8201"/>
                  </a:lnTo>
                  <a:lnTo>
                    <a:pt x="5056" y="8201"/>
                  </a:lnTo>
                  <a:lnTo>
                    <a:pt x="6547" y="7143"/>
                  </a:lnTo>
                  <a:lnTo>
                    <a:pt x="7540" y="5379"/>
                  </a:lnTo>
                  <a:lnTo>
                    <a:pt x="8201" y="3145"/>
                  </a:lnTo>
                  <a:lnTo>
                    <a:pt x="9701" y="1655"/>
                  </a:lnTo>
                  <a:lnTo>
                    <a:pt x="14190" y="0"/>
                  </a:lnTo>
                  <a:lnTo>
                    <a:pt x="15809" y="617"/>
                  </a:lnTo>
                  <a:lnTo>
                    <a:pt x="16890" y="2087"/>
                  </a:lnTo>
                  <a:lnTo>
                    <a:pt x="17610" y="4125"/>
                  </a:lnTo>
                  <a:lnTo>
                    <a:pt x="19148" y="4425"/>
                  </a:lnTo>
                  <a:lnTo>
                    <a:pt x="23679" y="1937"/>
                  </a:lnTo>
                  <a:lnTo>
                    <a:pt x="25312" y="1908"/>
                  </a:lnTo>
                  <a:lnTo>
                    <a:pt x="26399" y="2947"/>
                  </a:lnTo>
                  <a:lnTo>
                    <a:pt x="27125" y="4699"/>
                  </a:lnTo>
                  <a:lnTo>
                    <a:pt x="28667" y="5866"/>
                  </a:lnTo>
                  <a:lnTo>
                    <a:pt x="33202" y="7163"/>
                  </a:lnTo>
                  <a:lnTo>
                    <a:pt x="80557" y="8201"/>
                  </a:lnTo>
                  <a:lnTo>
                    <a:pt x="126819" y="8201"/>
                  </a:lnTo>
                  <a:lnTo>
                    <a:pt x="168450" y="8201"/>
                  </a:lnTo>
                  <a:lnTo>
                    <a:pt x="215317" y="17334"/>
                  </a:lnTo>
                  <a:lnTo>
                    <a:pt x="252807" y="20533"/>
                  </a:lnTo>
                  <a:lnTo>
                    <a:pt x="284531" y="26661"/>
                  </a:lnTo>
                  <a:lnTo>
                    <a:pt x="292616" y="28047"/>
                  </a:lnTo>
                  <a:lnTo>
                    <a:pt x="315054" y="34738"/>
                  </a:lnTo>
                  <a:lnTo>
                    <a:pt x="358608" y="36697"/>
                  </a:lnTo>
                  <a:lnTo>
                    <a:pt x="400510" y="36769"/>
                  </a:lnTo>
                  <a:lnTo>
                    <a:pt x="442799" y="36776"/>
                  </a:lnTo>
                  <a:lnTo>
                    <a:pt x="457150" y="37834"/>
                  </a:lnTo>
                  <a:lnTo>
                    <a:pt x="477862" y="45712"/>
                  </a:lnTo>
                  <a:lnTo>
                    <a:pt x="499827" y="46291"/>
                  </a:lnTo>
                  <a:lnTo>
                    <a:pt x="501493" y="45236"/>
                  </a:lnTo>
                  <a:lnTo>
                    <a:pt x="502604" y="43474"/>
                  </a:lnTo>
                  <a:lnTo>
                    <a:pt x="504387" y="38099"/>
                  </a:lnTo>
                  <a:lnTo>
                    <a:pt x="507452" y="37364"/>
                  </a:lnTo>
                  <a:lnTo>
                    <a:pt x="512988" y="36892"/>
                  </a:lnTo>
                  <a:lnTo>
                    <a:pt x="504825" y="367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5" name="SMARTInkShape-2768">
              <a:extLst>
                <a:ext uri="{FF2B5EF4-FFF2-40B4-BE49-F238E27FC236}">
                  <a16:creationId xmlns:a16="http://schemas.microsoft.com/office/drawing/2014/main" id="{632D1980-0348-6867-94D9-40230FD899B7}"/>
                </a:ext>
              </a:extLst>
            </p:cNvPr>
            <p:cNvSpPr/>
            <p:nvPr>
              <p:custDataLst>
                <p:tags r:id="rId288"/>
              </p:custDataLst>
            </p:nvPr>
          </p:nvSpPr>
          <p:spPr>
            <a:xfrm>
              <a:off x="5381625" y="2647953"/>
              <a:ext cx="28576" cy="380990"/>
            </a:xfrm>
            <a:custGeom>
              <a:avLst/>
              <a:gdLst/>
              <a:ahLst/>
              <a:cxnLst/>
              <a:rect l="0" t="0" r="0" b="0"/>
              <a:pathLst>
                <a:path w="28576" h="380990">
                  <a:moveTo>
                    <a:pt x="0" y="28572"/>
                  </a:moveTo>
                  <a:lnTo>
                    <a:pt x="0" y="28572"/>
                  </a:lnTo>
                  <a:lnTo>
                    <a:pt x="8201" y="20371"/>
                  </a:lnTo>
                  <a:lnTo>
                    <a:pt x="9409" y="10962"/>
                  </a:lnTo>
                  <a:lnTo>
                    <a:pt x="19047" y="0"/>
                  </a:lnTo>
                  <a:lnTo>
                    <a:pt x="19050" y="45734"/>
                  </a:lnTo>
                  <a:lnTo>
                    <a:pt x="16228" y="89543"/>
                  </a:lnTo>
                  <a:lnTo>
                    <a:pt x="10408" y="134909"/>
                  </a:lnTo>
                  <a:lnTo>
                    <a:pt x="9700" y="179085"/>
                  </a:lnTo>
                  <a:lnTo>
                    <a:pt x="9548" y="221803"/>
                  </a:lnTo>
                  <a:lnTo>
                    <a:pt x="9528" y="267057"/>
                  </a:lnTo>
                  <a:lnTo>
                    <a:pt x="9525" y="306830"/>
                  </a:lnTo>
                  <a:lnTo>
                    <a:pt x="10583" y="323693"/>
                  </a:lnTo>
                  <a:lnTo>
                    <a:pt x="15013" y="344027"/>
                  </a:lnTo>
                  <a:lnTo>
                    <a:pt x="12680" y="358284"/>
                  </a:lnTo>
                  <a:lnTo>
                    <a:pt x="19047" y="380989"/>
                  </a:lnTo>
                  <a:lnTo>
                    <a:pt x="19050" y="367739"/>
                  </a:lnTo>
                  <a:lnTo>
                    <a:pt x="20108" y="365808"/>
                  </a:lnTo>
                  <a:lnTo>
                    <a:pt x="28575" y="3619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6" name="SMARTInkShape-2769">
              <a:extLst>
                <a:ext uri="{FF2B5EF4-FFF2-40B4-BE49-F238E27FC236}">
                  <a16:creationId xmlns:a16="http://schemas.microsoft.com/office/drawing/2014/main" id="{2D114079-C41B-3DD8-57DC-D334ACBCEC7B}"/>
                </a:ext>
              </a:extLst>
            </p:cNvPr>
            <p:cNvSpPr/>
            <p:nvPr>
              <p:custDataLst>
                <p:tags r:id="rId289"/>
              </p:custDataLst>
            </p:nvPr>
          </p:nvSpPr>
          <p:spPr>
            <a:xfrm>
              <a:off x="7620000" y="2763727"/>
              <a:ext cx="9526" cy="379524"/>
            </a:xfrm>
            <a:custGeom>
              <a:avLst/>
              <a:gdLst/>
              <a:ahLst/>
              <a:cxnLst/>
              <a:rect l="0" t="0" r="0" b="0"/>
              <a:pathLst>
                <a:path w="9526" h="379524">
                  <a:moveTo>
                    <a:pt x="9525" y="36623"/>
                  </a:moveTo>
                  <a:lnTo>
                    <a:pt x="9525" y="36623"/>
                  </a:lnTo>
                  <a:lnTo>
                    <a:pt x="9525" y="0"/>
                  </a:lnTo>
                  <a:lnTo>
                    <a:pt x="8467" y="32721"/>
                  </a:lnTo>
                  <a:lnTo>
                    <a:pt x="1985" y="69131"/>
                  </a:lnTo>
                  <a:lnTo>
                    <a:pt x="261" y="115065"/>
                  </a:lnTo>
                  <a:lnTo>
                    <a:pt x="52" y="154188"/>
                  </a:lnTo>
                  <a:lnTo>
                    <a:pt x="16" y="189990"/>
                  </a:lnTo>
                  <a:lnTo>
                    <a:pt x="4" y="234958"/>
                  </a:lnTo>
                  <a:lnTo>
                    <a:pt x="0" y="276511"/>
                  </a:lnTo>
                  <a:lnTo>
                    <a:pt x="0" y="323212"/>
                  </a:lnTo>
                  <a:lnTo>
                    <a:pt x="0" y="369864"/>
                  </a:lnTo>
                  <a:lnTo>
                    <a:pt x="0" y="3795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12" name="SMARTInkShape-Group478">
            <a:extLst>
              <a:ext uri="{FF2B5EF4-FFF2-40B4-BE49-F238E27FC236}">
                <a16:creationId xmlns:a16="http://schemas.microsoft.com/office/drawing/2014/main" id="{48855116-BBF0-9466-B0C4-28C1589BA7F4}"/>
              </a:ext>
            </a:extLst>
          </p:cNvPr>
          <p:cNvGrpSpPr/>
          <p:nvPr/>
        </p:nvGrpSpPr>
        <p:grpSpPr>
          <a:xfrm>
            <a:off x="4953000" y="2792149"/>
            <a:ext cx="428626" cy="226579"/>
            <a:chOff x="4953000" y="2792149"/>
            <a:chExt cx="428626" cy="226579"/>
          </a:xfrm>
        </p:grpSpPr>
        <p:sp>
          <p:nvSpPr>
            <p:cNvPr id="1708" name="SMARTInkShape-2770">
              <a:extLst>
                <a:ext uri="{FF2B5EF4-FFF2-40B4-BE49-F238E27FC236}">
                  <a16:creationId xmlns:a16="http://schemas.microsoft.com/office/drawing/2014/main" id="{17EE886D-90F2-92A5-D3DE-910FF552EC1C}"/>
                </a:ext>
              </a:extLst>
            </p:cNvPr>
            <p:cNvSpPr/>
            <p:nvPr>
              <p:custDataLst>
                <p:tags r:id="rId282"/>
              </p:custDataLst>
            </p:nvPr>
          </p:nvSpPr>
          <p:spPr>
            <a:xfrm>
              <a:off x="4953000" y="2895600"/>
              <a:ext cx="133351" cy="123128"/>
            </a:xfrm>
            <a:custGeom>
              <a:avLst/>
              <a:gdLst/>
              <a:ahLst/>
              <a:cxnLst/>
              <a:rect l="0" t="0" r="0" b="0"/>
              <a:pathLst>
                <a:path w="133351" h="123128">
                  <a:moveTo>
                    <a:pt x="0" y="0"/>
                  </a:moveTo>
                  <a:lnTo>
                    <a:pt x="0" y="0"/>
                  </a:lnTo>
                  <a:lnTo>
                    <a:pt x="13183" y="20722"/>
                  </a:lnTo>
                  <a:lnTo>
                    <a:pt x="47946" y="60119"/>
                  </a:lnTo>
                  <a:lnTo>
                    <a:pt x="83892" y="102540"/>
                  </a:lnTo>
                  <a:lnTo>
                    <a:pt x="101998" y="115872"/>
                  </a:lnTo>
                  <a:lnTo>
                    <a:pt x="115712" y="121469"/>
                  </a:lnTo>
                  <a:lnTo>
                    <a:pt x="126478" y="123127"/>
                  </a:lnTo>
                  <a:lnTo>
                    <a:pt x="128768" y="122301"/>
                  </a:lnTo>
                  <a:lnTo>
                    <a:pt x="13335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9" name="SMARTInkShape-2771">
              <a:extLst>
                <a:ext uri="{FF2B5EF4-FFF2-40B4-BE49-F238E27FC236}">
                  <a16:creationId xmlns:a16="http://schemas.microsoft.com/office/drawing/2014/main" id="{A182A920-533E-C5A5-D85E-21D61357B34A}"/>
                </a:ext>
              </a:extLst>
            </p:cNvPr>
            <p:cNvSpPr/>
            <p:nvPr>
              <p:custDataLst>
                <p:tags r:id="rId283"/>
              </p:custDataLst>
            </p:nvPr>
          </p:nvSpPr>
          <p:spPr>
            <a:xfrm>
              <a:off x="5029200" y="2876942"/>
              <a:ext cx="142876" cy="94859"/>
            </a:xfrm>
            <a:custGeom>
              <a:avLst/>
              <a:gdLst/>
              <a:ahLst/>
              <a:cxnLst/>
              <a:rect l="0" t="0" r="0" b="0"/>
              <a:pathLst>
                <a:path w="142876" h="94859">
                  <a:moveTo>
                    <a:pt x="0" y="9133"/>
                  </a:moveTo>
                  <a:lnTo>
                    <a:pt x="0" y="9133"/>
                  </a:lnTo>
                  <a:lnTo>
                    <a:pt x="8201" y="932"/>
                  </a:lnTo>
                  <a:lnTo>
                    <a:pt x="14189" y="0"/>
                  </a:lnTo>
                  <a:lnTo>
                    <a:pt x="19712" y="2605"/>
                  </a:lnTo>
                  <a:lnTo>
                    <a:pt x="54571" y="35266"/>
                  </a:lnTo>
                  <a:lnTo>
                    <a:pt x="88983" y="72697"/>
                  </a:lnTo>
                  <a:lnTo>
                    <a:pt x="115806" y="89383"/>
                  </a:lnTo>
                  <a:lnTo>
                    <a:pt x="132393" y="93776"/>
                  </a:lnTo>
                  <a:lnTo>
                    <a:pt x="142875" y="948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0" name="SMARTInkShape-2772">
              <a:extLst>
                <a:ext uri="{FF2B5EF4-FFF2-40B4-BE49-F238E27FC236}">
                  <a16:creationId xmlns:a16="http://schemas.microsoft.com/office/drawing/2014/main" id="{B47A1714-86A8-AFCC-D159-31D6F1BC44A9}"/>
                </a:ext>
              </a:extLst>
            </p:cNvPr>
            <p:cNvSpPr/>
            <p:nvPr>
              <p:custDataLst>
                <p:tags r:id="rId284"/>
              </p:custDataLst>
            </p:nvPr>
          </p:nvSpPr>
          <p:spPr>
            <a:xfrm>
              <a:off x="5143500" y="2852274"/>
              <a:ext cx="123826" cy="90952"/>
            </a:xfrm>
            <a:custGeom>
              <a:avLst/>
              <a:gdLst/>
              <a:ahLst/>
              <a:cxnLst/>
              <a:rect l="0" t="0" r="0" b="0"/>
              <a:pathLst>
                <a:path w="123826" h="90952">
                  <a:moveTo>
                    <a:pt x="0" y="14751"/>
                  </a:moveTo>
                  <a:lnTo>
                    <a:pt x="0" y="14751"/>
                  </a:lnTo>
                  <a:lnTo>
                    <a:pt x="0" y="9695"/>
                  </a:lnTo>
                  <a:lnTo>
                    <a:pt x="1058" y="8205"/>
                  </a:lnTo>
                  <a:lnTo>
                    <a:pt x="2822" y="7212"/>
                  </a:lnTo>
                  <a:lnTo>
                    <a:pt x="5056" y="6550"/>
                  </a:lnTo>
                  <a:lnTo>
                    <a:pt x="13257" y="562"/>
                  </a:lnTo>
                  <a:lnTo>
                    <a:pt x="16247" y="0"/>
                  </a:lnTo>
                  <a:lnTo>
                    <a:pt x="19298" y="684"/>
                  </a:lnTo>
                  <a:lnTo>
                    <a:pt x="25510" y="3207"/>
                  </a:lnTo>
                  <a:lnTo>
                    <a:pt x="31798" y="4329"/>
                  </a:lnTo>
                  <a:lnTo>
                    <a:pt x="33899" y="5686"/>
                  </a:lnTo>
                  <a:lnTo>
                    <a:pt x="35300" y="7650"/>
                  </a:lnTo>
                  <a:lnTo>
                    <a:pt x="37914" y="12653"/>
                  </a:lnTo>
                  <a:lnTo>
                    <a:pt x="42603" y="18404"/>
                  </a:lnTo>
                  <a:lnTo>
                    <a:pt x="48216" y="21667"/>
                  </a:lnTo>
                  <a:lnTo>
                    <a:pt x="51195" y="22536"/>
                  </a:lnTo>
                  <a:lnTo>
                    <a:pt x="57325" y="29147"/>
                  </a:lnTo>
                  <a:lnTo>
                    <a:pt x="92430" y="71865"/>
                  </a:lnTo>
                  <a:lnTo>
                    <a:pt x="93369" y="75052"/>
                  </a:lnTo>
                  <a:lnTo>
                    <a:pt x="95054" y="77177"/>
                  </a:lnTo>
                  <a:lnTo>
                    <a:pt x="112535" y="89461"/>
                  </a:lnTo>
                  <a:lnTo>
                    <a:pt x="123825" y="909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1" name="SMARTInkShape-2773">
              <a:extLst>
                <a:ext uri="{FF2B5EF4-FFF2-40B4-BE49-F238E27FC236}">
                  <a16:creationId xmlns:a16="http://schemas.microsoft.com/office/drawing/2014/main" id="{946BF7B3-7EC6-5550-415D-811E8A686D5C}"/>
                </a:ext>
              </a:extLst>
            </p:cNvPr>
            <p:cNvSpPr/>
            <p:nvPr>
              <p:custDataLst>
                <p:tags r:id="rId285"/>
              </p:custDataLst>
            </p:nvPr>
          </p:nvSpPr>
          <p:spPr>
            <a:xfrm>
              <a:off x="5229225" y="2792149"/>
              <a:ext cx="152401" cy="103452"/>
            </a:xfrm>
            <a:custGeom>
              <a:avLst/>
              <a:gdLst/>
              <a:ahLst/>
              <a:cxnLst/>
              <a:rect l="0" t="0" r="0" b="0"/>
              <a:pathLst>
                <a:path w="152401" h="103452">
                  <a:moveTo>
                    <a:pt x="0" y="8201"/>
                  </a:moveTo>
                  <a:lnTo>
                    <a:pt x="0" y="8201"/>
                  </a:lnTo>
                  <a:lnTo>
                    <a:pt x="5056" y="3145"/>
                  </a:lnTo>
                  <a:lnTo>
                    <a:pt x="13183" y="662"/>
                  </a:lnTo>
                  <a:lnTo>
                    <a:pt x="18314" y="0"/>
                  </a:lnTo>
                  <a:lnTo>
                    <a:pt x="35648" y="4125"/>
                  </a:lnTo>
                  <a:lnTo>
                    <a:pt x="47946" y="14856"/>
                  </a:lnTo>
                  <a:lnTo>
                    <a:pt x="82931" y="58396"/>
                  </a:lnTo>
                  <a:lnTo>
                    <a:pt x="91892" y="73902"/>
                  </a:lnTo>
                  <a:lnTo>
                    <a:pt x="102930" y="84321"/>
                  </a:lnTo>
                  <a:lnTo>
                    <a:pt x="132750" y="98575"/>
                  </a:lnTo>
                  <a:lnTo>
                    <a:pt x="152400" y="1034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17" name="SMARTInkShape-Group479">
            <a:extLst>
              <a:ext uri="{FF2B5EF4-FFF2-40B4-BE49-F238E27FC236}">
                <a16:creationId xmlns:a16="http://schemas.microsoft.com/office/drawing/2014/main" id="{0E031375-F26A-C485-9B6F-5B98089A0F76}"/>
              </a:ext>
            </a:extLst>
          </p:cNvPr>
          <p:cNvGrpSpPr/>
          <p:nvPr/>
        </p:nvGrpSpPr>
        <p:grpSpPr>
          <a:xfrm>
            <a:off x="7581900" y="2895600"/>
            <a:ext cx="495301" cy="171451"/>
            <a:chOff x="7581900" y="2895600"/>
            <a:chExt cx="495301" cy="171451"/>
          </a:xfrm>
        </p:grpSpPr>
        <p:sp>
          <p:nvSpPr>
            <p:cNvPr id="1713" name="SMARTInkShape-2774">
              <a:extLst>
                <a:ext uri="{FF2B5EF4-FFF2-40B4-BE49-F238E27FC236}">
                  <a16:creationId xmlns:a16="http://schemas.microsoft.com/office/drawing/2014/main" id="{923A6796-5AA0-6EFF-F46C-6582AC608749}"/>
                </a:ext>
              </a:extLst>
            </p:cNvPr>
            <p:cNvSpPr/>
            <p:nvPr>
              <p:custDataLst>
                <p:tags r:id="rId278"/>
              </p:custDataLst>
            </p:nvPr>
          </p:nvSpPr>
          <p:spPr>
            <a:xfrm>
              <a:off x="7581900" y="2895600"/>
              <a:ext cx="199439" cy="57151"/>
            </a:xfrm>
            <a:custGeom>
              <a:avLst/>
              <a:gdLst/>
              <a:ahLst/>
              <a:cxnLst/>
              <a:rect l="0" t="0" r="0" b="0"/>
              <a:pathLst>
                <a:path w="199439" h="57151">
                  <a:moveTo>
                    <a:pt x="0" y="57150"/>
                  </a:moveTo>
                  <a:lnTo>
                    <a:pt x="0" y="57150"/>
                  </a:lnTo>
                  <a:lnTo>
                    <a:pt x="15208" y="56092"/>
                  </a:lnTo>
                  <a:lnTo>
                    <a:pt x="57566" y="41962"/>
                  </a:lnTo>
                  <a:lnTo>
                    <a:pt x="96768" y="33552"/>
                  </a:lnTo>
                  <a:lnTo>
                    <a:pt x="143074" y="18869"/>
                  </a:lnTo>
                  <a:lnTo>
                    <a:pt x="179320" y="7523"/>
                  </a:lnTo>
                  <a:lnTo>
                    <a:pt x="186589" y="3344"/>
                  </a:lnTo>
                  <a:lnTo>
                    <a:pt x="199438" y="130"/>
                  </a:lnTo>
                  <a:lnTo>
                    <a:pt x="1905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4" name="SMARTInkShape-2775">
              <a:extLst>
                <a:ext uri="{FF2B5EF4-FFF2-40B4-BE49-F238E27FC236}">
                  <a16:creationId xmlns:a16="http://schemas.microsoft.com/office/drawing/2014/main" id="{4D3D0376-F804-B0DB-B5E7-249F0F2A1701}"/>
                </a:ext>
              </a:extLst>
            </p:cNvPr>
            <p:cNvSpPr/>
            <p:nvPr>
              <p:custDataLst>
                <p:tags r:id="rId279"/>
              </p:custDataLst>
            </p:nvPr>
          </p:nvSpPr>
          <p:spPr>
            <a:xfrm>
              <a:off x="7677150" y="2905125"/>
              <a:ext cx="228601" cy="76201"/>
            </a:xfrm>
            <a:custGeom>
              <a:avLst/>
              <a:gdLst/>
              <a:ahLst/>
              <a:cxnLst/>
              <a:rect l="0" t="0" r="0" b="0"/>
              <a:pathLst>
                <a:path w="228601" h="76201">
                  <a:moveTo>
                    <a:pt x="0" y="76200"/>
                  </a:moveTo>
                  <a:lnTo>
                    <a:pt x="0" y="76200"/>
                  </a:lnTo>
                  <a:lnTo>
                    <a:pt x="15208" y="75142"/>
                  </a:lnTo>
                  <a:lnTo>
                    <a:pt x="53137" y="58895"/>
                  </a:lnTo>
                  <a:lnTo>
                    <a:pt x="93924" y="41256"/>
                  </a:lnTo>
                  <a:lnTo>
                    <a:pt x="131990" y="25632"/>
                  </a:lnTo>
                  <a:lnTo>
                    <a:pt x="174004" y="17528"/>
                  </a:lnTo>
                  <a:lnTo>
                    <a:pt x="201840" y="9074"/>
                  </a:lnTo>
                  <a:lnTo>
                    <a:pt x="216791" y="2689"/>
                  </a:lnTo>
                  <a:lnTo>
                    <a:pt x="228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5" name="SMARTInkShape-2776">
              <a:extLst>
                <a:ext uri="{FF2B5EF4-FFF2-40B4-BE49-F238E27FC236}">
                  <a16:creationId xmlns:a16="http://schemas.microsoft.com/office/drawing/2014/main" id="{9EE18075-6409-AD04-0744-361CB991354C}"/>
                </a:ext>
              </a:extLst>
            </p:cNvPr>
            <p:cNvSpPr/>
            <p:nvPr>
              <p:custDataLst>
                <p:tags r:id="rId280"/>
              </p:custDataLst>
            </p:nvPr>
          </p:nvSpPr>
          <p:spPr>
            <a:xfrm>
              <a:off x="7743825" y="2962275"/>
              <a:ext cx="219076" cy="74877"/>
            </a:xfrm>
            <a:custGeom>
              <a:avLst/>
              <a:gdLst/>
              <a:ahLst/>
              <a:cxnLst/>
              <a:rect l="0" t="0" r="0" b="0"/>
              <a:pathLst>
                <a:path w="219076" h="74877">
                  <a:moveTo>
                    <a:pt x="0" y="66675"/>
                  </a:moveTo>
                  <a:lnTo>
                    <a:pt x="0" y="66675"/>
                  </a:lnTo>
                  <a:lnTo>
                    <a:pt x="0" y="71731"/>
                  </a:lnTo>
                  <a:lnTo>
                    <a:pt x="1058" y="73221"/>
                  </a:lnTo>
                  <a:lnTo>
                    <a:pt x="2822" y="74214"/>
                  </a:lnTo>
                  <a:lnTo>
                    <a:pt x="5056" y="74876"/>
                  </a:lnTo>
                  <a:lnTo>
                    <a:pt x="7605" y="74259"/>
                  </a:lnTo>
                  <a:lnTo>
                    <a:pt x="53257" y="53775"/>
                  </a:lnTo>
                  <a:lnTo>
                    <a:pt x="93383" y="41235"/>
                  </a:lnTo>
                  <a:lnTo>
                    <a:pt x="137573" y="25394"/>
                  </a:lnTo>
                  <a:lnTo>
                    <a:pt x="165738" y="13757"/>
                  </a:lnTo>
                  <a:lnTo>
                    <a:pt x="2190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6" name="SMARTInkShape-2777">
              <a:extLst>
                <a:ext uri="{FF2B5EF4-FFF2-40B4-BE49-F238E27FC236}">
                  <a16:creationId xmlns:a16="http://schemas.microsoft.com/office/drawing/2014/main" id="{2EAC3C3D-C652-E4C9-B7B6-AF24397D9A81}"/>
                </a:ext>
              </a:extLst>
            </p:cNvPr>
            <p:cNvSpPr/>
            <p:nvPr>
              <p:custDataLst>
                <p:tags r:id="rId281"/>
              </p:custDataLst>
            </p:nvPr>
          </p:nvSpPr>
          <p:spPr>
            <a:xfrm>
              <a:off x="7829550" y="3009900"/>
              <a:ext cx="247651" cy="57151"/>
            </a:xfrm>
            <a:custGeom>
              <a:avLst/>
              <a:gdLst/>
              <a:ahLst/>
              <a:cxnLst/>
              <a:rect l="0" t="0" r="0" b="0"/>
              <a:pathLst>
                <a:path w="247651" h="57151">
                  <a:moveTo>
                    <a:pt x="0" y="57150"/>
                  </a:moveTo>
                  <a:lnTo>
                    <a:pt x="0" y="57150"/>
                  </a:lnTo>
                  <a:lnTo>
                    <a:pt x="18314" y="57150"/>
                  </a:lnTo>
                  <a:lnTo>
                    <a:pt x="26836" y="54328"/>
                  </a:lnTo>
                  <a:lnTo>
                    <a:pt x="37327" y="49546"/>
                  </a:lnTo>
                  <a:lnTo>
                    <a:pt x="83010" y="38186"/>
                  </a:lnTo>
                  <a:lnTo>
                    <a:pt x="125797" y="25143"/>
                  </a:lnTo>
                  <a:lnTo>
                    <a:pt x="164902" y="12610"/>
                  </a:lnTo>
                  <a:lnTo>
                    <a:pt x="201671" y="3588"/>
                  </a:lnTo>
                  <a:lnTo>
                    <a:pt x="247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25" name="SMARTInkShape-Group480">
            <a:extLst>
              <a:ext uri="{FF2B5EF4-FFF2-40B4-BE49-F238E27FC236}">
                <a16:creationId xmlns:a16="http://schemas.microsoft.com/office/drawing/2014/main" id="{44D14C22-C1FD-366C-E142-30C7E01EC1E9}"/>
              </a:ext>
            </a:extLst>
          </p:cNvPr>
          <p:cNvGrpSpPr/>
          <p:nvPr/>
        </p:nvGrpSpPr>
        <p:grpSpPr>
          <a:xfrm>
            <a:off x="7820420" y="2114550"/>
            <a:ext cx="961631" cy="838201"/>
            <a:chOff x="7820420" y="2114550"/>
            <a:chExt cx="961631" cy="838201"/>
          </a:xfrm>
        </p:grpSpPr>
        <p:sp>
          <p:nvSpPr>
            <p:cNvPr id="1718" name="SMARTInkShape-2778">
              <a:extLst>
                <a:ext uri="{FF2B5EF4-FFF2-40B4-BE49-F238E27FC236}">
                  <a16:creationId xmlns:a16="http://schemas.microsoft.com/office/drawing/2014/main" id="{B5B39302-2691-8BDE-135A-02FBD42D2770}"/>
                </a:ext>
              </a:extLst>
            </p:cNvPr>
            <p:cNvSpPr/>
            <p:nvPr>
              <p:custDataLst>
                <p:tags r:id="rId271"/>
              </p:custDataLst>
            </p:nvPr>
          </p:nvSpPr>
          <p:spPr>
            <a:xfrm>
              <a:off x="7820420" y="2647951"/>
              <a:ext cx="490754" cy="304800"/>
            </a:xfrm>
            <a:custGeom>
              <a:avLst/>
              <a:gdLst/>
              <a:ahLst/>
              <a:cxnLst/>
              <a:rect l="0" t="0" r="0" b="0"/>
              <a:pathLst>
                <a:path w="490754" h="304800">
                  <a:moveTo>
                    <a:pt x="9130" y="304799"/>
                  </a:moveTo>
                  <a:lnTo>
                    <a:pt x="9130" y="304799"/>
                  </a:lnTo>
                  <a:lnTo>
                    <a:pt x="14618" y="304799"/>
                  </a:lnTo>
                  <a:lnTo>
                    <a:pt x="9212" y="304799"/>
                  </a:lnTo>
                  <a:lnTo>
                    <a:pt x="936" y="296598"/>
                  </a:lnTo>
                  <a:lnTo>
                    <a:pt x="0" y="290610"/>
                  </a:lnTo>
                  <a:lnTo>
                    <a:pt x="13834" y="266013"/>
                  </a:lnTo>
                  <a:lnTo>
                    <a:pt x="26634" y="251444"/>
                  </a:lnTo>
                  <a:lnTo>
                    <a:pt x="67330" y="221913"/>
                  </a:lnTo>
                  <a:lnTo>
                    <a:pt x="106504" y="197994"/>
                  </a:lnTo>
                  <a:lnTo>
                    <a:pt x="136407" y="183195"/>
                  </a:lnTo>
                  <a:lnTo>
                    <a:pt x="179381" y="168713"/>
                  </a:lnTo>
                  <a:lnTo>
                    <a:pt x="224990" y="149115"/>
                  </a:lnTo>
                  <a:lnTo>
                    <a:pt x="265669" y="133955"/>
                  </a:lnTo>
                  <a:lnTo>
                    <a:pt x="312787" y="116496"/>
                  </a:lnTo>
                  <a:lnTo>
                    <a:pt x="335934" y="102485"/>
                  </a:lnTo>
                  <a:lnTo>
                    <a:pt x="366019" y="93856"/>
                  </a:lnTo>
                  <a:lnTo>
                    <a:pt x="397225" y="78899"/>
                  </a:lnTo>
                  <a:lnTo>
                    <a:pt x="404924" y="76341"/>
                  </a:lnTo>
                  <a:lnTo>
                    <a:pt x="428167" y="59794"/>
                  </a:lnTo>
                  <a:lnTo>
                    <a:pt x="440918" y="57671"/>
                  </a:lnTo>
                  <a:lnTo>
                    <a:pt x="443038" y="56439"/>
                  </a:lnTo>
                  <a:lnTo>
                    <a:pt x="444452" y="54559"/>
                  </a:lnTo>
                  <a:lnTo>
                    <a:pt x="446721" y="48994"/>
                  </a:lnTo>
                  <a:lnTo>
                    <a:pt x="447031" y="51055"/>
                  </a:lnTo>
                  <a:lnTo>
                    <a:pt x="447266" y="56792"/>
                  </a:lnTo>
                  <a:lnTo>
                    <a:pt x="439078" y="48917"/>
                  </a:lnTo>
                  <a:lnTo>
                    <a:pt x="436957" y="40275"/>
                  </a:lnTo>
                  <a:lnTo>
                    <a:pt x="432815" y="34480"/>
                  </a:lnTo>
                  <a:lnTo>
                    <a:pt x="427445" y="31199"/>
                  </a:lnTo>
                  <a:lnTo>
                    <a:pt x="420430" y="29093"/>
                  </a:lnTo>
                  <a:lnTo>
                    <a:pt x="400543" y="15362"/>
                  </a:lnTo>
                  <a:lnTo>
                    <a:pt x="388159" y="11254"/>
                  </a:lnTo>
                  <a:lnTo>
                    <a:pt x="377787" y="10036"/>
                  </a:lnTo>
                  <a:lnTo>
                    <a:pt x="375551" y="8808"/>
                  </a:lnTo>
                  <a:lnTo>
                    <a:pt x="374060" y="6930"/>
                  </a:lnTo>
                  <a:lnTo>
                    <a:pt x="373067" y="4619"/>
                  </a:lnTo>
                  <a:lnTo>
                    <a:pt x="371346" y="3079"/>
                  </a:lnTo>
                  <a:lnTo>
                    <a:pt x="361567" y="2"/>
                  </a:lnTo>
                  <a:lnTo>
                    <a:pt x="361559" y="0"/>
                  </a:lnTo>
                  <a:lnTo>
                    <a:pt x="379455" y="7538"/>
                  </a:lnTo>
                  <a:lnTo>
                    <a:pt x="392611" y="11757"/>
                  </a:lnTo>
                  <a:lnTo>
                    <a:pt x="423265" y="24635"/>
                  </a:lnTo>
                  <a:lnTo>
                    <a:pt x="468568" y="28420"/>
                  </a:lnTo>
                  <a:lnTo>
                    <a:pt x="490753" y="28573"/>
                  </a:lnTo>
                  <a:lnTo>
                    <a:pt x="488473" y="28574"/>
                  </a:lnTo>
                  <a:lnTo>
                    <a:pt x="487441" y="29632"/>
                  </a:lnTo>
                  <a:lnTo>
                    <a:pt x="486296" y="33630"/>
                  </a:lnTo>
                  <a:lnTo>
                    <a:pt x="485651" y="41832"/>
                  </a:lnTo>
                  <a:lnTo>
                    <a:pt x="482678" y="47871"/>
                  </a:lnTo>
                  <a:lnTo>
                    <a:pt x="478887" y="54084"/>
                  </a:lnTo>
                  <a:lnTo>
                    <a:pt x="475696" y="63532"/>
                  </a:lnTo>
                  <a:lnTo>
                    <a:pt x="469576" y="73034"/>
                  </a:lnTo>
                  <a:lnTo>
                    <a:pt x="467772" y="79378"/>
                  </a:lnTo>
                  <a:lnTo>
                    <a:pt x="465356" y="125430"/>
                  </a:lnTo>
                  <a:lnTo>
                    <a:pt x="458140" y="145424"/>
                  </a:lnTo>
                  <a:lnTo>
                    <a:pt x="456922" y="159988"/>
                  </a:lnTo>
                  <a:lnTo>
                    <a:pt x="457941" y="160633"/>
                  </a:lnTo>
                  <a:lnTo>
                    <a:pt x="466330" y="1523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9" name="SMARTInkShape-2779">
              <a:extLst>
                <a:ext uri="{FF2B5EF4-FFF2-40B4-BE49-F238E27FC236}">
                  <a16:creationId xmlns:a16="http://schemas.microsoft.com/office/drawing/2014/main" id="{5A712EE2-7DD3-1EA5-EF9F-D1BAD7493EA7}"/>
                </a:ext>
              </a:extLst>
            </p:cNvPr>
            <p:cNvSpPr/>
            <p:nvPr>
              <p:custDataLst>
                <p:tags r:id="rId272"/>
              </p:custDataLst>
            </p:nvPr>
          </p:nvSpPr>
          <p:spPr>
            <a:xfrm>
              <a:off x="7976626" y="2232998"/>
              <a:ext cx="100488" cy="138641"/>
            </a:xfrm>
            <a:custGeom>
              <a:avLst/>
              <a:gdLst/>
              <a:ahLst/>
              <a:cxnLst/>
              <a:rect l="0" t="0" r="0" b="0"/>
              <a:pathLst>
                <a:path w="100488" h="138641">
                  <a:moveTo>
                    <a:pt x="62474" y="62527"/>
                  </a:moveTo>
                  <a:lnTo>
                    <a:pt x="62474" y="62527"/>
                  </a:lnTo>
                  <a:lnTo>
                    <a:pt x="62474" y="57471"/>
                  </a:lnTo>
                  <a:lnTo>
                    <a:pt x="63532" y="55981"/>
                  </a:lnTo>
                  <a:lnTo>
                    <a:pt x="65296" y="54988"/>
                  </a:lnTo>
                  <a:lnTo>
                    <a:pt x="67530" y="54326"/>
                  </a:lnTo>
                  <a:lnTo>
                    <a:pt x="67962" y="52826"/>
                  </a:lnTo>
                  <a:lnTo>
                    <a:pt x="63095" y="43379"/>
                  </a:lnTo>
                  <a:lnTo>
                    <a:pt x="62556" y="35402"/>
                  </a:lnTo>
                  <a:lnTo>
                    <a:pt x="61470" y="34919"/>
                  </a:lnTo>
                  <a:lnTo>
                    <a:pt x="54280" y="34079"/>
                  </a:lnTo>
                  <a:lnTo>
                    <a:pt x="53540" y="31186"/>
                  </a:lnTo>
                  <a:lnTo>
                    <a:pt x="53344" y="28934"/>
                  </a:lnTo>
                  <a:lnTo>
                    <a:pt x="52154" y="27431"/>
                  </a:lnTo>
                  <a:lnTo>
                    <a:pt x="43826" y="24544"/>
                  </a:lnTo>
                  <a:lnTo>
                    <a:pt x="38486" y="24462"/>
                  </a:lnTo>
                  <a:lnTo>
                    <a:pt x="36958" y="25508"/>
                  </a:lnTo>
                  <a:lnTo>
                    <a:pt x="35938" y="27265"/>
                  </a:lnTo>
                  <a:lnTo>
                    <a:pt x="35258" y="29494"/>
                  </a:lnTo>
                  <a:lnTo>
                    <a:pt x="25817" y="41762"/>
                  </a:lnTo>
                  <a:lnTo>
                    <a:pt x="14689" y="53082"/>
                  </a:lnTo>
                  <a:lnTo>
                    <a:pt x="9486" y="63973"/>
                  </a:lnTo>
                  <a:lnTo>
                    <a:pt x="0" y="103683"/>
                  </a:lnTo>
                  <a:lnTo>
                    <a:pt x="2251" y="111863"/>
                  </a:lnTo>
                  <a:lnTo>
                    <a:pt x="9469" y="127475"/>
                  </a:lnTo>
                  <a:lnTo>
                    <a:pt x="15280" y="133726"/>
                  </a:lnTo>
                  <a:lnTo>
                    <a:pt x="21390" y="136504"/>
                  </a:lnTo>
                  <a:lnTo>
                    <a:pt x="46606" y="138640"/>
                  </a:lnTo>
                  <a:lnTo>
                    <a:pt x="61183" y="133645"/>
                  </a:lnTo>
                  <a:lnTo>
                    <a:pt x="70014" y="125532"/>
                  </a:lnTo>
                  <a:lnTo>
                    <a:pt x="78525" y="115929"/>
                  </a:lnTo>
                  <a:lnTo>
                    <a:pt x="89364" y="108134"/>
                  </a:lnTo>
                  <a:lnTo>
                    <a:pt x="93101" y="102456"/>
                  </a:lnTo>
                  <a:lnTo>
                    <a:pt x="98360" y="80355"/>
                  </a:lnTo>
                  <a:lnTo>
                    <a:pt x="100487" y="40936"/>
                  </a:lnTo>
                  <a:lnTo>
                    <a:pt x="97713" y="34234"/>
                  </a:lnTo>
                  <a:lnTo>
                    <a:pt x="94011" y="27727"/>
                  </a:lnTo>
                  <a:lnTo>
                    <a:pt x="90868" y="18114"/>
                  </a:lnTo>
                  <a:lnTo>
                    <a:pt x="82963" y="7264"/>
                  </a:lnTo>
                  <a:lnTo>
                    <a:pt x="79341" y="6216"/>
                  </a:lnTo>
                  <a:lnTo>
                    <a:pt x="76894" y="5936"/>
                  </a:lnTo>
                  <a:lnTo>
                    <a:pt x="71352" y="2803"/>
                  </a:lnTo>
                  <a:lnTo>
                    <a:pt x="68393" y="486"/>
                  </a:lnTo>
                  <a:lnTo>
                    <a:pt x="65361" y="0"/>
                  </a:lnTo>
                  <a:lnTo>
                    <a:pt x="62283" y="734"/>
                  </a:lnTo>
                  <a:lnTo>
                    <a:pt x="54793" y="4460"/>
                  </a:lnTo>
                  <a:lnTo>
                    <a:pt x="35663" y="5353"/>
                  </a:lnTo>
                  <a:lnTo>
                    <a:pt x="35075" y="6419"/>
                  </a:lnTo>
                  <a:lnTo>
                    <a:pt x="34422" y="10426"/>
                  </a:lnTo>
                  <a:lnTo>
                    <a:pt x="24374" y="244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0" name="SMARTInkShape-2780">
              <a:extLst>
                <a:ext uri="{FF2B5EF4-FFF2-40B4-BE49-F238E27FC236}">
                  <a16:creationId xmlns:a16="http://schemas.microsoft.com/office/drawing/2014/main" id="{2211534A-C278-AAAF-7FEC-0BA2D658051B}"/>
                </a:ext>
              </a:extLst>
            </p:cNvPr>
            <p:cNvSpPr/>
            <p:nvPr>
              <p:custDataLst>
                <p:tags r:id="rId273"/>
              </p:custDataLst>
            </p:nvPr>
          </p:nvSpPr>
          <p:spPr>
            <a:xfrm>
              <a:off x="8153400" y="2314575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0" y="9525"/>
                  </a:moveTo>
                  <a:lnTo>
                    <a:pt x="0" y="9525"/>
                  </a:lnTo>
                  <a:lnTo>
                    <a:pt x="5056" y="9525"/>
                  </a:lnTo>
                  <a:lnTo>
                    <a:pt x="6547" y="8467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1" name="SMARTInkShape-2781">
              <a:extLst>
                <a:ext uri="{FF2B5EF4-FFF2-40B4-BE49-F238E27FC236}">
                  <a16:creationId xmlns:a16="http://schemas.microsoft.com/office/drawing/2014/main" id="{3A44FCBC-0367-E2C3-9DD7-6840F0E18EFF}"/>
                </a:ext>
              </a:extLst>
            </p:cNvPr>
            <p:cNvSpPr/>
            <p:nvPr>
              <p:custDataLst>
                <p:tags r:id="rId274"/>
              </p:custDataLst>
            </p:nvPr>
          </p:nvSpPr>
          <p:spPr>
            <a:xfrm>
              <a:off x="8220123" y="2200847"/>
              <a:ext cx="75920" cy="113561"/>
            </a:xfrm>
            <a:custGeom>
              <a:avLst/>
              <a:gdLst/>
              <a:ahLst/>
              <a:cxnLst/>
              <a:rect l="0" t="0" r="0" b="0"/>
              <a:pathLst>
                <a:path w="75920" h="113561">
                  <a:moveTo>
                    <a:pt x="38052" y="37528"/>
                  </a:moveTo>
                  <a:lnTo>
                    <a:pt x="38052" y="37528"/>
                  </a:lnTo>
                  <a:lnTo>
                    <a:pt x="38052" y="23339"/>
                  </a:lnTo>
                  <a:lnTo>
                    <a:pt x="36994" y="21719"/>
                  </a:lnTo>
                  <a:lnTo>
                    <a:pt x="35229" y="20638"/>
                  </a:lnTo>
                  <a:lnTo>
                    <a:pt x="29850" y="18905"/>
                  </a:lnTo>
                  <a:lnTo>
                    <a:pt x="4098" y="53259"/>
                  </a:lnTo>
                  <a:lnTo>
                    <a:pt x="1795" y="59689"/>
                  </a:lnTo>
                  <a:lnTo>
                    <a:pt x="0" y="97459"/>
                  </a:lnTo>
                  <a:lnTo>
                    <a:pt x="2795" y="104028"/>
                  </a:lnTo>
                  <a:lnTo>
                    <a:pt x="5022" y="107261"/>
                  </a:lnTo>
                  <a:lnTo>
                    <a:pt x="10319" y="110854"/>
                  </a:lnTo>
                  <a:lnTo>
                    <a:pt x="19252" y="112876"/>
                  </a:lnTo>
                  <a:lnTo>
                    <a:pt x="31751" y="113560"/>
                  </a:lnTo>
                  <a:lnTo>
                    <a:pt x="57504" y="99544"/>
                  </a:lnTo>
                  <a:lnTo>
                    <a:pt x="67158" y="92255"/>
                  </a:lnTo>
                  <a:lnTo>
                    <a:pt x="72156" y="82665"/>
                  </a:lnTo>
                  <a:lnTo>
                    <a:pt x="75919" y="40557"/>
                  </a:lnTo>
                  <a:lnTo>
                    <a:pt x="73227" y="30761"/>
                  </a:lnTo>
                  <a:lnTo>
                    <a:pt x="69559" y="22879"/>
                  </a:lnTo>
                  <a:lnTo>
                    <a:pt x="67930" y="15848"/>
                  </a:lnTo>
                  <a:lnTo>
                    <a:pt x="61562" y="9195"/>
                  </a:lnTo>
                  <a:lnTo>
                    <a:pt x="52735" y="3769"/>
                  </a:lnTo>
                  <a:lnTo>
                    <a:pt x="41815" y="714"/>
                  </a:lnTo>
                  <a:lnTo>
                    <a:pt x="35138" y="0"/>
                  </a:lnTo>
                  <a:lnTo>
                    <a:pt x="28643" y="2504"/>
                  </a:lnTo>
                  <a:lnTo>
                    <a:pt x="19002" y="89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2" name="SMARTInkShape-2782">
              <a:extLst>
                <a:ext uri="{FF2B5EF4-FFF2-40B4-BE49-F238E27FC236}">
                  <a16:creationId xmlns:a16="http://schemas.microsoft.com/office/drawing/2014/main" id="{3026A338-FF66-B768-188E-74B75A4A3E7F}"/>
                </a:ext>
              </a:extLst>
            </p:cNvPr>
            <p:cNvSpPr/>
            <p:nvPr>
              <p:custDataLst>
                <p:tags r:id="rId275"/>
              </p:custDataLst>
            </p:nvPr>
          </p:nvSpPr>
          <p:spPr>
            <a:xfrm>
              <a:off x="8372475" y="2181354"/>
              <a:ext cx="180976" cy="133222"/>
            </a:xfrm>
            <a:custGeom>
              <a:avLst/>
              <a:gdLst/>
              <a:ahLst/>
              <a:cxnLst/>
              <a:rect l="0" t="0" r="0" b="0"/>
              <a:pathLst>
                <a:path w="180976" h="133222">
                  <a:moveTo>
                    <a:pt x="0" y="28446"/>
                  </a:moveTo>
                  <a:lnTo>
                    <a:pt x="0" y="28446"/>
                  </a:lnTo>
                  <a:lnTo>
                    <a:pt x="0" y="23390"/>
                  </a:lnTo>
                  <a:lnTo>
                    <a:pt x="2823" y="18085"/>
                  </a:lnTo>
                  <a:lnTo>
                    <a:pt x="14190" y="4848"/>
                  </a:lnTo>
                  <a:lnTo>
                    <a:pt x="22534" y="2083"/>
                  </a:lnTo>
                  <a:lnTo>
                    <a:pt x="50447" y="0"/>
                  </a:lnTo>
                  <a:lnTo>
                    <a:pt x="56993" y="2751"/>
                  </a:lnTo>
                  <a:lnTo>
                    <a:pt x="60220" y="4966"/>
                  </a:lnTo>
                  <a:lnTo>
                    <a:pt x="69819" y="18196"/>
                  </a:lnTo>
                  <a:lnTo>
                    <a:pt x="74309" y="35522"/>
                  </a:lnTo>
                  <a:lnTo>
                    <a:pt x="67833" y="81161"/>
                  </a:lnTo>
                  <a:lnTo>
                    <a:pt x="53520" y="120410"/>
                  </a:lnTo>
                  <a:lnTo>
                    <a:pt x="47423" y="127527"/>
                  </a:lnTo>
                  <a:lnTo>
                    <a:pt x="41184" y="130690"/>
                  </a:lnTo>
                  <a:lnTo>
                    <a:pt x="28580" y="133220"/>
                  </a:lnTo>
                  <a:lnTo>
                    <a:pt x="73821" y="133221"/>
                  </a:lnTo>
                  <a:lnTo>
                    <a:pt x="77790" y="133221"/>
                  </a:lnTo>
                  <a:lnTo>
                    <a:pt x="85020" y="130399"/>
                  </a:lnTo>
                  <a:lnTo>
                    <a:pt x="88431" y="128165"/>
                  </a:lnTo>
                  <a:lnTo>
                    <a:pt x="91762" y="127733"/>
                  </a:lnTo>
                  <a:lnTo>
                    <a:pt x="98286" y="130076"/>
                  </a:lnTo>
                  <a:lnTo>
                    <a:pt x="101508" y="130066"/>
                  </a:lnTo>
                  <a:lnTo>
                    <a:pt x="117104" y="125268"/>
                  </a:lnTo>
                  <a:lnTo>
                    <a:pt x="161874" y="123708"/>
                  </a:lnTo>
                  <a:lnTo>
                    <a:pt x="180975" y="1236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3" name="SMARTInkShape-2783">
              <a:extLst>
                <a:ext uri="{FF2B5EF4-FFF2-40B4-BE49-F238E27FC236}">
                  <a16:creationId xmlns:a16="http://schemas.microsoft.com/office/drawing/2014/main" id="{D641D8C9-4F5F-FD79-DA9A-ECBF4467C47C}"/>
                </a:ext>
              </a:extLst>
            </p:cNvPr>
            <p:cNvSpPr/>
            <p:nvPr>
              <p:custDataLst>
                <p:tags r:id="rId276"/>
              </p:custDataLst>
            </p:nvPr>
          </p:nvSpPr>
          <p:spPr>
            <a:xfrm>
              <a:off x="8572665" y="2181733"/>
              <a:ext cx="121733" cy="159768"/>
            </a:xfrm>
            <a:custGeom>
              <a:avLst/>
              <a:gdLst/>
              <a:ahLst/>
              <a:cxnLst/>
              <a:rect l="0" t="0" r="0" b="0"/>
              <a:pathLst>
                <a:path w="121733" h="159768">
                  <a:moveTo>
                    <a:pt x="28410" y="18542"/>
                  </a:moveTo>
                  <a:lnTo>
                    <a:pt x="28410" y="18542"/>
                  </a:lnTo>
                  <a:lnTo>
                    <a:pt x="41667" y="5284"/>
                  </a:lnTo>
                  <a:lnTo>
                    <a:pt x="42539" y="3354"/>
                  </a:lnTo>
                  <a:lnTo>
                    <a:pt x="42063" y="2066"/>
                  </a:lnTo>
                  <a:lnTo>
                    <a:pt x="40688" y="1208"/>
                  </a:lnTo>
                  <a:lnTo>
                    <a:pt x="33694" y="0"/>
                  </a:lnTo>
                  <a:lnTo>
                    <a:pt x="30874" y="1948"/>
                  </a:lnTo>
                  <a:lnTo>
                    <a:pt x="15616" y="26052"/>
                  </a:lnTo>
                  <a:lnTo>
                    <a:pt x="1085" y="55260"/>
                  </a:lnTo>
                  <a:lnTo>
                    <a:pt x="0" y="64521"/>
                  </a:lnTo>
                  <a:lnTo>
                    <a:pt x="13108" y="79280"/>
                  </a:lnTo>
                  <a:lnTo>
                    <a:pt x="18208" y="80201"/>
                  </a:lnTo>
                  <a:lnTo>
                    <a:pt x="64447" y="75930"/>
                  </a:lnTo>
                  <a:lnTo>
                    <a:pt x="87896" y="76797"/>
                  </a:lnTo>
                  <a:lnTo>
                    <a:pt x="100247" y="83310"/>
                  </a:lnTo>
                  <a:lnTo>
                    <a:pt x="110607" y="93001"/>
                  </a:lnTo>
                  <a:lnTo>
                    <a:pt x="117153" y="103141"/>
                  </a:lnTo>
                  <a:lnTo>
                    <a:pt x="121732" y="120749"/>
                  </a:lnTo>
                  <a:lnTo>
                    <a:pt x="120258" y="126897"/>
                  </a:lnTo>
                  <a:lnTo>
                    <a:pt x="112975" y="139372"/>
                  </a:lnTo>
                  <a:lnTo>
                    <a:pt x="105506" y="146327"/>
                  </a:lnTo>
                  <a:lnTo>
                    <a:pt x="81249" y="157705"/>
                  </a:lnTo>
                  <a:lnTo>
                    <a:pt x="69180" y="159767"/>
                  </a:lnTo>
                  <a:lnTo>
                    <a:pt x="47460" y="1518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4" name="SMARTInkShape-2784">
              <a:extLst>
                <a:ext uri="{FF2B5EF4-FFF2-40B4-BE49-F238E27FC236}">
                  <a16:creationId xmlns:a16="http://schemas.microsoft.com/office/drawing/2014/main" id="{4DC5BBEC-BB2C-7706-C86B-1086D6A3882B}"/>
                </a:ext>
              </a:extLst>
            </p:cNvPr>
            <p:cNvSpPr/>
            <p:nvPr>
              <p:custDataLst>
                <p:tags r:id="rId277"/>
              </p:custDataLst>
            </p:nvPr>
          </p:nvSpPr>
          <p:spPr>
            <a:xfrm>
              <a:off x="8629650" y="2114550"/>
              <a:ext cx="152401" cy="57151"/>
            </a:xfrm>
            <a:custGeom>
              <a:avLst/>
              <a:gdLst/>
              <a:ahLst/>
              <a:cxnLst/>
              <a:rect l="0" t="0" r="0" b="0"/>
              <a:pathLst>
                <a:path w="152401" h="57151">
                  <a:moveTo>
                    <a:pt x="0" y="57150"/>
                  </a:moveTo>
                  <a:lnTo>
                    <a:pt x="0" y="57150"/>
                  </a:lnTo>
                  <a:lnTo>
                    <a:pt x="10112" y="57150"/>
                  </a:lnTo>
                  <a:lnTo>
                    <a:pt x="17900" y="54328"/>
                  </a:lnTo>
                  <a:lnTo>
                    <a:pt x="49981" y="40903"/>
                  </a:lnTo>
                  <a:lnTo>
                    <a:pt x="80546" y="28502"/>
                  </a:lnTo>
                  <a:lnTo>
                    <a:pt x="89772" y="23251"/>
                  </a:lnTo>
                  <a:lnTo>
                    <a:pt x="100918" y="19236"/>
                  </a:lnTo>
                  <a:lnTo>
                    <a:pt x="111983" y="12873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33" name="SMARTInkShape-Group481">
            <a:extLst>
              <a:ext uri="{FF2B5EF4-FFF2-40B4-BE49-F238E27FC236}">
                <a16:creationId xmlns:a16="http://schemas.microsoft.com/office/drawing/2014/main" id="{5BE6F8CF-B552-50DD-0002-B145944E3928}"/>
              </a:ext>
            </a:extLst>
          </p:cNvPr>
          <p:cNvGrpSpPr/>
          <p:nvPr/>
        </p:nvGrpSpPr>
        <p:grpSpPr>
          <a:xfrm>
            <a:off x="4810125" y="1962150"/>
            <a:ext cx="495301" cy="952501"/>
            <a:chOff x="4810125" y="1962150"/>
            <a:chExt cx="495301" cy="952501"/>
          </a:xfrm>
        </p:grpSpPr>
        <p:sp>
          <p:nvSpPr>
            <p:cNvPr id="1726" name="SMARTInkShape-2785">
              <a:extLst>
                <a:ext uri="{FF2B5EF4-FFF2-40B4-BE49-F238E27FC236}">
                  <a16:creationId xmlns:a16="http://schemas.microsoft.com/office/drawing/2014/main" id="{C62DE1E6-0C94-6C88-81D3-CDACC03DFCBB}"/>
                </a:ext>
              </a:extLst>
            </p:cNvPr>
            <p:cNvSpPr/>
            <p:nvPr>
              <p:custDataLst>
                <p:tags r:id="rId264"/>
              </p:custDataLst>
            </p:nvPr>
          </p:nvSpPr>
          <p:spPr>
            <a:xfrm>
              <a:off x="5181993" y="2495833"/>
              <a:ext cx="94858" cy="418818"/>
            </a:xfrm>
            <a:custGeom>
              <a:avLst/>
              <a:gdLst/>
              <a:ahLst/>
              <a:cxnLst/>
              <a:rect l="0" t="0" r="0" b="0"/>
              <a:pathLst>
                <a:path w="94858" h="418818">
                  <a:moveTo>
                    <a:pt x="18657" y="75917"/>
                  </a:moveTo>
                  <a:lnTo>
                    <a:pt x="18657" y="75917"/>
                  </a:lnTo>
                  <a:lnTo>
                    <a:pt x="10015" y="42386"/>
                  </a:lnTo>
                  <a:lnTo>
                    <a:pt x="9142" y="2939"/>
                  </a:lnTo>
                  <a:lnTo>
                    <a:pt x="8081" y="1865"/>
                  </a:lnTo>
                  <a:lnTo>
                    <a:pt x="932" y="0"/>
                  </a:lnTo>
                  <a:lnTo>
                    <a:pt x="0" y="9914"/>
                  </a:lnTo>
                  <a:lnTo>
                    <a:pt x="7289" y="56098"/>
                  </a:lnTo>
                  <a:lnTo>
                    <a:pt x="12900" y="89334"/>
                  </a:lnTo>
                  <a:lnTo>
                    <a:pt x="18921" y="128094"/>
                  </a:lnTo>
                  <a:lnTo>
                    <a:pt x="25124" y="165781"/>
                  </a:lnTo>
                  <a:lnTo>
                    <a:pt x="34567" y="204849"/>
                  </a:lnTo>
                  <a:lnTo>
                    <a:pt x="47239" y="246494"/>
                  </a:lnTo>
                  <a:lnTo>
                    <a:pt x="56759" y="281328"/>
                  </a:lnTo>
                  <a:lnTo>
                    <a:pt x="66282" y="322340"/>
                  </a:lnTo>
                  <a:lnTo>
                    <a:pt x="78982" y="364012"/>
                  </a:lnTo>
                  <a:lnTo>
                    <a:pt x="87318" y="403956"/>
                  </a:lnTo>
                  <a:lnTo>
                    <a:pt x="94857" y="4188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7" name="SMARTInkShape-2786">
              <a:extLst>
                <a:ext uri="{FF2B5EF4-FFF2-40B4-BE49-F238E27FC236}">
                  <a16:creationId xmlns:a16="http://schemas.microsoft.com/office/drawing/2014/main" id="{7952D193-5FF1-E5C8-0656-9DA142554501}"/>
                </a:ext>
              </a:extLst>
            </p:cNvPr>
            <p:cNvSpPr/>
            <p:nvPr>
              <p:custDataLst>
                <p:tags r:id="rId265"/>
              </p:custDataLst>
            </p:nvPr>
          </p:nvSpPr>
          <p:spPr>
            <a:xfrm>
              <a:off x="5077420" y="2457739"/>
              <a:ext cx="170856" cy="132330"/>
            </a:xfrm>
            <a:custGeom>
              <a:avLst/>
              <a:gdLst/>
              <a:ahLst/>
              <a:cxnLst/>
              <a:rect l="0" t="0" r="0" b="0"/>
              <a:pathLst>
                <a:path w="170856" h="132330">
                  <a:moveTo>
                    <a:pt x="85130" y="28286"/>
                  </a:moveTo>
                  <a:lnTo>
                    <a:pt x="85130" y="28286"/>
                  </a:lnTo>
                  <a:lnTo>
                    <a:pt x="85130" y="19153"/>
                  </a:lnTo>
                  <a:lnTo>
                    <a:pt x="80074" y="18877"/>
                  </a:lnTo>
                  <a:lnTo>
                    <a:pt x="78585" y="19897"/>
                  </a:lnTo>
                  <a:lnTo>
                    <a:pt x="77591" y="21635"/>
                  </a:lnTo>
                  <a:lnTo>
                    <a:pt x="76929" y="23852"/>
                  </a:lnTo>
                  <a:lnTo>
                    <a:pt x="67204" y="36073"/>
                  </a:lnTo>
                  <a:lnTo>
                    <a:pt x="52890" y="52936"/>
                  </a:lnTo>
                  <a:lnTo>
                    <a:pt x="24845" y="97373"/>
                  </a:lnTo>
                  <a:lnTo>
                    <a:pt x="0" y="132329"/>
                  </a:lnTo>
                  <a:lnTo>
                    <a:pt x="18726" y="86898"/>
                  </a:lnTo>
                  <a:lnTo>
                    <a:pt x="42245" y="42748"/>
                  </a:lnTo>
                  <a:lnTo>
                    <a:pt x="45961" y="33655"/>
                  </a:lnTo>
                  <a:lnTo>
                    <a:pt x="63090" y="7116"/>
                  </a:lnTo>
                  <a:lnTo>
                    <a:pt x="73748" y="686"/>
                  </a:lnTo>
                  <a:lnTo>
                    <a:pt x="80111" y="0"/>
                  </a:lnTo>
                  <a:lnTo>
                    <a:pt x="93756" y="4853"/>
                  </a:lnTo>
                  <a:lnTo>
                    <a:pt x="138773" y="43934"/>
                  </a:lnTo>
                  <a:lnTo>
                    <a:pt x="158126" y="62133"/>
                  </a:lnTo>
                  <a:lnTo>
                    <a:pt x="164491" y="64496"/>
                  </a:lnTo>
                  <a:lnTo>
                    <a:pt x="166613" y="64068"/>
                  </a:lnTo>
                  <a:lnTo>
                    <a:pt x="170855" y="568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8" name="SMARTInkShape-2787">
              <a:extLst>
                <a:ext uri="{FF2B5EF4-FFF2-40B4-BE49-F238E27FC236}">
                  <a16:creationId xmlns:a16="http://schemas.microsoft.com/office/drawing/2014/main" id="{F830293F-E843-7ADC-9B69-7C30B9959E54}"/>
                </a:ext>
              </a:extLst>
            </p:cNvPr>
            <p:cNvSpPr/>
            <p:nvPr>
              <p:custDataLst>
                <p:tags r:id="rId266"/>
              </p:custDataLst>
            </p:nvPr>
          </p:nvSpPr>
          <p:spPr>
            <a:xfrm>
              <a:off x="4810125" y="2276475"/>
              <a:ext cx="1" cy="15014"/>
            </a:xfrm>
            <a:custGeom>
              <a:avLst/>
              <a:gdLst/>
              <a:ahLst/>
              <a:cxnLst/>
              <a:rect l="0" t="0" r="0" b="0"/>
              <a:pathLst>
                <a:path w="1" h="15014">
                  <a:moveTo>
                    <a:pt x="0" y="9525"/>
                  </a:moveTo>
                  <a:lnTo>
                    <a:pt x="0" y="9525"/>
                  </a:lnTo>
                  <a:lnTo>
                    <a:pt x="0" y="15013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9" name="SMARTInkShape-2788">
              <a:extLst>
                <a:ext uri="{FF2B5EF4-FFF2-40B4-BE49-F238E27FC236}">
                  <a16:creationId xmlns:a16="http://schemas.microsoft.com/office/drawing/2014/main" id="{3AEDDD6C-2914-41EA-7F39-74EF8A5EDAFD}"/>
                </a:ext>
              </a:extLst>
            </p:cNvPr>
            <p:cNvSpPr/>
            <p:nvPr>
              <p:custDataLst>
                <p:tags r:id="rId267"/>
              </p:custDataLst>
            </p:nvPr>
          </p:nvSpPr>
          <p:spPr>
            <a:xfrm>
              <a:off x="4848225" y="2126189"/>
              <a:ext cx="56838" cy="129631"/>
            </a:xfrm>
            <a:custGeom>
              <a:avLst/>
              <a:gdLst/>
              <a:ahLst/>
              <a:cxnLst/>
              <a:rect l="0" t="0" r="0" b="0"/>
              <a:pathLst>
                <a:path w="56838" h="129631">
                  <a:moveTo>
                    <a:pt x="47625" y="45511"/>
                  </a:moveTo>
                  <a:lnTo>
                    <a:pt x="47625" y="45511"/>
                  </a:lnTo>
                  <a:lnTo>
                    <a:pt x="47625" y="28177"/>
                  </a:lnTo>
                  <a:lnTo>
                    <a:pt x="39424" y="18411"/>
                  </a:lnTo>
                  <a:lnTo>
                    <a:pt x="38493" y="12317"/>
                  </a:lnTo>
                  <a:lnTo>
                    <a:pt x="37304" y="10681"/>
                  </a:lnTo>
                  <a:lnTo>
                    <a:pt x="35452" y="9591"/>
                  </a:lnTo>
                  <a:lnTo>
                    <a:pt x="33160" y="8865"/>
                  </a:lnTo>
                  <a:lnTo>
                    <a:pt x="31631" y="9438"/>
                  </a:lnTo>
                  <a:lnTo>
                    <a:pt x="30612" y="10879"/>
                  </a:lnTo>
                  <a:lnTo>
                    <a:pt x="29933" y="12898"/>
                  </a:lnTo>
                  <a:lnTo>
                    <a:pt x="28423" y="14244"/>
                  </a:lnTo>
                  <a:lnTo>
                    <a:pt x="23921" y="15740"/>
                  </a:lnTo>
                  <a:lnTo>
                    <a:pt x="22297" y="17197"/>
                  </a:lnTo>
                  <a:lnTo>
                    <a:pt x="20493" y="21638"/>
                  </a:lnTo>
                  <a:lnTo>
                    <a:pt x="18954" y="23246"/>
                  </a:lnTo>
                  <a:lnTo>
                    <a:pt x="14421" y="25032"/>
                  </a:lnTo>
                  <a:lnTo>
                    <a:pt x="12790" y="26567"/>
                  </a:lnTo>
                  <a:lnTo>
                    <a:pt x="10976" y="31094"/>
                  </a:lnTo>
                  <a:lnTo>
                    <a:pt x="8753" y="55716"/>
                  </a:lnTo>
                  <a:lnTo>
                    <a:pt x="1362" y="76514"/>
                  </a:lnTo>
                  <a:lnTo>
                    <a:pt x="1966" y="79938"/>
                  </a:lnTo>
                  <a:lnTo>
                    <a:pt x="5460" y="86565"/>
                  </a:lnTo>
                  <a:lnTo>
                    <a:pt x="5757" y="89814"/>
                  </a:lnTo>
                  <a:lnTo>
                    <a:pt x="3264" y="96246"/>
                  </a:lnTo>
                  <a:lnTo>
                    <a:pt x="4273" y="105454"/>
                  </a:lnTo>
                  <a:lnTo>
                    <a:pt x="8487" y="118500"/>
                  </a:lnTo>
                  <a:lnTo>
                    <a:pt x="14274" y="125816"/>
                  </a:lnTo>
                  <a:lnTo>
                    <a:pt x="22572" y="128827"/>
                  </a:lnTo>
                  <a:lnTo>
                    <a:pt x="27748" y="129630"/>
                  </a:lnTo>
                  <a:lnTo>
                    <a:pt x="39144" y="124878"/>
                  </a:lnTo>
                  <a:lnTo>
                    <a:pt x="53592" y="114693"/>
                  </a:lnTo>
                  <a:lnTo>
                    <a:pt x="55569" y="107656"/>
                  </a:lnTo>
                  <a:lnTo>
                    <a:pt x="56837" y="85891"/>
                  </a:lnTo>
                  <a:lnTo>
                    <a:pt x="46749" y="39840"/>
                  </a:lnTo>
                  <a:lnTo>
                    <a:pt x="37840" y="20900"/>
                  </a:lnTo>
                  <a:lnTo>
                    <a:pt x="25349" y="5019"/>
                  </a:lnTo>
                  <a:lnTo>
                    <a:pt x="16205" y="1056"/>
                  </a:lnTo>
                  <a:lnTo>
                    <a:pt x="10804" y="0"/>
                  </a:lnTo>
                  <a:lnTo>
                    <a:pt x="7203" y="353"/>
                  </a:lnTo>
                  <a:lnTo>
                    <a:pt x="0" y="74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0" name="SMARTInkShape-2789">
              <a:extLst>
                <a:ext uri="{FF2B5EF4-FFF2-40B4-BE49-F238E27FC236}">
                  <a16:creationId xmlns:a16="http://schemas.microsoft.com/office/drawing/2014/main" id="{FB97A9EF-BCD8-C1F0-8554-457E0B0CD973}"/>
                </a:ext>
              </a:extLst>
            </p:cNvPr>
            <p:cNvSpPr/>
            <p:nvPr>
              <p:custDataLst>
                <p:tags r:id="rId268"/>
              </p:custDataLst>
            </p:nvPr>
          </p:nvSpPr>
          <p:spPr>
            <a:xfrm>
              <a:off x="4953154" y="2095511"/>
              <a:ext cx="142722" cy="142865"/>
            </a:xfrm>
            <a:custGeom>
              <a:avLst/>
              <a:gdLst/>
              <a:ahLst/>
              <a:cxnLst/>
              <a:rect l="0" t="0" r="0" b="0"/>
              <a:pathLst>
                <a:path w="142722" h="142865">
                  <a:moveTo>
                    <a:pt x="9371" y="38089"/>
                  </a:moveTo>
                  <a:lnTo>
                    <a:pt x="9371" y="38089"/>
                  </a:lnTo>
                  <a:lnTo>
                    <a:pt x="9371" y="24831"/>
                  </a:lnTo>
                  <a:lnTo>
                    <a:pt x="12193" y="18791"/>
                  </a:lnTo>
                  <a:lnTo>
                    <a:pt x="23560" y="5001"/>
                  </a:lnTo>
                  <a:lnTo>
                    <a:pt x="29083" y="2216"/>
                  </a:lnTo>
                  <a:lnTo>
                    <a:pt x="45994" y="28"/>
                  </a:lnTo>
                  <a:lnTo>
                    <a:pt x="52090" y="0"/>
                  </a:lnTo>
                  <a:lnTo>
                    <a:pt x="53725" y="3172"/>
                  </a:lnTo>
                  <a:lnTo>
                    <a:pt x="56805" y="47522"/>
                  </a:lnTo>
                  <a:lnTo>
                    <a:pt x="54117" y="69459"/>
                  </a:lnTo>
                  <a:lnTo>
                    <a:pt x="48308" y="85898"/>
                  </a:lnTo>
                  <a:lnTo>
                    <a:pt x="29387" y="118064"/>
                  </a:lnTo>
                  <a:lnTo>
                    <a:pt x="22476" y="123168"/>
                  </a:lnTo>
                  <a:lnTo>
                    <a:pt x="14311" y="136847"/>
                  </a:lnTo>
                  <a:lnTo>
                    <a:pt x="8744" y="140190"/>
                  </a:lnTo>
                  <a:lnTo>
                    <a:pt x="0" y="142818"/>
                  </a:lnTo>
                  <a:lnTo>
                    <a:pt x="26590" y="142864"/>
                  </a:lnTo>
                  <a:lnTo>
                    <a:pt x="68033" y="129606"/>
                  </a:lnTo>
                  <a:lnTo>
                    <a:pt x="101162" y="121755"/>
                  </a:lnTo>
                  <a:lnTo>
                    <a:pt x="109433" y="117607"/>
                  </a:lnTo>
                  <a:lnTo>
                    <a:pt x="123367" y="114944"/>
                  </a:lnTo>
                  <a:lnTo>
                    <a:pt x="126643" y="114726"/>
                  </a:lnTo>
                  <a:lnTo>
                    <a:pt x="142721" y="1047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1" name="SMARTInkShape-2790">
              <a:extLst>
                <a:ext uri="{FF2B5EF4-FFF2-40B4-BE49-F238E27FC236}">
                  <a16:creationId xmlns:a16="http://schemas.microsoft.com/office/drawing/2014/main" id="{B44867EA-1DE0-7B40-5493-6FCADBA19F7B}"/>
                </a:ext>
              </a:extLst>
            </p:cNvPr>
            <p:cNvSpPr/>
            <p:nvPr>
              <p:custDataLst>
                <p:tags r:id="rId269"/>
              </p:custDataLst>
            </p:nvPr>
          </p:nvSpPr>
          <p:spPr>
            <a:xfrm>
              <a:off x="5107270" y="2038797"/>
              <a:ext cx="144160" cy="161479"/>
            </a:xfrm>
            <a:custGeom>
              <a:avLst/>
              <a:gdLst/>
              <a:ahLst/>
              <a:cxnLst/>
              <a:rect l="0" t="0" r="0" b="0"/>
              <a:pathLst>
                <a:path w="144160" h="161479">
                  <a:moveTo>
                    <a:pt x="36230" y="37653"/>
                  </a:moveTo>
                  <a:lnTo>
                    <a:pt x="36230" y="37653"/>
                  </a:lnTo>
                  <a:lnTo>
                    <a:pt x="43769" y="19753"/>
                  </a:lnTo>
                  <a:lnTo>
                    <a:pt x="45639" y="4646"/>
                  </a:lnTo>
                  <a:lnTo>
                    <a:pt x="44619" y="2948"/>
                  </a:lnTo>
                  <a:lnTo>
                    <a:pt x="42881" y="1817"/>
                  </a:lnTo>
                  <a:lnTo>
                    <a:pt x="37543" y="0"/>
                  </a:lnTo>
                  <a:lnTo>
                    <a:pt x="31562" y="9798"/>
                  </a:lnTo>
                  <a:lnTo>
                    <a:pt x="10743" y="53736"/>
                  </a:lnTo>
                  <a:lnTo>
                    <a:pt x="0" y="85554"/>
                  </a:lnTo>
                  <a:lnTo>
                    <a:pt x="435" y="89695"/>
                  </a:lnTo>
                  <a:lnTo>
                    <a:pt x="3741" y="97119"/>
                  </a:lnTo>
                  <a:lnTo>
                    <a:pt x="6104" y="99522"/>
                  </a:lnTo>
                  <a:lnTo>
                    <a:pt x="11552" y="102192"/>
                  </a:lnTo>
                  <a:lnTo>
                    <a:pt x="30682" y="103695"/>
                  </a:lnTo>
                  <a:lnTo>
                    <a:pt x="76886" y="95179"/>
                  </a:lnTo>
                  <a:lnTo>
                    <a:pt x="91903" y="94914"/>
                  </a:lnTo>
                  <a:lnTo>
                    <a:pt x="95570" y="95935"/>
                  </a:lnTo>
                  <a:lnTo>
                    <a:pt x="98014" y="97675"/>
                  </a:lnTo>
                  <a:lnTo>
                    <a:pt x="99645" y="99892"/>
                  </a:lnTo>
                  <a:lnTo>
                    <a:pt x="138551" y="126275"/>
                  </a:lnTo>
                  <a:lnTo>
                    <a:pt x="142544" y="131659"/>
                  </a:lnTo>
                  <a:lnTo>
                    <a:pt x="144148" y="136307"/>
                  </a:lnTo>
                  <a:lnTo>
                    <a:pt x="144159" y="140464"/>
                  </a:lnTo>
                  <a:lnTo>
                    <a:pt x="143108" y="144294"/>
                  </a:lnTo>
                  <a:lnTo>
                    <a:pt x="140290" y="146847"/>
                  </a:lnTo>
                  <a:lnTo>
                    <a:pt x="114123" y="158051"/>
                  </a:lnTo>
                  <a:lnTo>
                    <a:pt x="83855" y="1614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2" name="SMARTInkShape-2791">
              <a:extLst>
                <a:ext uri="{FF2B5EF4-FFF2-40B4-BE49-F238E27FC236}">
                  <a16:creationId xmlns:a16="http://schemas.microsoft.com/office/drawing/2014/main" id="{942E42DC-F723-2712-F86A-9BE3893AACB0}"/>
                </a:ext>
              </a:extLst>
            </p:cNvPr>
            <p:cNvSpPr/>
            <p:nvPr>
              <p:custDataLst>
                <p:tags r:id="rId270"/>
              </p:custDataLst>
            </p:nvPr>
          </p:nvSpPr>
          <p:spPr>
            <a:xfrm>
              <a:off x="5162550" y="1962150"/>
              <a:ext cx="142876" cy="66676"/>
            </a:xfrm>
            <a:custGeom>
              <a:avLst/>
              <a:gdLst/>
              <a:ahLst/>
              <a:cxnLst/>
              <a:rect l="0" t="0" r="0" b="0"/>
              <a:pathLst>
                <a:path w="142876" h="66676">
                  <a:moveTo>
                    <a:pt x="0" y="66675"/>
                  </a:moveTo>
                  <a:lnTo>
                    <a:pt x="0" y="66675"/>
                  </a:lnTo>
                  <a:lnTo>
                    <a:pt x="0" y="58474"/>
                  </a:lnTo>
                  <a:lnTo>
                    <a:pt x="1058" y="58033"/>
                  </a:lnTo>
                  <a:lnTo>
                    <a:pt x="13183" y="54502"/>
                  </a:lnTo>
                  <a:lnTo>
                    <a:pt x="18314" y="52210"/>
                  </a:lnTo>
                  <a:lnTo>
                    <a:pt x="21734" y="49623"/>
                  </a:lnTo>
                  <a:lnTo>
                    <a:pt x="27606" y="41985"/>
                  </a:lnTo>
                  <a:lnTo>
                    <a:pt x="72628" y="20811"/>
                  </a:lnTo>
                  <a:lnTo>
                    <a:pt x="93630" y="11743"/>
                  </a:lnTo>
                  <a:lnTo>
                    <a:pt x="1428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34" name="SMARTInkShape-2792">
            <a:extLst>
              <a:ext uri="{FF2B5EF4-FFF2-40B4-BE49-F238E27FC236}">
                <a16:creationId xmlns:a16="http://schemas.microsoft.com/office/drawing/2014/main" id="{8D12F6DF-5409-60EE-0A6A-7A2358BEECD8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4591334" y="2162512"/>
            <a:ext cx="120449" cy="173204"/>
          </a:xfrm>
          <a:custGeom>
            <a:avLst/>
            <a:gdLst/>
            <a:ahLst/>
            <a:cxnLst/>
            <a:rect l="0" t="0" r="0" b="0"/>
            <a:pathLst>
              <a:path w="120449" h="173204">
                <a:moveTo>
                  <a:pt x="85441" y="28238"/>
                </a:moveTo>
                <a:lnTo>
                  <a:pt x="85441" y="28238"/>
                </a:lnTo>
                <a:lnTo>
                  <a:pt x="80385" y="28238"/>
                </a:lnTo>
                <a:lnTo>
                  <a:pt x="75080" y="25416"/>
                </a:lnTo>
                <a:lnTo>
                  <a:pt x="68108" y="20037"/>
                </a:lnTo>
                <a:lnTo>
                  <a:pt x="61844" y="19105"/>
                </a:lnTo>
                <a:lnTo>
                  <a:pt x="48228" y="23886"/>
                </a:lnTo>
                <a:lnTo>
                  <a:pt x="35844" y="32005"/>
                </a:lnTo>
                <a:lnTo>
                  <a:pt x="10641" y="68829"/>
                </a:lnTo>
                <a:lnTo>
                  <a:pt x="2953" y="90594"/>
                </a:lnTo>
                <a:lnTo>
                  <a:pt x="0" y="129738"/>
                </a:lnTo>
                <a:lnTo>
                  <a:pt x="9914" y="153915"/>
                </a:lnTo>
                <a:lnTo>
                  <a:pt x="20476" y="166292"/>
                </a:lnTo>
                <a:lnTo>
                  <a:pt x="26255" y="171074"/>
                </a:lnTo>
                <a:lnTo>
                  <a:pt x="32226" y="173203"/>
                </a:lnTo>
                <a:lnTo>
                  <a:pt x="44504" y="172748"/>
                </a:lnTo>
                <a:lnTo>
                  <a:pt x="87353" y="157999"/>
                </a:lnTo>
                <a:lnTo>
                  <a:pt x="96874" y="151879"/>
                </a:lnTo>
                <a:lnTo>
                  <a:pt x="116580" y="127501"/>
                </a:lnTo>
                <a:lnTo>
                  <a:pt x="120448" y="111513"/>
                </a:lnTo>
                <a:lnTo>
                  <a:pt x="115326" y="69891"/>
                </a:lnTo>
                <a:lnTo>
                  <a:pt x="106055" y="46106"/>
                </a:lnTo>
                <a:lnTo>
                  <a:pt x="83517" y="12626"/>
                </a:lnTo>
                <a:lnTo>
                  <a:pt x="78867" y="8305"/>
                </a:lnTo>
                <a:lnTo>
                  <a:pt x="68056" y="3504"/>
                </a:lnTo>
                <a:lnTo>
                  <a:pt x="49647" y="0"/>
                </a:lnTo>
                <a:lnTo>
                  <a:pt x="49937" y="946"/>
                </a:lnTo>
                <a:lnTo>
                  <a:pt x="56866" y="9188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40" name="SMARTInkShape-Group483">
            <a:extLst>
              <a:ext uri="{FF2B5EF4-FFF2-40B4-BE49-F238E27FC236}">
                <a16:creationId xmlns:a16="http://schemas.microsoft.com/office/drawing/2014/main" id="{BD6FD6CC-73B9-C3E4-912E-06FCF8FF2C45}"/>
              </a:ext>
            </a:extLst>
          </p:cNvPr>
          <p:cNvGrpSpPr/>
          <p:nvPr/>
        </p:nvGrpSpPr>
        <p:grpSpPr>
          <a:xfrm>
            <a:off x="209550" y="4362577"/>
            <a:ext cx="828676" cy="447549"/>
            <a:chOff x="209550" y="4362577"/>
            <a:chExt cx="828676" cy="447549"/>
          </a:xfrm>
        </p:grpSpPr>
        <p:sp>
          <p:nvSpPr>
            <p:cNvPr id="1735" name="SMARTInkShape-2793">
              <a:extLst>
                <a:ext uri="{FF2B5EF4-FFF2-40B4-BE49-F238E27FC236}">
                  <a16:creationId xmlns:a16="http://schemas.microsoft.com/office/drawing/2014/main" id="{534AD930-D73F-FCC2-1F09-F2199ED307FC}"/>
                </a:ext>
              </a:extLst>
            </p:cNvPr>
            <p:cNvSpPr/>
            <p:nvPr>
              <p:custDataLst>
                <p:tags r:id="rId259"/>
              </p:custDataLst>
            </p:nvPr>
          </p:nvSpPr>
          <p:spPr>
            <a:xfrm>
              <a:off x="209550" y="4438650"/>
              <a:ext cx="190501" cy="161926"/>
            </a:xfrm>
            <a:custGeom>
              <a:avLst/>
              <a:gdLst/>
              <a:ahLst/>
              <a:cxnLst/>
              <a:rect l="0" t="0" r="0" b="0"/>
              <a:pathLst>
                <a:path w="190501" h="161926">
                  <a:moveTo>
                    <a:pt x="0" y="9525"/>
                  </a:moveTo>
                  <a:lnTo>
                    <a:pt x="0" y="9525"/>
                  </a:lnTo>
                  <a:lnTo>
                    <a:pt x="5488" y="9525"/>
                  </a:lnTo>
                  <a:lnTo>
                    <a:pt x="0" y="9525"/>
                  </a:lnTo>
                  <a:lnTo>
                    <a:pt x="8201" y="9525"/>
                  </a:lnTo>
                  <a:lnTo>
                    <a:pt x="30867" y="1324"/>
                  </a:lnTo>
                  <a:lnTo>
                    <a:pt x="72181" y="117"/>
                  </a:lnTo>
                  <a:lnTo>
                    <a:pt x="118148" y="5"/>
                  </a:lnTo>
                  <a:lnTo>
                    <a:pt x="127760" y="0"/>
                  </a:lnTo>
                  <a:lnTo>
                    <a:pt x="133688" y="2823"/>
                  </a:lnTo>
                  <a:lnTo>
                    <a:pt x="136750" y="5057"/>
                  </a:lnTo>
                  <a:lnTo>
                    <a:pt x="140153" y="10361"/>
                  </a:lnTo>
                  <a:lnTo>
                    <a:pt x="142516" y="18964"/>
                  </a:lnTo>
                  <a:lnTo>
                    <a:pt x="142716" y="23598"/>
                  </a:lnTo>
                  <a:lnTo>
                    <a:pt x="137771" y="37213"/>
                  </a:lnTo>
                  <a:lnTo>
                    <a:pt x="125561" y="54231"/>
                  </a:lnTo>
                  <a:lnTo>
                    <a:pt x="85124" y="89201"/>
                  </a:lnTo>
                  <a:lnTo>
                    <a:pt x="40051" y="126454"/>
                  </a:lnTo>
                  <a:lnTo>
                    <a:pt x="63" y="152352"/>
                  </a:lnTo>
                  <a:lnTo>
                    <a:pt x="9733" y="153448"/>
                  </a:lnTo>
                  <a:lnTo>
                    <a:pt x="31459" y="157885"/>
                  </a:lnTo>
                  <a:lnTo>
                    <a:pt x="76580" y="153331"/>
                  </a:lnTo>
                  <a:lnTo>
                    <a:pt x="115000" y="152676"/>
                  </a:lnTo>
                  <a:lnTo>
                    <a:pt x="161085" y="152411"/>
                  </a:lnTo>
                  <a:lnTo>
                    <a:pt x="184528" y="152400"/>
                  </a:lnTo>
                  <a:lnTo>
                    <a:pt x="186518" y="153458"/>
                  </a:lnTo>
                  <a:lnTo>
                    <a:pt x="187846" y="155222"/>
                  </a:lnTo>
                  <a:lnTo>
                    <a:pt x="190500" y="1619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6" name="SMARTInkShape-2794">
              <a:extLst>
                <a:ext uri="{FF2B5EF4-FFF2-40B4-BE49-F238E27FC236}">
                  <a16:creationId xmlns:a16="http://schemas.microsoft.com/office/drawing/2014/main" id="{4AB6A883-7B39-9F24-5C0B-F253A0B59989}"/>
                </a:ext>
              </a:extLst>
            </p:cNvPr>
            <p:cNvSpPr/>
            <p:nvPr>
              <p:custDataLst>
                <p:tags r:id="rId260"/>
              </p:custDataLst>
            </p:nvPr>
          </p:nvSpPr>
          <p:spPr>
            <a:xfrm>
              <a:off x="248042" y="4505325"/>
              <a:ext cx="199634" cy="9526"/>
            </a:xfrm>
            <a:custGeom>
              <a:avLst/>
              <a:gdLst/>
              <a:ahLst/>
              <a:cxnLst/>
              <a:rect l="0" t="0" r="0" b="0"/>
              <a:pathLst>
                <a:path w="199634" h="9526">
                  <a:moveTo>
                    <a:pt x="9133" y="9525"/>
                  </a:moveTo>
                  <a:lnTo>
                    <a:pt x="9133" y="9525"/>
                  </a:lnTo>
                  <a:lnTo>
                    <a:pt x="0" y="9525"/>
                  </a:lnTo>
                  <a:lnTo>
                    <a:pt x="42842" y="9525"/>
                  </a:lnTo>
                  <a:lnTo>
                    <a:pt x="84951" y="9525"/>
                  </a:lnTo>
                  <a:lnTo>
                    <a:pt x="131784" y="8467"/>
                  </a:lnTo>
                  <a:lnTo>
                    <a:pt x="146604" y="4037"/>
                  </a:lnTo>
                  <a:lnTo>
                    <a:pt x="157697" y="6370"/>
                  </a:lnTo>
                  <a:lnTo>
                    <a:pt x="178676" y="310"/>
                  </a:lnTo>
                  <a:lnTo>
                    <a:pt x="19963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7" name="SMARTInkShape-2795">
              <a:extLst>
                <a:ext uri="{FF2B5EF4-FFF2-40B4-BE49-F238E27FC236}">
                  <a16:creationId xmlns:a16="http://schemas.microsoft.com/office/drawing/2014/main" id="{04E0C0BE-9345-6E64-E94E-34CD156FBF0B}"/>
                </a:ext>
              </a:extLst>
            </p:cNvPr>
            <p:cNvSpPr/>
            <p:nvPr>
              <p:custDataLst>
                <p:tags r:id="rId261"/>
              </p:custDataLst>
            </p:nvPr>
          </p:nvSpPr>
          <p:spPr>
            <a:xfrm>
              <a:off x="642587" y="4362577"/>
              <a:ext cx="109752" cy="447549"/>
            </a:xfrm>
            <a:custGeom>
              <a:avLst/>
              <a:gdLst/>
              <a:ahLst/>
              <a:cxnLst/>
              <a:rect l="0" t="0" r="0" b="0"/>
              <a:pathLst>
                <a:path w="109752" h="447549">
                  <a:moveTo>
                    <a:pt x="81313" y="18923"/>
                  </a:moveTo>
                  <a:lnTo>
                    <a:pt x="81313" y="18923"/>
                  </a:lnTo>
                  <a:lnTo>
                    <a:pt x="99656" y="9222"/>
                  </a:lnTo>
                  <a:lnTo>
                    <a:pt x="109751" y="0"/>
                  </a:lnTo>
                  <a:lnTo>
                    <a:pt x="74237" y="40581"/>
                  </a:lnTo>
                  <a:lnTo>
                    <a:pt x="45940" y="85941"/>
                  </a:lnTo>
                  <a:lnTo>
                    <a:pt x="31052" y="123766"/>
                  </a:lnTo>
                  <a:lnTo>
                    <a:pt x="21148" y="167462"/>
                  </a:lnTo>
                  <a:lnTo>
                    <a:pt x="11510" y="205457"/>
                  </a:lnTo>
                  <a:lnTo>
                    <a:pt x="5318" y="248856"/>
                  </a:lnTo>
                  <a:lnTo>
                    <a:pt x="0" y="288958"/>
                  </a:lnTo>
                  <a:lnTo>
                    <a:pt x="3790" y="334848"/>
                  </a:lnTo>
                  <a:lnTo>
                    <a:pt x="6642" y="358301"/>
                  </a:lnTo>
                  <a:lnTo>
                    <a:pt x="21438" y="403928"/>
                  </a:lnTo>
                  <a:lnTo>
                    <a:pt x="28412" y="419571"/>
                  </a:lnTo>
                  <a:lnTo>
                    <a:pt x="37181" y="430909"/>
                  </a:lnTo>
                  <a:lnTo>
                    <a:pt x="61321" y="446971"/>
                  </a:lnTo>
                  <a:lnTo>
                    <a:pt x="71788" y="4475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8" name="SMARTInkShape-2796">
              <a:extLst>
                <a:ext uri="{FF2B5EF4-FFF2-40B4-BE49-F238E27FC236}">
                  <a16:creationId xmlns:a16="http://schemas.microsoft.com/office/drawing/2014/main" id="{48BC31B2-435D-72A3-EF9A-89BD936245EE}"/>
                </a:ext>
              </a:extLst>
            </p:cNvPr>
            <p:cNvSpPr/>
            <p:nvPr>
              <p:custDataLst>
                <p:tags r:id="rId262"/>
              </p:custDataLst>
            </p:nvPr>
          </p:nvSpPr>
          <p:spPr>
            <a:xfrm>
              <a:off x="820088" y="4514850"/>
              <a:ext cx="54447" cy="113157"/>
            </a:xfrm>
            <a:custGeom>
              <a:avLst/>
              <a:gdLst/>
              <a:ahLst/>
              <a:cxnLst/>
              <a:rect l="0" t="0" r="0" b="0"/>
              <a:pathLst>
                <a:path w="54447" h="113157">
                  <a:moveTo>
                    <a:pt x="46687" y="19050"/>
                  </a:moveTo>
                  <a:lnTo>
                    <a:pt x="46687" y="19050"/>
                  </a:lnTo>
                  <a:lnTo>
                    <a:pt x="32498" y="19050"/>
                  </a:lnTo>
                  <a:lnTo>
                    <a:pt x="26975" y="21872"/>
                  </a:lnTo>
                  <a:lnTo>
                    <a:pt x="9750" y="37364"/>
                  </a:lnTo>
                  <a:lnTo>
                    <a:pt x="3812" y="51531"/>
                  </a:lnTo>
                  <a:lnTo>
                    <a:pt x="0" y="81440"/>
                  </a:lnTo>
                  <a:lnTo>
                    <a:pt x="4397" y="101271"/>
                  </a:lnTo>
                  <a:lnTo>
                    <a:pt x="6852" y="105614"/>
                  </a:lnTo>
                  <a:lnTo>
                    <a:pt x="9547" y="108510"/>
                  </a:lnTo>
                  <a:lnTo>
                    <a:pt x="12402" y="110440"/>
                  </a:lnTo>
                  <a:lnTo>
                    <a:pt x="26533" y="113156"/>
                  </a:lnTo>
                  <a:lnTo>
                    <a:pt x="38083" y="108147"/>
                  </a:lnTo>
                  <a:lnTo>
                    <a:pt x="44126" y="103848"/>
                  </a:lnTo>
                  <a:lnTo>
                    <a:pt x="48155" y="97807"/>
                  </a:lnTo>
                  <a:lnTo>
                    <a:pt x="53825" y="74135"/>
                  </a:lnTo>
                  <a:lnTo>
                    <a:pt x="54446" y="48071"/>
                  </a:lnTo>
                  <a:lnTo>
                    <a:pt x="50841" y="33360"/>
                  </a:lnTo>
                  <a:lnTo>
                    <a:pt x="37805" y="13177"/>
                  </a:lnTo>
                  <a:lnTo>
                    <a:pt x="29334" y="5857"/>
                  </a:lnTo>
                  <a:lnTo>
                    <a:pt x="1811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9" name="SMARTInkShape-2797">
              <a:extLst>
                <a:ext uri="{FF2B5EF4-FFF2-40B4-BE49-F238E27FC236}">
                  <a16:creationId xmlns:a16="http://schemas.microsoft.com/office/drawing/2014/main" id="{5FC4976D-4907-B887-409F-5ACB38D36FF7}"/>
                </a:ext>
              </a:extLst>
            </p:cNvPr>
            <p:cNvSpPr/>
            <p:nvPr>
              <p:custDataLst>
                <p:tags r:id="rId263"/>
              </p:custDataLst>
            </p:nvPr>
          </p:nvSpPr>
          <p:spPr>
            <a:xfrm>
              <a:off x="914400" y="4524378"/>
              <a:ext cx="123826" cy="85549"/>
            </a:xfrm>
            <a:custGeom>
              <a:avLst/>
              <a:gdLst/>
              <a:ahLst/>
              <a:cxnLst/>
              <a:rect l="0" t="0" r="0" b="0"/>
              <a:pathLst>
                <a:path w="123826" h="85549">
                  <a:moveTo>
                    <a:pt x="0" y="28572"/>
                  </a:moveTo>
                  <a:lnTo>
                    <a:pt x="0" y="28572"/>
                  </a:lnTo>
                  <a:lnTo>
                    <a:pt x="14189" y="14383"/>
                  </a:lnTo>
                  <a:lnTo>
                    <a:pt x="19712" y="11683"/>
                  </a:lnTo>
                  <a:lnTo>
                    <a:pt x="22666" y="10962"/>
                  </a:lnTo>
                  <a:lnTo>
                    <a:pt x="24636" y="9424"/>
                  </a:lnTo>
                  <a:lnTo>
                    <a:pt x="26824" y="4892"/>
                  </a:lnTo>
                  <a:lnTo>
                    <a:pt x="28466" y="3260"/>
                  </a:lnTo>
                  <a:lnTo>
                    <a:pt x="37662" y="125"/>
                  </a:lnTo>
                  <a:lnTo>
                    <a:pt x="52278" y="0"/>
                  </a:lnTo>
                  <a:lnTo>
                    <a:pt x="53902" y="1057"/>
                  </a:lnTo>
                  <a:lnTo>
                    <a:pt x="54985" y="2820"/>
                  </a:lnTo>
                  <a:lnTo>
                    <a:pt x="66245" y="44073"/>
                  </a:lnTo>
                  <a:lnTo>
                    <a:pt x="66547" y="56683"/>
                  </a:lnTo>
                  <a:lnTo>
                    <a:pt x="63796" y="65055"/>
                  </a:lnTo>
                  <a:lnTo>
                    <a:pt x="49338" y="83746"/>
                  </a:lnTo>
                  <a:lnTo>
                    <a:pt x="45564" y="84843"/>
                  </a:lnTo>
                  <a:lnTo>
                    <a:pt x="39574" y="85548"/>
                  </a:lnTo>
                  <a:lnTo>
                    <a:pt x="39083" y="84548"/>
                  </a:lnTo>
                  <a:lnTo>
                    <a:pt x="38111" y="53921"/>
                  </a:lnTo>
                  <a:lnTo>
                    <a:pt x="40927" y="47600"/>
                  </a:lnTo>
                  <a:lnTo>
                    <a:pt x="60490" y="25396"/>
                  </a:lnTo>
                  <a:lnTo>
                    <a:pt x="69571" y="21869"/>
                  </a:lnTo>
                  <a:lnTo>
                    <a:pt x="74956" y="20928"/>
                  </a:lnTo>
                  <a:lnTo>
                    <a:pt x="78545" y="19243"/>
                  </a:lnTo>
                  <a:lnTo>
                    <a:pt x="80939" y="17061"/>
                  </a:lnTo>
                  <a:lnTo>
                    <a:pt x="82534" y="14548"/>
                  </a:lnTo>
                  <a:lnTo>
                    <a:pt x="85715" y="12872"/>
                  </a:lnTo>
                  <a:lnTo>
                    <a:pt x="110427" y="8758"/>
                  </a:lnTo>
                  <a:lnTo>
                    <a:pt x="117165" y="4596"/>
                  </a:lnTo>
                  <a:lnTo>
                    <a:pt x="119385" y="4121"/>
                  </a:lnTo>
                  <a:lnTo>
                    <a:pt x="120865" y="4863"/>
                  </a:lnTo>
                  <a:lnTo>
                    <a:pt x="123825" y="95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52" name="SMARTInkShape-Group484">
            <a:extLst>
              <a:ext uri="{FF2B5EF4-FFF2-40B4-BE49-F238E27FC236}">
                <a16:creationId xmlns:a16="http://schemas.microsoft.com/office/drawing/2014/main" id="{6C054A8A-A03D-44E4-F51B-FF9213DF9E2D}"/>
              </a:ext>
            </a:extLst>
          </p:cNvPr>
          <p:cNvGrpSpPr/>
          <p:nvPr/>
        </p:nvGrpSpPr>
        <p:grpSpPr>
          <a:xfrm>
            <a:off x="1258414" y="4381500"/>
            <a:ext cx="1227612" cy="475761"/>
            <a:chOff x="1258414" y="4381500"/>
            <a:chExt cx="1227612" cy="475761"/>
          </a:xfrm>
        </p:grpSpPr>
        <p:sp>
          <p:nvSpPr>
            <p:cNvPr id="1741" name="SMARTInkShape-2798">
              <a:extLst>
                <a:ext uri="{FF2B5EF4-FFF2-40B4-BE49-F238E27FC236}">
                  <a16:creationId xmlns:a16="http://schemas.microsoft.com/office/drawing/2014/main" id="{A2A9DCD1-BCDF-DDD1-30A4-ACA75754000A}"/>
                </a:ext>
              </a:extLst>
            </p:cNvPr>
            <p:cNvSpPr/>
            <p:nvPr>
              <p:custDataLst>
                <p:tags r:id="rId248"/>
              </p:custDataLst>
            </p:nvPr>
          </p:nvSpPr>
          <p:spPr>
            <a:xfrm>
              <a:off x="2305050" y="4600575"/>
              <a:ext cx="180976" cy="28576"/>
            </a:xfrm>
            <a:custGeom>
              <a:avLst/>
              <a:gdLst/>
              <a:ahLst/>
              <a:cxnLst/>
              <a:rect l="0" t="0" r="0" b="0"/>
              <a:pathLst>
                <a:path w="180976" h="28576">
                  <a:moveTo>
                    <a:pt x="0" y="0"/>
                  </a:moveTo>
                  <a:lnTo>
                    <a:pt x="0" y="0"/>
                  </a:lnTo>
                  <a:lnTo>
                    <a:pt x="15208" y="6546"/>
                  </a:lnTo>
                  <a:lnTo>
                    <a:pt x="57566" y="9263"/>
                  </a:lnTo>
                  <a:lnTo>
                    <a:pt x="88002" y="12295"/>
                  </a:lnTo>
                  <a:lnTo>
                    <a:pt x="129521" y="18786"/>
                  </a:lnTo>
                  <a:lnTo>
                    <a:pt x="140564" y="20030"/>
                  </a:lnTo>
                  <a:lnTo>
                    <a:pt x="167376" y="27686"/>
                  </a:lnTo>
                  <a:lnTo>
                    <a:pt x="180975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2" name="SMARTInkShape-2799">
              <a:extLst>
                <a:ext uri="{FF2B5EF4-FFF2-40B4-BE49-F238E27FC236}">
                  <a16:creationId xmlns:a16="http://schemas.microsoft.com/office/drawing/2014/main" id="{1F7A347C-DEB8-8FCD-79A6-31C9D7BDA021}"/>
                </a:ext>
              </a:extLst>
            </p:cNvPr>
            <p:cNvSpPr/>
            <p:nvPr>
              <p:custDataLst>
                <p:tags r:id="rId249"/>
              </p:custDataLst>
            </p:nvPr>
          </p:nvSpPr>
          <p:spPr>
            <a:xfrm>
              <a:off x="2314575" y="4514850"/>
              <a:ext cx="95251" cy="9526"/>
            </a:xfrm>
            <a:custGeom>
              <a:avLst/>
              <a:gdLst/>
              <a:ahLst/>
              <a:cxnLst/>
              <a:rect l="0" t="0" r="0" b="0"/>
              <a:pathLst>
                <a:path w="95251" h="9526">
                  <a:moveTo>
                    <a:pt x="0" y="9525"/>
                  </a:moveTo>
                  <a:lnTo>
                    <a:pt x="0" y="9525"/>
                  </a:lnTo>
                  <a:lnTo>
                    <a:pt x="5056" y="4468"/>
                  </a:lnTo>
                  <a:lnTo>
                    <a:pt x="13183" y="1986"/>
                  </a:lnTo>
                  <a:lnTo>
                    <a:pt x="59245" y="117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3" name="SMARTInkShape-2800">
              <a:extLst>
                <a:ext uri="{FF2B5EF4-FFF2-40B4-BE49-F238E27FC236}">
                  <a16:creationId xmlns:a16="http://schemas.microsoft.com/office/drawing/2014/main" id="{05CBD26D-3BA1-FD4E-F30C-8845009041D1}"/>
                </a:ext>
              </a:extLst>
            </p:cNvPr>
            <p:cNvSpPr/>
            <p:nvPr>
              <p:custDataLst>
                <p:tags r:id="rId250"/>
              </p:custDataLst>
            </p:nvPr>
          </p:nvSpPr>
          <p:spPr>
            <a:xfrm>
              <a:off x="1971675" y="4381500"/>
              <a:ext cx="127690" cy="475761"/>
            </a:xfrm>
            <a:custGeom>
              <a:avLst/>
              <a:gdLst/>
              <a:ahLst/>
              <a:cxnLst/>
              <a:rect l="0" t="0" r="0" b="0"/>
              <a:pathLst>
                <a:path w="127690" h="475761">
                  <a:moveTo>
                    <a:pt x="9525" y="0"/>
                  </a:moveTo>
                  <a:lnTo>
                    <a:pt x="9525" y="0"/>
                  </a:lnTo>
                  <a:lnTo>
                    <a:pt x="14582" y="0"/>
                  </a:lnTo>
                  <a:lnTo>
                    <a:pt x="19886" y="2822"/>
                  </a:lnTo>
                  <a:lnTo>
                    <a:pt x="26830" y="9721"/>
                  </a:lnTo>
                  <a:lnTo>
                    <a:pt x="48534" y="45664"/>
                  </a:lnTo>
                  <a:lnTo>
                    <a:pt x="68148" y="92982"/>
                  </a:lnTo>
                  <a:lnTo>
                    <a:pt x="88760" y="132902"/>
                  </a:lnTo>
                  <a:lnTo>
                    <a:pt x="104120" y="171362"/>
                  </a:lnTo>
                  <a:lnTo>
                    <a:pt x="117345" y="214589"/>
                  </a:lnTo>
                  <a:lnTo>
                    <a:pt x="126961" y="261491"/>
                  </a:lnTo>
                  <a:lnTo>
                    <a:pt x="127689" y="294371"/>
                  </a:lnTo>
                  <a:lnTo>
                    <a:pt x="124970" y="336988"/>
                  </a:lnTo>
                  <a:lnTo>
                    <a:pt x="122217" y="358265"/>
                  </a:lnTo>
                  <a:lnTo>
                    <a:pt x="97923" y="402622"/>
                  </a:lnTo>
                  <a:lnTo>
                    <a:pt x="61651" y="447640"/>
                  </a:lnTo>
                  <a:lnTo>
                    <a:pt x="42256" y="461070"/>
                  </a:lnTo>
                  <a:lnTo>
                    <a:pt x="29806" y="467872"/>
                  </a:lnTo>
                  <a:lnTo>
                    <a:pt x="22772" y="472527"/>
                  </a:lnTo>
                  <a:lnTo>
                    <a:pt x="12862" y="475147"/>
                  </a:lnTo>
                  <a:lnTo>
                    <a:pt x="6422" y="475760"/>
                  </a:lnTo>
                  <a:lnTo>
                    <a:pt x="4281" y="474864"/>
                  </a:lnTo>
                  <a:lnTo>
                    <a:pt x="2854" y="473210"/>
                  </a:lnTo>
                  <a:lnTo>
                    <a:pt x="0" y="466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4" name="SMARTInkShape-2801">
              <a:extLst>
                <a:ext uri="{FF2B5EF4-FFF2-40B4-BE49-F238E27FC236}">
                  <a16:creationId xmlns:a16="http://schemas.microsoft.com/office/drawing/2014/main" id="{65B87B1C-6725-E6BF-26CA-8BEDA2C9B713}"/>
                </a:ext>
              </a:extLst>
            </p:cNvPr>
            <p:cNvSpPr/>
            <p:nvPr>
              <p:custDataLst>
                <p:tags r:id="rId251"/>
              </p:custDataLst>
            </p:nvPr>
          </p:nvSpPr>
          <p:spPr>
            <a:xfrm>
              <a:off x="1258414" y="4461815"/>
              <a:ext cx="189387" cy="167336"/>
            </a:xfrm>
            <a:custGeom>
              <a:avLst/>
              <a:gdLst/>
              <a:ahLst/>
              <a:cxnLst/>
              <a:rect l="0" t="0" r="0" b="0"/>
              <a:pathLst>
                <a:path w="189387" h="167336">
                  <a:moveTo>
                    <a:pt x="17936" y="14935"/>
                  </a:moveTo>
                  <a:lnTo>
                    <a:pt x="17936" y="14935"/>
                  </a:lnTo>
                  <a:lnTo>
                    <a:pt x="8804" y="14935"/>
                  </a:lnTo>
                  <a:lnTo>
                    <a:pt x="13584" y="14935"/>
                  </a:lnTo>
                  <a:lnTo>
                    <a:pt x="18824" y="12113"/>
                  </a:lnTo>
                  <a:lnTo>
                    <a:pt x="21703" y="9878"/>
                  </a:lnTo>
                  <a:lnTo>
                    <a:pt x="48078" y="6293"/>
                  </a:lnTo>
                  <a:lnTo>
                    <a:pt x="68260" y="4614"/>
                  </a:lnTo>
                  <a:lnTo>
                    <a:pt x="87645" y="0"/>
                  </a:lnTo>
                  <a:lnTo>
                    <a:pt x="119327" y="5855"/>
                  </a:lnTo>
                  <a:lnTo>
                    <a:pt x="138389" y="13530"/>
                  </a:lnTo>
                  <a:lnTo>
                    <a:pt x="139513" y="15057"/>
                  </a:lnTo>
                  <a:lnTo>
                    <a:pt x="140762" y="19575"/>
                  </a:lnTo>
                  <a:lnTo>
                    <a:pt x="136409" y="33126"/>
                  </a:lnTo>
                  <a:lnTo>
                    <a:pt x="125247" y="52504"/>
                  </a:lnTo>
                  <a:lnTo>
                    <a:pt x="122779" y="59149"/>
                  </a:lnTo>
                  <a:lnTo>
                    <a:pt x="118155" y="65630"/>
                  </a:lnTo>
                  <a:lnTo>
                    <a:pt x="74785" y="106209"/>
                  </a:lnTo>
                  <a:lnTo>
                    <a:pt x="30618" y="140378"/>
                  </a:lnTo>
                  <a:lnTo>
                    <a:pt x="7349" y="154328"/>
                  </a:lnTo>
                  <a:lnTo>
                    <a:pt x="0" y="165413"/>
                  </a:lnTo>
                  <a:lnTo>
                    <a:pt x="5026" y="166481"/>
                  </a:lnTo>
                  <a:lnTo>
                    <a:pt x="52603" y="167259"/>
                  </a:lnTo>
                  <a:lnTo>
                    <a:pt x="90871" y="167320"/>
                  </a:lnTo>
                  <a:lnTo>
                    <a:pt x="137079" y="167332"/>
                  </a:lnTo>
                  <a:lnTo>
                    <a:pt x="189386" y="1673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5" name="SMARTInkShape-2802">
              <a:extLst>
                <a:ext uri="{FF2B5EF4-FFF2-40B4-BE49-F238E27FC236}">
                  <a16:creationId xmlns:a16="http://schemas.microsoft.com/office/drawing/2014/main" id="{495DFFA8-1D4D-131A-7CF9-65974331EB0D}"/>
                </a:ext>
              </a:extLst>
            </p:cNvPr>
            <p:cNvSpPr/>
            <p:nvPr>
              <p:custDataLst>
                <p:tags r:id="rId252"/>
              </p:custDataLst>
            </p:nvPr>
          </p:nvSpPr>
          <p:spPr>
            <a:xfrm>
              <a:off x="1285875" y="4524375"/>
              <a:ext cx="152401" cy="17727"/>
            </a:xfrm>
            <a:custGeom>
              <a:avLst/>
              <a:gdLst/>
              <a:ahLst/>
              <a:cxnLst/>
              <a:rect l="0" t="0" r="0" b="0"/>
              <a:pathLst>
                <a:path w="152401" h="17727">
                  <a:moveTo>
                    <a:pt x="0" y="9525"/>
                  </a:moveTo>
                  <a:lnTo>
                    <a:pt x="0" y="9525"/>
                  </a:lnTo>
                  <a:lnTo>
                    <a:pt x="0" y="14582"/>
                  </a:lnTo>
                  <a:lnTo>
                    <a:pt x="3175" y="16071"/>
                  </a:lnTo>
                  <a:lnTo>
                    <a:pt x="15169" y="17726"/>
                  </a:lnTo>
                  <a:lnTo>
                    <a:pt x="60715" y="11337"/>
                  </a:lnTo>
                  <a:lnTo>
                    <a:pt x="104853" y="9764"/>
                  </a:lnTo>
                  <a:lnTo>
                    <a:pt x="114687" y="9631"/>
                  </a:lnTo>
                  <a:lnTo>
                    <a:pt x="122586" y="6750"/>
                  </a:lnTo>
                  <a:lnTo>
                    <a:pt x="129624" y="3000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6" name="SMARTInkShape-2803">
              <a:extLst>
                <a:ext uri="{FF2B5EF4-FFF2-40B4-BE49-F238E27FC236}">
                  <a16:creationId xmlns:a16="http://schemas.microsoft.com/office/drawing/2014/main" id="{2E4E7C87-EDB1-BA0D-0A44-FE19935A2446}"/>
                </a:ext>
              </a:extLst>
            </p:cNvPr>
            <p:cNvSpPr/>
            <p:nvPr>
              <p:custDataLst>
                <p:tags r:id="rId253"/>
              </p:custDataLst>
            </p:nvPr>
          </p:nvSpPr>
          <p:spPr>
            <a:xfrm>
              <a:off x="1518796" y="4638675"/>
              <a:ext cx="71880" cy="140439"/>
            </a:xfrm>
            <a:custGeom>
              <a:avLst/>
              <a:gdLst/>
              <a:ahLst/>
              <a:cxnLst/>
              <a:rect l="0" t="0" r="0" b="0"/>
              <a:pathLst>
                <a:path w="71880" h="140439">
                  <a:moveTo>
                    <a:pt x="14729" y="0"/>
                  </a:moveTo>
                  <a:lnTo>
                    <a:pt x="14729" y="0"/>
                  </a:lnTo>
                  <a:lnTo>
                    <a:pt x="14729" y="5057"/>
                  </a:lnTo>
                  <a:lnTo>
                    <a:pt x="17551" y="10361"/>
                  </a:lnTo>
                  <a:lnTo>
                    <a:pt x="21275" y="16247"/>
                  </a:lnTo>
                  <a:lnTo>
                    <a:pt x="23665" y="28648"/>
                  </a:lnTo>
                  <a:lnTo>
                    <a:pt x="23861" y="31798"/>
                  </a:lnTo>
                  <a:lnTo>
                    <a:pt x="12480" y="76450"/>
                  </a:lnTo>
                  <a:lnTo>
                    <a:pt x="7360" y="95324"/>
                  </a:lnTo>
                  <a:lnTo>
                    <a:pt x="3021" y="114322"/>
                  </a:lnTo>
                  <a:lnTo>
                    <a:pt x="574" y="120664"/>
                  </a:lnTo>
                  <a:lnTo>
                    <a:pt x="0" y="125952"/>
                  </a:lnTo>
                  <a:lnTo>
                    <a:pt x="4310" y="140438"/>
                  </a:lnTo>
                  <a:lnTo>
                    <a:pt x="4608" y="140191"/>
                  </a:lnTo>
                  <a:lnTo>
                    <a:pt x="4939" y="137097"/>
                  </a:lnTo>
                  <a:lnTo>
                    <a:pt x="10731" y="132193"/>
                  </a:lnTo>
                  <a:lnTo>
                    <a:pt x="19302" y="127544"/>
                  </a:lnTo>
                  <a:lnTo>
                    <a:pt x="58250" y="115279"/>
                  </a:lnTo>
                  <a:lnTo>
                    <a:pt x="71879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7" name="SMARTInkShape-2804">
              <a:extLst>
                <a:ext uri="{FF2B5EF4-FFF2-40B4-BE49-F238E27FC236}">
                  <a16:creationId xmlns:a16="http://schemas.microsoft.com/office/drawing/2014/main" id="{99CC0728-EB3A-963F-A27B-2012DABE9738}"/>
                </a:ext>
              </a:extLst>
            </p:cNvPr>
            <p:cNvSpPr/>
            <p:nvPr>
              <p:custDataLst>
                <p:tags r:id="rId254"/>
              </p:custDataLst>
            </p:nvPr>
          </p:nvSpPr>
          <p:spPr>
            <a:xfrm>
              <a:off x="1495425" y="4686300"/>
              <a:ext cx="104776" cy="19051"/>
            </a:xfrm>
            <a:custGeom>
              <a:avLst/>
              <a:gdLst/>
              <a:ahLst/>
              <a:cxnLst/>
              <a:rect l="0" t="0" r="0" b="0"/>
              <a:pathLst>
                <a:path w="104776" h="19051">
                  <a:moveTo>
                    <a:pt x="0" y="19050"/>
                  </a:moveTo>
                  <a:lnTo>
                    <a:pt x="0" y="19050"/>
                  </a:lnTo>
                  <a:lnTo>
                    <a:pt x="15208" y="12504"/>
                  </a:lnTo>
                  <a:lnTo>
                    <a:pt x="60401" y="9535"/>
                  </a:lnTo>
                  <a:lnTo>
                    <a:pt x="69872" y="9528"/>
                  </a:lnTo>
                  <a:lnTo>
                    <a:pt x="76210" y="6704"/>
                  </a:lnTo>
                  <a:lnTo>
                    <a:pt x="82554" y="2979"/>
                  </a:lnTo>
                  <a:lnTo>
                    <a:pt x="1047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8" name="SMARTInkShape-2805">
              <a:extLst>
                <a:ext uri="{FF2B5EF4-FFF2-40B4-BE49-F238E27FC236}">
                  <a16:creationId xmlns:a16="http://schemas.microsoft.com/office/drawing/2014/main" id="{BE5976DC-61E3-ABEF-1FF8-6425705E94B1}"/>
                </a:ext>
              </a:extLst>
            </p:cNvPr>
            <p:cNvSpPr/>
            <p:nvPr>
              <p:custDataLst>
                <p:tags r:id="rId255"/>
              </p:custDataLst>
            </p:nvPr>
          </p:nvSpPr>
          <p:spPr>
            <a:xfrm>
              <a:off x="1628775" y="4667405"/>
              <a:ext cx="85726" cy="94536"/>
            </a:xfrm>
            <a:custGeom>
              <a:avLst/>
              <a:gdLst/>
              <a:ahLst/>
              <a:cxnLst/>
              <a:rect l="0" t="0" r="0" b="0"/>
              <a:pathLst>
                <a:path w="85726" h="94536">
                  <a:moveTo>
                    <a:pt x="0" y="28420"/>
                  </a:moveTo>
                  <a:lnTo>
                    <a:pt x="0" y="28420"/>
                  </a:lnTo>
                  <a:lnTo>
                    <a:pt x="5057" y="33477"/>
                  </a:lnTo>
                  <a:lnTo>
                    <a:pt x="10361" y="35959"/>
                  </a:lnTo>
                  <a:lnTo>
                    <a:pt x="25510" y="38741"/>
                  </a:lnTo>
                  <a:lnTo>
                    <a:pt x="38122" y="45433"/>
                  </a:lnTo>
                  <a:lnTo>
                    <a:pt x="52125" y="47351"/>
                  </a:lnTo>
                  <a:lnTo>
                    <a:pt x="57739" y="44595"/>
                  </a:lnTo>
                  <a:lnTo>
                    <a:pt x="79409" y="25077"/>
                  </a:lnTo>
                  <a:lnTo>
                    <a:pt x="80457" y="23016"/>
                  </a:lnTo>
                  <a:lnTo>
                    <a:pt x="80096" y="21643"/>
                  </a:lnTo>
                  <a:lnTo>
                    <a:pt x="50733" y="1609"/>
                  </a:lnTo>
                  <a:lnTo>
                    <a:pt x="39697" y="0"/>
                  </a:lnTo>
                  <a:lnTo>
                    <a:pt x="24982" y="13116"/>
                  </a:lnTo>
                  <a:lnTo>
                    <a:pt x="21686" y="19149"/>
                  </a:lnTo>
                  <a:lnTo>
                    <a:pt x="19571" y="31646"/>
                  </a:lnTo>
                  <a:lnTo>
                    <a:pt x="19063" y="69304"/>
                  </a:lnTo>
                  <a:lnTo>
                    <a:pt x="21878" y="75871"/>
                  </a:lnTo>
                  <a:lnTo>
                    <a:pt x="24110" y="79104"/>
                  </a:lnTo>
                  <a:lnTo>
                    <a:pt x="37365" y="88711"/>
                  </a:lnTo>
                  <a:lnTo>
                    <a:pt x="54698" y="93202"/>
                  </a:lnTo>
                  <a:lnTo>
                    <a:pt x="68182" y="94535"/>
                  </a:lnTo>
                  <a:lnTo>
                    <a:pt x="85725" y="855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9" name="SMARTInkShape-2806">
              <a:extLst>
                <a:ext uri="{FF2B5EF4-FFF2-40B4-BE49-F238E27FC236}">
                  <a16:creationId xmlns:a16="http://schemas.microsoft.com/office/drawing/2014/main" id="{98A1D09F-D174-15B1-72A1-E8D3E7623CB3}"/>
                </a:ext>
              </a:extLst>
            </p:cNvPr>
            <p:cNvSpPr/>
            <p:nvPr>
              <p:custDataLst>
                <p:tags r:id="rId256"/>
              </p:custDataLst>
            </p:nvPr>
          </p:nvSpPr>
          <p:spPr>
            <a:xfrm>
              <a:off x="1800225" y="4649524"/>
              <a:ext cx="72745" cy="117984"/>
            </a:xfrm>
            <a:custGeom>
              <a:avLst/>
              <a:gdLst/>
              <a:ahLst/>
              <a:cxnLst/>
              <a:rect l="0" t="0" r="0" b="0"/>
              <a:pathLst>
                <a:path w="72745" h="117984">
                  <a:moveTo>
                    <a:pt x="38100" y="8201"/>
                  </a:moveTo>
                  <a:lnTo>
                    <a:pt x="38100" y="8201"/>
                  </a:lnTo>
                  <a:lnTo>
                    <a:pt x="46301" y="0"/>
                  </a:lnTo>
                  <a:lnTo>
                    <a:pt x="42176" y="4125"/>
                  </a:lnTo>
                  <a:lnTo>
                    <a:pt x="37090" y="6389"/>
                  </a:lnTo>
                  <a:lnTo>
                    <a:pt x="34251" y="6993"/>
                  </a:lnTo>
                  <a:lnTo>
                    <a:pt x="25200" y="12900"/>
                  </a:lnTo>
                  <a:lnTo>
                    <a:pt x="6332" y="30560"/>
                  </a:lnTo>
                  <a:lnTo>
                    <a:pt x="2814" y="36835"/>
                  </a:lnTo>
                  <a:lnTo>
                    <a:pt x="1876" y="39991"/>
                  </a:lnTo>
                  <a:lnTo>
                    <a:pt x="2309" y="43153"/>
                  </a:lnTo>
                  <a:lnTo>
                    <a:pt x="5612" y="49488"/>
                  </a:lnTo>
                  <a:lnTo>
                    <a:pt x="13422" y="59004"/>
                  </a:lnTo>
                  <a:lnTo>
                    <a:pt x="19371" y="62531"/>
                  </a:lnTo>
                  <a:lnTo>
                    <a:pt x="25543" y="65156"/>
                  </a:lnTo>
                  <a:lnTo>
                    <a:pt x="68109" y="90829"/>
                  </a:lnTo>
                  <a:lnTo>
                    <a:pt x="72604" y="97135"/>
                  </a:lnTo>
                  <a:lnTo>
                    <a:pt x="72744" y="100299"/>
                  </a:lnTo>
                  <a:lnTo>
                    <a:pt x="70078" y="106636"/>
                  </a:lnTo>
                  <a:lnTo>
                    <a:pt x="67885" y="108750"/>
                  </a:lnTo>
                  <a:lnTo>
                    <a:pt x="58773" y="112419"/>
                  </a:lnTo>
                  <a:lnTo>
                    <a:pt x="48808" y="113924"/>
                  </a:lnTo>
                  <a:lnTo>
                    <a:pt x="38978" y="117983"/>
                  </a:lnTo>
                  <a:lnTo>
                    <a:pt x="27554" y="117671"/>
                  </a:lnTo>
                  <a:lnTo>
                    <a:pt x="0" y="1129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0" name="SMARTInkShape-2807">
              <a:extLst>
                <a:ext uri="{FF2B5EF4-FFF2-40B4-BE49-F238E27FC236}">
                  <a16:creationId xmlns:a16="http://schemas.microsoft.com/office/drawing/2014/main" id="{D72540A0-66C3-63BE-DF25-E7C31DB08449}"/>
                </a:ext>
              </a:extLst>
            </p:cNvPr>
            <p:cNvSpPr/>
            <p:nvPr>
              <p:custDataLst>
                <p:tags r:id="rId257"/>
              </p:custDataLst>
            </p:nvPr>
          </p:nvSpPr>
          <p:spPr>
            <a:xfrm>
              <a:off x="1905003" y="4657725"/>
              <a:ext cx="47623" cy="103426"/>
            </a:xfrm>
            <a:custGeom>
              <a:avLst/>
              <a:gdLst/>
              <a:ahLst/>
              <a:cxnLst/>
              <a:rect l="0" t="0" r="0" b="0"/>
              <a:pathLst>
                <a:path w="47623" h="103426">
                  <a:moveTo>
                    <a:pt x="19047" y="0"/>
                  </a:moveTo>
                  <a:lnTo>
                    <a:pt x="19047" y="0"/>
                  </a:lnTo>
                  <a:lnTo>
                    <a:pt x="27248" y="8201"/>
                  </a:lnTo>
                  <a:lnTo>
                    <a:pt x="28180" y="14189"/>
                  </a:lnTo>
                  <a:lnTo>
                    <a:pt x="23399" y="27724"/>
                  </a:lnTo>
                  <a:lnTo>
                    <a:pt x="13361" y="44712"/>
                  </a:lnTo>
                  <a:lnTo>
                    <a:pt x="9601" y="60286"/>
                  </a:lnTo>
                  <a:lnTo>
                    <a:pt x="3313" y="73131"/>
                  </a:lnTo>
                  <a:lnTo>
                    <a:pt x="0" y="103425"/>
                  </a:lnTo>
                  <a:lnTo>
                    <a:pt x="10359" y="97058"/>
                  </a:lnTo>
                  <a:lnTo>
                    <a:pt x="36230" y="95281"/>
                  </a:lnTo>
                  <a:lnTo>
                    <a:pt x="47622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1" name="SMARTInkShape-2808">
              <a:extLst>
                <a:ext uri="{FF2B5EF4-FFF2-40B4-BE49-F238E27FC236}">
                  <a16:creationId xmlns:a16="http://schemas.microsoft.com/office/drawing/2014/main" id="{7B686E6D-8936-869B-5137-93630B580192}"/>
                </a:ext>
              </a:extLst>
            </p:cNvPr>
            <p:cNvSpPr/>
            <p:nvPr>
              <p:custDataLst>
                <p:tags r:id="rId258"/>
              </p:custDataLst>
            </p:nvPr>
          </p:nvSpPr>
          <p:spPr>
            <a:xfrm>
              <a:off x="1866900" y="4695825"/>
              <a:ext cx="95251" cy="9526"/>
            </a:xfrm>
            <a:custGeom>
              <a:avLst/>
              <a:gdLst/>
              <a:ahLst/>
              <a:cxnLst/>
              <a:rect l="0" t="0" r="0" b="0"/>
              <a:pathLst>
                <a:path w="95251" h="9526">
                  <a:moveTo>
                    <a:pt x="0" y="9525"/>
                  </a:moveTo>
                  <a:lnTo>
                    <a:pt x="0" y="9525"/>
                  </a:lnTo>
                  <a:lnTo>
                    <a:pt x="33114" y="8467"/>
                  </a:lnTo>
                  <a:lnTo>
                    <a:pt x="68911" y="883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63" name="SMARTInkShape-Group485">
            <a:extLst>
              <a:ext uri="{FF2B5EF4-FFF2-40B4-BE49-F238E27FC236}">
                <a16:creationId xmlns:a16="http://schemas.microsoft.com/office/drawing/2014/main" id="{B229FAEA-1933-733F-0908-1DF52955C04E}"/>
              </a:ext>
            </a:extLst>
          </p:cNvPr>
          <p:cNvGrpSpPr/>
          <p:nvPr/>
        </p:nvGrpSpPr>
        <p:grpSpPr>
          <a:xfrm>
            <a:off x="2687374" y="4318938"/>
            <a:ext cx="1263434" cy="948388"/>
            <a:chOff x="2687374" y="4318938"/>
            <a:chExt cx="1263434" cy="948388"/>
          </a:xfrm>
        </p:grpSpPr>
        <p:sp>
          <p:nvSpPr>
            <p:cNvPr id="1753" name="SMARTInkShape-2809">
              <a:extLst>
                <a:ext uri="{FF2B5EF4-FFF2-40B4-BE49-F238E27FC236}">
                  <a16:creationId xmlns:a16="http://schemas.microsoft.com/office/drawing/2014/main" id="{349CC170-8293-0D6D-511B-795582213CCB}"/>
                </a:ext>
              </a:extLst>
            </p:cNvPr>
            <p:cNvSpPr/>
            <p:nvPr>
              <p:custDataLst>
                <p:tags r:id="rId238"/>
              </p:custDataLst>
            </p:nvPr>
          </p:nvSpPr>
          <p:spPr>
            <a:xfrm>
              <a:off x="2687374" y="4695825"/>
              <a:ext cx="1263434" cy="57151"/>
            </a:xfrm>
            <a:custGeom>
              <a:avLst/>
              <a:gdLst/>
              <a:ahLst/>
              <a:cxnLst/>
              <a:rect l="0" t="0" r="0" b="0"/>
              <a:pathLst>
                <a:path w="1263434" h="57151">
                  <a:moveTo>
                    <a:pt x="8201" y="0"/>
                  </a:moveTo>
                  <a:lnTo>
                    <a:pt x="8201" y="0"/>
                  </a:lnTo>
                  <a:lnTo>
                    <a:pt x="3145" y="0"/>
                  </a:lnTo>
                  <a:lnTo>
                    <a:pt x="1655" y="1058"/>
                  </a:lnTo>
                  <a:lnTo>
                    <a:pt x="662" y="2822"/>
                  </a:lnTo>
                  <a:lnTo>
                    <a:pt x="0" y="5057"/>
                  </a:lnTo>
                  <a:lnTo>
                    <a:pt x="617" y="6546"/>
                  </a:lnTo>
                  <a:lnTo>
                    <a:pt x="2087" y="7539"/>
                  </a:lnTo>
                  <a:lnTo>
                    <a:pt x="4125" y="8201"/>
                  </a:lnTo>
                  <a:lnTo>
                    <a:pt x="48060" y="805"/>
                  </a:lnTo>
                  <a:lnTo>
                    <a:pt x="87571" y="159"/>
                  </a:lnTo>
                  <a:lnTo>
                    <a:pt x="126263" y="47"/>
                  </a:lnTo>
                  <a:lnTo>
                    <a:pt x="165596" y="14"/>
                  </a:lnTo>
                  <a:lnTo>
                    <a:pt x="208648" y="4"/>
                  </a:lnTo>
                  <a:lnTo>
                    <a:pt x="247572" y="2"/>
                  </a:lnTo>
                  <a:lnTo>
                    <a:pt x="289566" y="0"/>
                  </a:lnTo>
                  <a:lnTo>
                    <a:pt x="324458" y="0"/>
                  </a:lnTo>
                  <a:lnTo>
                    <a:pt x="367901" y="0"/>
                  </a:lnTo>
                  <a:lnTo>
                    <a:pt x="410406" y="0"/>
                  </a:lnTo>
                  <a:lnTo>
                    <a:pt x="456515" y="0"/>
                  </a:lnTo>
                  <a:lnTo>
                    <a:pt x="503690" y="0"/>
                  </a:lnTo>
                  <a:lnTo>
                    <a:pt x="551182" y="0"/>
                  </a:lnTo>
                  <a:lnTo>
                    <a:pt x="598768" y="0"/>
                  </a:lnTo>
                  <a:lnTo>
                    <a:pt x="646381" y="2822"/>
                  </a:lnTo>
                  <a:lnTo>
                    <a:pt x="694002" y="7539"/>
                  </a:lnTo>
                  <a:lnTo>
                    <a:pt x="741626" y="8936"/>
                  </a:lnTo>
                  <a:lnTo>
                    <a:pt x="789251" y="12173"/>
                  </a:lnTo>
                  <a:lnTo>
                    <a:pt x="836876" y="17013"/>
                  </a:lnTo>
                  <a:lnTo>
                    <a:pt x="884501" y="21268"/>
                  </a:lnTo>
                  <a:lnTo>
                    <a:pt x="932126" y="26410"/>
                  </a:lnTo>
                  <a:lnTo>
                    <a:pt x="979751" y="27934"/>
                  </a:lnTo>
                  <a:lnTo>
                    <a:pt x="1024554" y="31207"/>
                  </a:lnTo>
                  <a:lnTo>
                    <a:pt x="1064640" y="36058"/>
                  </a:lnTo>
                  <a:lnTo>
                    <a:pt x="1108973" y="37495"/>
                  </a:lnTo>
                  <a:lnTo>
                    <a:pt x="1144075" y="37831"/>
                  </a:lnTo>
                  <a:lnTo>
                    <a:pt x="1180842" y="37981"/>
                  </a:lnTo>
                  <a:lnTo>
                    <a:pt x="1226183" y="45623"/>
                  </a:lnTo>
                  <a:lnTo>
                    <a:pt x="1258522" y="47508"/>
                  </a:lnTo>
                  <a:lnTo>
                    <a:pt x="1260849" y="48605"/>
                  </a:lnTo>
                  <a:lnTo>
                    <a:pt x="1262399" y="50395"/>
                  </a:lnTo>
                  <a:lnTo>
                    <a:pt x="1263433" y="52647"/>
                  </a:lnTo>
                  <a:lnTo>
                    <a:pt x="1263064" y="54147"/>
                  </a:lnTo>
                  <a:lnTo>
                    <a:pt x="1255976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4" name="SMARTInkShape-2810">
              <a:extLst>
                <a:ext uri="{FF2B5EF4-FFF2-40B4-BE49-F238E27FC236}">
                  <a16:creationId xmlns:a16="http://schemas.microsoft.com/office/drawing/2014/main" id="{BDB8B34A-11AE-C164-5BD9-DDF5B33B685F}"/>
                </a:ext>
              </a:extLst>
            </p:cNvPr>
            <p:cNvSpPr/>
            <p:nvPr>
              <p:custDataLst>
                <p:tags r:id="rId239"/>
              </p:custDataLst>
            </p:nvPr>
          </p:nvSpPr>
          <p:spPr>
            <a:xfrm>
              <a:off x="2861673" y="4876965"/>
              <a:ext cx="243478" cy="170612"/>
            </a:xfrm>
            <a:custGeom>
              <a:avLst/>
              <a:gdLst/>
              <a:ahLst/>
              <a:cxnLst/>
              <a:rect l="0" t="0" r="0" b="0"/>
              <a:pathLst>
                <a:path w="243478" h="170612">
                  <a:moveTo>
                    <a:pt x="33927" y="37935"/>
                  </a:moveTo>
                  <a:lnTo>
                    <a:pt x="33927" y="37935"/>
                  </a:lnTo>
                  <a:lnTo>
                    <a:pt x="38983" y="32879"/>
                  </a:lnTo>
                  <a:lnTo>
                    <a:pt x="44288" y="30396"/>
                  </a:lnTo>
                  <a:lnTo>
                    <a:pt x="84455" y="28420"/>
                  </a:lnTo>
                  <a:lnTo>
                    <a:pt x="90957" y="31237"/>
                  </a:lnTo>
                  <a:lnTo>
                    <a:pt x="94172" y="33470"/>
                  </a:lnTo>
                  <a:lnTo>
                    <a:pt x="97744" y="38773"/>
                  </a:lnTo>
                  <a:lnTo>
                    <a:pt x="110712" y="72136"/>
                  </a:lnTo>
                  <a:lnTo>
                    <a:pt x="115679" y="80652"/>
                  </a:lnTo>
                  <a:lnTo>
                    <a:pt x="118867" y="94742"/>
                  </a:lnTo>
                  <a:lnTo>
                    <a:pt x="119129" y="98032"/>
                  </a:lnTo>
                  <a:lnTo>
                    <a:pt x="116597" y="104508"/>
                  </a:lnTo>
                  <a:lnTo>
                    <a:pt x="113002" y="110915"/>
                  </a:lnTo>
                  <a:lnTo>
                    <a:pt x="109921" y="120471"/>
                  </a:lnTo>
                  <a:lnTo>
                    <a:pt x="103834" y="130006"/>
                  </a:lnTo>
                  <a:lnTo>
                    <a:pt x="99442" y="140593"/>
                  </a:lnTo>
                  <a:lnTo>
                    <a:pt x="85677" y="155606"/>
                  </a:lnTo>
                  <a:lnTo>
                    <a:pt x="74213" y="163611"/>
                  </a:lnTo>
                  <a:lnTo>
                    <a:pt x="55859" y="169011"/>
                  </a:lnTo>
                  <a:lnTo>
                    <a:pt x="42071" y="170611"/>
                  </a:lnTo>
                  <a:lnTo>
                    <a:pt x="26227" y="166029"/>
                  </a:lnTo>
                  <a:lnTo>
                    <a:pt x="17099" y="158013"/>
                  </a:lnTo>
                  <a:lnTo>
                    <a:pt x="10573" y="148453"/>
                  </a:lnTo>
                  <a:lnTo>
                    <a:pt x="6899" y="137121"/>
                  </a:lnTo>
                  <a:lnTo>
                    <a:pt x="4752" y="127060"/>
                  </a:lnTo>
                  <a:lnTo>
                    <a:pt x="499" y="120585"/>
                  </a:lnTo>
                  <a:lnTo>
                    <a:pt x="0" y="116318"/>
                  </a:lnTo>
                  <a:lnTo>
                    <a:pt x="4354" y="100201"/>
                  </a:lnTo>
                  <a:lnTo>
                    <a:pt x="15307" y="78614"/>
                  </a:lnTo>
                  <a:lnTo>
                    <a:pt x="23535" y="69773"/>
                  </a:lnTo>
                  <a:lnTo>
                    <a:pt x="59695" y="42093"/>
                  </a:lnTo>
                  <a:lnTo>
                    <a:pt x="104171" y="22146"/>
                  </a:lnTo>
                  <a:lnTo>
                    <a:pt x="149586" y="2662"/>
                  </a:lnTo>
                  <a:lnTo>
                    <a:pt x="187700" y="0"/>
                  </a:lnTo>
                  <a:lnTo>
                    <a:pt x="220264" y="9546"/>
                  </a:lnTo>
                  <a:lnTo>
                    <a:pt x="243477" y="188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5" name="SMARTInkShape-2811">
              <a:extLst>
                <a:ext uri="{FF2B5EF4-FFF2-40B4-BE49-F238E27FC236}">
                  <a16:creationId xmlns:a16="http://schemas.microsoft.com/office/drawing/2014/main" id="{25AEB1C4-966F-9576-B1A6-EFBBE88FDF6B}"/>
                </a:ext>
              </a:extLst>
            </p:cNvPr>
            <p:cNvSpPr/>
            <p:nvPr>
              <p:custDataLst>
                <p:tags r:id="rId240"/>
              </p:custDataLst>
            </p:nvPr>
          </p:nvSpPr>
          <p:spPr>
            <a:xfrm>
              <a:off x="3133725" y="4973685"/>
              <a:ext cx="457201" cy="263800"/>
            </a:xfrm>
            <a:custGeom>
              <a:avLst/>
              <a:gdLst/>
              <a:ahLst/>
              <a:cxnLst/>
              <a:rect l="0" t="0" r="0" b="0"/>
              <a:pathLst>
                <a:path w="457201" h="263800">
                  <a:moveTo>
                    <a:pt x="0" y="198390"/>
                  </a:moveTo>
                  <a:lnTo>
                    <a:pt x="0" y="198390"/>
                  </a:lnTo>
                  <a:lnTo>
                    <a:pt x="41418" y="176270"/>
                  </a:lnTo>
                  <a:lnTo>
                    <a:pt x="62014" y="165025"/>
                  </a:lnTo>
                  <a:lnTo>
                    <a:pt x="88482" y="153309"/>
                  </a:lnTo>
                  <a:lnTo>
                    <a:pt x="112533" y="137982"/>
                  </a:lnTo>
                  <a:lnTo>
                    <a:pt x="116297" y="136952"/>
                  </a:lnTo>
                  <a:lnTo>
                    <a:pt x="118807" y="137323"/>
                  </a:lnTo>
                  <a:lnTo>
                    <a:pt x="120479" y="138628"/>
                  </a:lnTo>
                  <a:lnTo>
                    <a:pt x="125160" y="140079"/>
                  </a:lnTo>
                  <a:lnTo>
                    <a:pt x="127890" y="140466"/>
                  </a:lnTo>
                  <a:lnTo>
                    <a:pt x="129710" y="143899"/>
                  </a:lnTo>
                  <a:lnTo>
                    <a:pt x="134089" y="183388"/>
                  </a:lnTo>
                  <a:lnTo>
                    <a:pt x="141509" y="227497"/>
                  </a:lnTo>
                  <a:lnTo>
                    <a:pt x="151972" y="263799"/>
                  </a:lnTo>
                  <a:lnTo>
                    <a:pt x="153434" y="223835"/>
                  </a:lnTo>
                  <a:lnTo>
                    <a:pt x="158938" y="188055"/>
                  </a:lnTo>
                  <a:lnTo>
                    <a:pt x="162099" y="141353"/>
                  </a:lnTo>
                  <a:lnTo>
                    <a:pt x="168209" y="104937"/>
                  </a:lnTo>
                  <a:lnTo>
                    <a:pt x="171548" y="67807"/>
                  </a:lnTo>
                  <a:lnTo>
                    <a:pt x="178800" y="25801"/>
                  </a:lnTo>
                  <a:lnTo>
                    <a:pt x="180847" y="3882"/>
                  </a:lnTo>
                  <a:lnTo>
                    <a:pt x="181949" y="2043"/>
                  </a:lnTo>
                  <a:lnTo>
                    <a:pt x="183741" y="817"/>
                  </a:lnTo>
                  <a:lnTo>
                    <a:pt x="185994" y="0"/>
                  </a:lnTo>
                  <a:lnTo>
                    <a:pt x="194142" y="1914"/>
                  </a:lnTo>
                  <a:lnTo>
                    <a:pt x="205877" y="5234"/>
                  </a:lnTo>
                  <a:lnTo>
                    <a:pt x="253259" y="8716"/>
                  </a:lnTo>
                  <a:lnTo>
                    <a:pt x="291410" y="14367"/>
                  </a:lnTo>
                  <a:lnTo>
                    <a:pt x="329996" y="16512"/>
                  </a:lnTo>
                  <a:lnTo>
                    <a:pt x="367181" y="18206"/>
                  </a:lnTo>
                  <a:lnTo>
                    <a:pt x="411549" y="27723"/>
                  </a:lnTo>
                  <a:lnTo>
                    <a:pt x="443976" y="36372"/>
                  </a:lnTo>
                  <a:lnTo>
                    <a:pt x="457200" y="459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6" name="SMARTInkShape-2812">
              <a:extLst>
                <a:ext uri="{FF2B5EF4-FFF2-40B4-BE49-F238E27FC236}">
                  <a16:creationId xmlns:a16="http://schemas.microsoft.com/office/drawing/2014/main" id="{BA3A9447-5D88-DB3D-B735-30251DB1A768}"/>
                </a:ext>
              </a:extLst>
            </p:cNvPr>
            <p:cNvSpPr/>
            <p:nvPr>
              <p:custDataLst>
                <p:tags r:id="rId241"/>
              </p:custDataLst>
            </p:nvPr>
          </p:nvSpPr>
          <p:spPr>
            <a:xfrm>
              <a:off x="3419475" y="5124495"/>
              <a:ext cx="133351" cy="142831"/>
            </a:xfrm>
            <a:custGeom>
              <a:avLst/>
              <a:gdLst/>
              <a:ahLst/>
              <a:cxnLst/>
              <a:rect l="0" t="0" r="0" b="0"/>
              <a:pathLst>
                <a:path w="133351" h="142831">
                  <a:moveTo>
                    <a:pt x="0" y="19005"/>
                  </a:moveTo>
                  <a:lnTo>
                    <a:pt x="0" y="19005"/>
                  </a:lnTo>
                  <a:lnTo>
                    <a:pt x="16247" y="3817"/>
                  </a:lnTo>
                  <a:lnTo>
                    <a:pt x="25510" y="1099"/>
                  </a:lnTo>
                  <a:lnTo>
                    <a:pt x="37547" y="0"/>
                  </a:lnTo>
                  <a:lnTo>
                    <a:pt x="42992" y="5024"/>
                  </a:lnTo>
                  <a:lnTo>
                    <a:pt x="45566" y="10322"/>
                  </a:lnTo>
                  <a:lnTo>
                    <a:pt x="46253" y="13216"/>
                  </a:lnTo>
                  <a:lnTo>
                    <a:pt x="45652" y="16205"/>
                  </a:lnTo>
                  <a:lnTo>
                    <a:pt x="40808" y="26524"/>
                  </a:lnTo>
                  <a:lnTo>
                    <a:pt x="30005" y="73149"/>
                  </a:lnTo>
                  <a:lnTo>
                    <a:pt x="20499" y="100983"/>
                  </a:lnTo>
                  <a:lnTo>
                    <a:pt x="9653" y="114110"/>
                  </a:lnTo>
                  <a:lnTo>
                    <a:pt x="14620" y="114212"/>
                  </a:lnTo>
                  <a:lnTo>
                    <a:pt x="19903" y="108591"/>
                  </a:lnTo>
                  <a:lnTo>
                    <a:pt x="46381" y="64417"/>
                  </a:lnTo>
                  <a:lnTo>
                    <a:pt x="74519" y="30744"/>
                  </a:lnTo>
                  <a:lnTo>
                    <a:pt x="106199" y="6778"/>
                  </a:lnTo>
                  <a:lnTo>
                    <a:pt x="109958" y="5562"/>
                  </a:lnTo>
                  <a:lnTo>
                    <a:pt x="113522" y="5810"/>
                  </a:lnTo>
                  <a:lnTo>
                    <a:pt x="116956" y="7032"/>
                  </a:lnTo>
                  <a:lnTo>
                    <a:pt x="119246" y="9965"/>
                  </a:lnTo>
                  <a:lnTo>
                    <a:pt x="121790" y="18867"/>
                  </a:lnTo>
                  <a:lnTo>
                    <a:pt x="123557" y="58341"/>
                  </a:lnTo>
                  <a:lnTo>
                    <a:pt x="123790" y="103834"/>
                  </a:lnTo>
                  <a:lnTo>
                    <a:pt x="124873" y="123632"/>
                  </a:lnTo>
                  <a:lnTo>
                    <a:pt x="126641" y="126857"/>
                  </a:lnTo>
                  <a:lnTo>
                    <a:pt x="128877" y="129006"/>
                  </a:lnTo>
                  <a:lnTo>
                    <a:pt x="131362" y="134217"/>
                  </a:lnTo>
                  <a:lnTo>
                    <a:pt x="133350" y="1428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7" name="SMARTInkShape-2813">
              <a:extLst>
                <a:ext uri="{FF2B5EF4-FFF2-40B4-BE49-F238E27FC236}">
                  <a16:creationId xmlns:a16="http://schemas.microsoft.com/office/drawing/2014/main" id="{0EEAE7DC-CB15-1673-FF72-9E1820EF00E9}"/>
                </a:ext>
              </a:extLst>
            </p:cNvPr>
            <p:cNvSpPr/>
            <p:nvPr>
              <p:custDataLst>
                <p:tags r:id="rId242"/>
              </p:custDataLst>
            </p:nvPr>
          </p:nvSpPr>
          <p:spPr>
            <a:xfrm>
              <a:off x="3764644" y="4505717"/>
              <a:ext cx="101280" cy="98801"/>
            </a:xfrm>
            <a:custGeom>
              <a:avLst/>
              <a:gdLst/>
              <a:ahLst/>
              <a:cxnLst/>
              <a:rect l="0" t="0" r="0" b="0"/>
              <a:pathLst>
                <a:path w="101280" h="98801">
                  <a:moveTo>
                    <a:pt x="54881" y="9133"/>
                  </a:moveTo>
                  <a:lnTo>
                    <a:pt x="54881" y="9133"/>
                  </a:lnTo>
                  <a:lnTo>
                    <a:pt x="54881" y="932"/>
                  </a:lnTo>
                  <a:lnTo>
                    <a:pt x="53823" y="491"/>
                  </a:lnTo>
                  <a:lnTo>
                    <a:pt x="49825" y="0"/>
                  </a:lnTo>
                  <a:lnTo>
                    <a:pt x="44520" y="2605"/>
                  </a:lnTo>
                  <a:lnTo>
                    <a:pt x="18025" y="27065"/>
                  </a:lnTo>
                  <a:lnTo>
                    <a:pt x="2837" y="49756"/>
                  </a:lnTo>
                  <a:lnTo>
                    <a:pt x="0" y="58232"/>
                  </a:lnTo>
                  <a:lnTo>
                    <a:pt x="1561" y="68350"/>
                  </a:lnTo>
                  <a:lnTo>
                    <a:pt x="8391" y="83123"/>
                  </a:lnTo>
                  <a:lnTo>
                    <a:pt x="15169" y="90701"/>
                  </a:lnTo>
                  <a:lnTo>
                    <a:pt x="25237" y="97596"/>
                  </a:lnTo>
                  <a:lnTo>
                    <a:pt x="30885" y="98800"/>
                  </a:lnTo>
                  <a:lnTo>
                    <a:pt x="42805" y="97316"/>
                  </a:lnTo>
                  <a:lnTo>
                    <a:pt x="88537" y="73615"/>
                  </a:lnTo>
                  <a:lnTo>
                    <a:pt x="93193" y="69055"/>
                  </a:lnTo>
                  <a:lnTo>
                    <a:pt x="98367" y="58344"/>
                  </a:lnTo>
                  <a:lnTo>
                    <a:pt x="101279" y="40412"/>
                  </a:lnTo>
                  <a:lnTo>
                    <a:pt x="99572" y="35277"/>
                  </a:lnTo>
                  <a:lnTo>
                    <a:pt x="80940" y="15999"/>
                  </a:lnTo>
                  <a:lnTo>
                    <a:pt x="74224" y="12184"/>
                  </a:lnTo>
                  <a:lnTo>
                    <a:pt x="61289" y="9736"/>
                  </a:lnTo>
                  <a:lnTo>
                    <a:pt x="35831" y="91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8" name="SMARTInkShape-2814">
              <a:extLst>
                <a:ext uri="{FF2B5EF4-FFF2-40B4-BE49-F238E27FC236}">
                  <a16:creationId xmlns:a16="http://schemas.microsoft.com/office/drawing/2014/main" id="{1C8E709D-A2D4-BD32-19D9-D31A430C5D89}"/>
                </a:ext>
              </a:extLst>
            </p:cNvPr>
            <p:cNvSpPr/>
            <p:nvPr>
              <p:custDataLst>
                <p:tags r:id="rId243"/>
              </p:custDataLst>
            </p:nvPr>
          </p:nvSpPr>
          <p:spPr>
            <a:xfrm>
              <a:off x="3343275" y="4400705"/>
              <a:ext cx="390526" cy="190346"/>
            </a:xfrm>
            <a:custGeom>
              <a:avLst/>
              <a:gdLst/>
              <a:ahLst/>
              <a:cxnLst/>
              <a:rect l="0" t="0" r="0" b="0"/>
              <a:pathLst>
                <a:path w="390526" h="190346">
                  <a:moveTo>
                    <a:pt x="0" y="190345"/>
                  </a:moveTo>
                  <a:lnTo>
                    <a:pt x="0" y="190345"/>
                  </a:lnTo>
                  <a:lnTo>
                    <a:pt x="40020" y="153147"/>
                  </a:lnTo>
                  <a:lnTo>
                    <a:pt x="86574" y="121105"/>
                  </a:lnTo>
                  <a:lnTo>
                    <a:pt x="126060" y="88241"/>
                  </a:lnTo>
                  <a:lnTo>
                    <a:pt x="168922" y="56928"/>
                  </a:lnTo>
                  <a:lnTo>
                    <a:pt x="207459" y="20941"/>
                  </a:lnTo>
                  <a:lnTo>
                    <a:pt x="208621" y="16982"/>
                  </a:lnTo>
                  <a:lnTo>
                    <a:pt x="209366" y="5817"/>
                  </a:lnTo>
                  <a:lnTo>
                    <a:pt x="210486" y="3827"/>
                  </a:lnTo>
                  <a:lnTo>
                    <a:pt x="212291" y="2499"/>
                  </a:lnTo>
                  <a:lnTo>
                    <a:pt x="218678" y="0"/>
                  </a:lnTo>
                  <a:lnTo>
                    <a:pt x="208661" y="13049"/>
                  </a:lnTo>
                  <a:lnTo>
                    <a:pt x="202584" y="26688"/>
                  </a:lnTo>
                  <a:lnTo>
                    <a:pt x="191412" y="71967"/>
                  </a:lnTo>
                  <a:lnTo>
                    <a:pt x="191638" y="107049"/>
                  </a:lnTo>
                  <a:lnTo>
                    <a:pt x="198128" y="131798"/>
                  </a:lnTo>
                  <a:lnTo>
                    <a:pt x="203769" y="142452"/>
                  </a:lnTo>
                  <a:lnTo>
                    <a:pt x="209802" y="147892"/>
                  </a:lnTo>
                  <a:lnTo>
                    <a:pt x="216012" y="150310"/>
                  </a:lnTo>
                  <a:lnTo>
                    <a:pt x="222300" y="151385"/>
                  </a:lnTo>
                  <a:lnTo>
                    <a:pt x="228622" y="149041"/>
                  </a:lnTo>
                  <a:lnTo>
                    <a:pt x="246361" y="133856"/>
                  </a:lnTo>
                  <a:lnTo>
                    <a:pt x="264084" y="111518"/>
                  </a:lnTo>
                  <a:lnTo>
                    <a:pt x="270830" y="96750"/>
                  </a:lnTo>
                  <a:lnTo>
                    <a:pt x="283119" y="58076"/>
                  </a:lnTo>
                  <a:lnTo>
                    <a:pt x="292561" y="39413"/>
                  </a:lnTo>
                  <a:lnTo>
                    <a:pt x="304762" y="9456"/>
                  </a:lnTo>
                  <a:lnTo>
                    <a:pt x="304797" y="22635"/>
                  </a:lnTo>
                  <a:lnTo>
                    <a:pt x="295667" y="64849"/>
                  </a:lnTo>
                  <a:lnTo>
                    <a:pt x="296356" y="99240"/>
                  </a:lnTo>
                  <a:lnTo>
                    <a:pt x="302886" y="116549"/>
                  </a:lnTo>
                  <a:lnTo>
                    <a:pt x="311752" y="132416"/>
                  </a:lnTo>
                  <a:lnTo>
                    <a:pt x="313816" y="140684"/>
                  </a:lnTo>
                  <a:lnTo>
                    <a:pt x="319231" y="147174"/>
                  </a:lnTo>
                  <a:lnTo>
                    <a:pt x="324620" y="149991"/>
                  </a:lnTo>
                  <a:lnTo>
                    <a:pt x="327538" y="150742"/>
                  </a:lnTo>
                  <a:lnTo>
                    <a:pt x="336425" y="148755"/>
                  </a:lnTo>
                  <a:lnTo>
                    <a:pt x="351377" y="143515"/>
                  </a:lnTo>
                  <a:lnTo>
                    <a:pt x="356545" y="143073"/>
                  </a:lnTo>
                  <a:lnTo>
                    <a:pt x="362371" y="140055"/>
                  </a:lnTo>
                  <a:lnTo>
                    <a:pt x="390525" y="1236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9" name="SMARTInkShape-2815">
              <a:extLst>
                <a:ext uri="{FF2B5EF4-FFF2-40B4-BE49-F238E27FC236}">
                  <a16:creationId xmlns:a16="http://schemas.microsoft.com/office/drawing/2014/main" id="{4D686D2A-491C-C06A-A937-952DEF5C296C}"/>
                </a:ext>
              </a:extLst>
            </p:cNvPr>
            <p:cNvSpPr/>
            <p:nvPr>
              <p:custDataLst>
                <p:tags r:id="rId244"/>
              </p:custDataLst>
            </p:nvPr>
          </p:nvSpPr>
          <p:spPr>
            <a:xfrm>
              <a:off x="3124200" y="4505325"/>
              <a:ext cx="152401" cy="15014"/>
            </a:xfrm>
            <a:custGeom>
              <a:avLst/>
              <a:gdLst/>
              <a:ahLst/>
              <a:cxnLst/>
              <a:rect l="0" t="0" r="0" b="0"/>
              <a:pathLst>
                <a:path w="152401" h="15014">
                  <a:moveTo>
                    <a:pt x="0" y="9525"/>
                  </a:moveTo>
                  <a:lnTo>
                    <a:pt x="0" y="9525"/>
                  </a:lnTo>
                  <a:lnTo>
                    <a:pt x="0" y="14582"/>
                  </a:lnTo>
                  <a:lnTo>
                    <a:pt x="1058" y="15013"/>
                  </a:lnTo>
                  <a:lnTo>
                    <a:pt x="10361" y="10923"/>
                  </a:lnTo>
                  <a:lnTo>
                    <a:pt x="54088" y="6826"/>
                  </a:lnTo>
                  <a:lnTo>
                    <a:pt x="87001" y="1348"/>
                  </a:lnTo>
                  <a:lnTo>
                    <a:pt x="129730" y="119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0" name="SMARTInkShape-2816">
              <a:extLst>
                <a:ext uri="{FF2B5EF4-FFF2-40B4-BE49-F238E27FC236}">
                  <a16:creationId xmlns:a16="http://schemas.microsoft.com/office/drawing/2014/main" id="{8FA67541-945D-BAC5-13D0-E25E70A8430F}"/>
                </a:ext>
              </a:extLst>
            </p:cNvPr>
            <p:cNvSpPr/>
            <p:nvPr>
              <p:custDataLst>
                <p:tags r:id="rId245"/>
              </p:custDataLst>
            </p:nvPr>
          </p:nvSpPr>
          <p:spPr>
            <a:xfrm>
              <a:off x="2743200" y="4318938"/>
              <a:ext cx="190501" cy="14055"/>
            </a:xfrm>
            <a:custGeom>
              <a:avLst/>
              <a:gdLst/>
              <a:ahLst/>
              <a:cxnLst/>
              <a:rect l="0" t="0" r="0" b="0"/>
              <a:pathLst>
                <a:path w="190501" h="14055">
                  <a:moveTo>
                    <a:pt x="0" y="5412"/>
                  </a:moveTo>
                  <a:lnTo>
                    <a:pt x="0" y="5412"/>
                  </a:lnTo>
                  <a:lnTo>
                    <a:pt x="0" y="10469"/>
                  </a:lnTo>
                  <a:lnTo>
                    <a:pt x="1058" y="11958"/>
                  </a:lnTo>
                  <a:lnTo>
                    <a:pt x="2822" y="12951"/>
                  </a:lnTo>
                  <a:lnTo>
                    <a:pt x="9721" y="14054"/>
                  </a:lnTo>
                  <a:lnTo>
                    <a:pt x="31455" y="13617"/>
                  </a:lnTo>
                  <a:lnTo>
                    <a:pt x="70066" y="7346"/>
                  </a:lnTo>
                  <a:lnTo>
                    <a:pt x="115413" y="4609"/>
                  </a:lnTo>
                  <a:lnTo>
                    <a:pt x="135914" y="0"/>
                  </a:lnTo>
                  <a:lnTo>
                    <a:pt x="190500" y="54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1" name="SMARTInkShape-2817">
              <a:extLst>
                <a:ext uri="{FF2B5EF4-FFF2-40B4-BE49-F238E27FC236}">
                  <a16:creationId xmlns:a16="http://schemas.microsoft.com/office/drawing/2014/main" id="{31A83C1C-F022-D806-627B-EBA64C4E260C}"/>
                </a:ext>
              </a:extLst>
            </p:cNvPr>
            <p:cNvSpPr/>
            <p:nvPr>
              <p:custDataLst>
                <p:tags r:id="rId246"/>
              </p:custDataLst>
            </p:nvPr>
          </p:nvSpPr>
          <p:spPr>
            <a:xfrm>
              <a:off x="2724150" y="4419992"/>
              <a:ext cx="228601" cy="208572"/>
            </a:xfrm>
            <a:custGeom>
              <a:avLst/>
              <a:gdLst/>
              <a:ahLst/>
              <a:cxnLst/>
              <a:rect l="0" t="0" r="0" b="0"/>
              <a:pathLst>
                <a:path w="228601" h="208572">
                  <a:moveTo>
                    <a:pt x="0" y="28183"/>
                  </a:moveTo>
                  <a:lnTo>
                    <a:pt x="0" y="28183"/>
                  </a:lnTo>
                  <a:lnTo>
                    <a:pt x="0" y="23126"/>
                  </a:lnTo>
                  <a:lnTo>
                    <a:pt x="1058" y="21637"/>
                  </a:lnTo>
                  <a:lnTo>
                    <a:pt x="2822" y="20644"/>
                  </a:lnTo>
                  <a:lnTo>
                    <a:pt x="9522" y="18658"/>
                  </a:lnTo>
                  <a:lnTo>
                    <a:pt x="9525" y="18658"/>
                  </a:lnTo>
                  <a:lnTo>
                    <a:pt x="9525" y="10457"/>
                  </a:lnTo>
                  <a:lnTo>
                    <a:pt x="9525" y="14882"/>
                  </a:lnTo>
                  <a:lnTo>
                    <a:pt x="9525" y="12394"/>
                  </a:lnTo>
                  <a:lnTo>
                    <a:pt x="10583" y="11307"/>
                  </a:lnTo>
                  <a:lnTo>
                    <a:pt x="14581" y="10099"/>
                  </a:lnTo>
                  <a:lnTo>
                    <a:pt x="15013" y="10835"/>
                  </a:lnTo>
                  <a:lnTo>
                    <a:pt x="12670" y="14476"/>
                  </a:lnTo>
                  <a:lnTo>
                    <a:pt x="11622" y="14811"/>
                  </a:lnTo>
                  <a:lnTo>
                    <a:pt x="10923" y="13977"/>
                  </a:lnTo>
                  <a:lnTo>
                    <a:pt x="9607" y="9416"/>
                  </a:lnTo>
                  <a:lnTo>
                    <a:pt x="18660" y="9140"/>
                  </a:lnTo>
                  <a:lnTo>
                    <a:pt x="23991" y="4079"/>
                  </a:lnTo>
                  <a:lnTo>
                    <a:pt x="32182" y="1595"/>
                  </a:lnTo>
                  <a:lnTo>
                    <a:pt x="49631" y="0"/>
                  </a:lnTo>
                  <a:lnTo>
                    <a:pt x="56631" y="2605"/>
                  </a:lnTo>
                  <a:lnTo>
                    <a:pt x="71144" y="13808"/>
                  </a:lnTo>
                  <a:lnTo>
                    <a:pt x="73953" y="19323"/>
                  </a:lnTo>
                  <a:lnTo>
                    <a:pt x="74702" y="22278"/>
                  </a:lnTo>
                  <a:lnTo>
                    <a:pt x="82450" y="35679"/>
                  </a:lnTo>
                  <a:lnTo>
                    <a:pt x="85293" y="68734"/>
                  </a:lnTo>
                  <a:lnTo>
                    <a:pt x="78036" y="111413"/>
                  </a:lnTo>
                  <a:lnTo>
                    <a:pt x="63588" y="151515"/>
                  </a:lnTo>
                  <a:lnTo>
                    <a:pt x="52603" y="168722"/>
                  </a:lnTo>
                  <a:lnTo>
                    <a:pt x="13036" y="204699"/>
                  </a:lnTo>
                  <a:lnTo>
                    <a:pt x="1926" y="208571"/>
                  </a:lnTo>
                  <a:lnTo>
                    <a:pt x="1284" y="207708"/>
                  </a:lnTo>
                  <a:lnTo>
                    <a:pt x="253" y="198719"/>
                  </a:lnTo>
                  <a:lnTo>
                    <a:pt x="169" y="195849"/>
                  </a:lnTo>
                  <a:lnTo>
                    <a:pt x="2229" y="192877"/>
                  </a:lnTo>
                  <a:lnTo>
                    <a:pt x="45535" y="154997"/>
                  </a:lnTo>
                  <a:lnTo>
                    <a:pt x="89357" y="126509"/>
                  </a:lnTo>
                  <a:lnTo>
                    <a:pt x="134531" y="99000"/>
                  </a:lnTo>
                  <a:lnTo>
                    <a:pt x="179856" y="66486"/>
                  </a:lnTo>
                  <a:lnTo>
                    <a:pt x="190458" y="56797"/>
                  </a:lnTo>
                  <a:lnTo>
                    <a:pt x="176310" y="56758"/>
                  </a:lnTo>
                  <a:lnTo>
                    <a:pt x="170787" y="59581"/>
                  </a:lnTo>
                  <a:lnTo>
                    <a:pt x="164806" y="63304"/>
                  </a:lnTo>
                  <a:lnTo>
                    <a:pt x="158619" y="64959"/>
                  </a:lnTo>
                  <a:lnTo>
                    <a:pt x="111188" y="101033"/>
                  </a:lnTo>
                  <a:lnTo>
                    <a:pt x="103039" y="107480"/>
                  </a:lnTo>
                  <a:lnTo>
                    <a:pt x="98712" y="116696"/>
                  </a:lnTo>
                  <a:lnTo>
                    <a:pt x="95731" y="126789"/>
                  </a:lnTo>
                  <a:lnTo>
                    <a:pt x="88015" y="141891"/>
                  </a:lnTo>
                  <a:lnTo>
                    <a:pt x="85859" y="172874"/>
                  </a:lnTo>
                  <a:lnTo>
                    <a:pt x="88606" y="179980"/>
                  </a:lnTo>
                  <a:lnTo>
                    <a:pt x="92297" y="186665"/>
                  </a:lnTo>
                  <a:lnTo>
                    <a:pt x="93938" y="193164"/>
                  </a:lnTo>
                  <a:lnTo>
                    <a:pt x="100311" y="199580"/>
                  </a:lnTo>
                  <a:lnTo>
                    <a:pt x="110199" y="204901"/>
                  </a:lnTo>
                  <a:lnTo>
                    <a:pt x="121650" y="207265"/>
                  </a:lnTo>
                  <a:lnTo>
                    <a:pt x="145053" y="203541"/>
                  </a:lnTo>
                  <a:lnTo>
                    <a:pt x="192015" y="186719"/>
                  </a:lnTo>
                  <a:lnTo>
                    <a:pt x="217602" y="178569"/>
                  </a:lnTo>
                  <a:lnTo>
                    <a:pt x="221268" y="176065"/>
                  </a:lnTo>
                  <a:lnTo>
                    <a:pt x="225341" y="170461"/>
                  </a:lnTo>
                  <a:lnTo>
                    <a:pt x="228600" y="1615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2" name="SMARTInkShape-2818">
              <a:extLst>
                <a:ext uri="{FF2B5EF4-FFF2-40B4-BE49-F238E27FC236}">
                  <a16:creationId xmlns:a16="http://schemas.microsoft.com/office/drawing/2014/main" id="{BE239D32-E4A9-0221-B488-A85B13E0E1DB}"/>
                </a:ext>
              </a:extLst>
            </p:cNvPr>
            <p:cNvSpPr/>
            <p:nvPr>
              <p:custDataLst>
                <p:tags r:id="rId247"/>
              </p:custDataLst>
            </p:nvPr>
          </p:nvSpPr>
          <p:spPr>
            <a:xfrm>
              <a:off x="3028950" y="4859074"/>
              <a:ext cx="228601" cy="389202"/>
            </a:xfrm>
            <a:custGeom>
              <a:avLst/>
              <a:gdLst/>
              <a:ahLst/>
              <a:cxnLst/>
              <a:rect l="0" t="0" r="0" b="0"/>
              <a:pathLst>
                <a:path w="228601" h="389202">
                  <a:moveTo>
                    <a:pt x="228600" y="8201"/>
                  </a:moveTo>
                  <a:lnTo>
                    <a:pt x="228600" y="8201"/>
                  </a:lnTo>
                  <a:lnTo>
                    <a:pt x="228600" y="0"/>
                  </a:lnTo>
                  <a:lnTo>
                    <a:pt x="228600" y="4125"/>
                  </a:lnTo>
                  <a:lnTo>
                    <a:pt x="225778" y="9212"/>
                  </a:lnTo>
                  <a:lnTo>
                    <a:pt x="187096" y="51800"/>
                  </a:lnTo>
                  <a:lnTo>
                    <a:pt x="157754" y="97387"/>
                  </a:lnTo>
                  <a:lnTo>
                    <a:pt x="126869" y="142007"/>
                  </a:lnTo>
                  <a:lnTo>
                    <a:pt x="99950" y="189236"/>
                  </a:lnTo>
                  <a:lnTo>
                    <a:pt x="85697" y="209311"/>
                  </a:lnTo>
                  <a:lnTo>
                    <a:pt x="65101" y="253870"/>
                  </a:lnTo>
                  <a:lnTo>
                    <a:pt x="47159" y="289484"/>
                  </a:lnTo>
                  <a:lnTo>
                    <a:pt x="28437" y="330728"/>
                  </a:lnTo>
                  <a:lnTo>
                    <a:pt x="3646" y="377051"/>
                  </a:lnTo>
                  <a:lnTo>
                    <a:pt x="0" y="3892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84" name="SMARTInkShape-Group486">
            <a:extLst>
              <a:ext uri="{FF2B5EF4-FFF2-40B4-BE49-F238E27FC236}">
                <a16:creationId xmlns:a16="http://schemas.microsoft.com/office/drawing/2014/main" id="{FDBFCE54-FFD2-CD97-B747-6539D9072AF6}"/>
              </a:ext>
            </a:extLst>
          </p:cNvPr>
          <p:cNvGrpSpPr/>
          <p:nvPr/>
        </p:nvGrpSpPr>
        <p:grpSpPr>
          <a:xfrm>
            <a:off x="266700" y="5181600"/>
            <a:ext cx="1981201" cy="664788"/>
            <a:chOff x="266700" y="5181600"/>
            <a:chExt cx="1981201" cy="664788"/>
          </a:xfrm>
        </p:grpSpPr>
        <p:sp>
          <p:nvSpPr>
            <p:cNvPr id="1764" name="SMARTInkShape-2819">
              <a:extLst>
                <a:ext uri="{FF2B5EF4-FFF2-40B4-BE49-F238E27FC236}">
                  <a16:creationId xmlns:a16="http://schemas.microsoft.com/office/drawing/2014/main" id="{ADD81806-73B6-F11B-57AC-9465B2E4F4C8}"/>
                </a:ext>
              </a:extLst>
            </p:cNvPr>
            <p:cNvSpPr/>
            <p:nvPr>
              <p:custDataLst>
                <p:tags r:id="rId218"/>
              </p:custDataLst>
            </p:nvPr>
          </p:nvSpPr>
          <p:spPr>
            <a:xfrm>
              <a:off x="266700" y="5290412"/>
              <a:ext cx="133351" cy="24539"/>
            </a:xfrm>
            <a:custGeom>
              <a:avLst/>
              <a:gdLst/>
              <a:ahLst/>
              <a:cxnLst/>
              <a:rect l="0" t="0" r="0" b="0"/>
              <a:pathLst>
                <a:path w="133351" h="24539">
                  <a:moveTo>
                    <a:pt x="0" y="5488"/>
                  </a:moveTo>
                  <a:lnTo>
                    <a:pt x="0" y="5488"/>
                  </a:lnTo>
                  <a:lnTo>
                    <a:pt x="0" y="0"/>
                  </a:lnTo>
                  <a:lnTo>
                    <a:pt x="0" y="4556"/>
                  </a:lnTo>
                  <a:lnTo>
                    <a:pt x="40098" y="6491"/>
                  </a:lnTo>
                  <a:lnTo>
                    <a:pt x="80932" y="13682"/>
                  </a:lnTo>
                  <a:lnTo>
                    <a:pt x="124789" y="15993"/>
                  </a:lnTo>
                  <a:lnTo>
                    <a:pt x="127642" y="17783"/>
                  </a:lnTo>
                  <a:lnTo>
                    <a:pt x="133350" y="245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5" name="SMARTInkShape-2820">
              <a:extLst>
                <a:ext uri="{FF2B5EF4-FFF2-40B4-BE49-F238E27FC236}">
                  <a16:creationId xmlns:a16="http://schemas.microsoft.com/office/drawing/2014/main" id="{710553A2-D925-5592-BE13-EF6E988887F4}"/>
                </a:ext>
              </a:extLst>
            </p:cNvPr>
            <p:cNvSpPr/>
            <p:nvPr>
              <p:custDataLst>
                <p:tags r:id="rId219"/>
              </p:custDataLst>
            </p:nvPr>
          </p:nvSpPr>
          <p:spPr>
            <a:xfrm>
              <a:off x="323850" y="5343525"/>
              <a:ext cx="152401" cy="28576"/>
            </a:xfrm>
            <a:custGeom>
              <a:avLst/>
              <a:gdLst/>
              <a:ahLst/>
              <a:cxnLst/>
              <a:rect l="0" t="0" r="0" b="0"/>
              <a:pathLst>
                <a:path w="152401" h="28576">
                  <a:moveTo>
                    <a:pt x="0" y="0"/>
                  </a:moveTo>
                  <a:lnTo>
                    <a:pt x="0" y="0"/>
                  </a:lnTo>
                  <a:lnTo>
                    <a:pt x="0" y="8201"/>
                  </a:lnTo>
                  <a:lnTo>
                    <a:pt x="1058" y="8642"/>
                  </a:lnTo>
                  <a:lnTo>
                    <a:pt x="5056" y="9133"/>
                  </a:lnTo>
                  <a:lnTo>
                    <a:pt x="6546" y="10321"/>
                  </a:lnTo>
                  <a:lnTo>
                    <a:pt x="8201" y="14465"/>
                  </a:lnTo>
                  <a:lnTo>
                    <a:pt x="9701" y="15994"/>
                  </a:lnTo>
                  <a:lnTo>
                    <a:pt x="14189" y="17692"/>
                  </a:lnTo>
                  <a:lnTo>
                    <a:pt x="22666" y="18647"/>
                  </a:lnTo>
                  <a:lnTo>
                    <a:pt x="41558" y="13483"/>
                  </a:lnTo>
                  <a:lnTo>
                    <a:pt x="88158" y="18864"/>
                  </a:lnTo>
                  <a:lnTo>
                    <a:pt x="113963" y="20053"/>
                  </a:lnTo>
                  <a:lnTo>
                    <a:pt x="152400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6" name="SMARTInkShape-2821">
              <a:extLst>
                <a:ext uri="{FF2B5EF4-FFF2-40B4-BE49-F238E27FC236}">
                  <a16:creationId xmlns:a16="http://schemas.microsoft.com/office/drawing/2014/main" id="{892990AD-EB4A-08CD-3108-C0C1F35ACA85}"/>
                </a:ext>
              </a:extLst>
            </p:cNvPr>
            <p:cNvSpPr/>
            <p:nvPr>
              <p:custDataLst>
                <p:tags r:id="rId220"/>
              </p:custDataLst>
            </p:nvPr>
          </p:nvSpPr>
          <p:spPr>
            <a:xfrm>
              <a:off x="704850" y="5210175"/>
              <a:ext cx="9526" cy="180976"/>
            </a:xfrm>
            <a:custGeom>
              <a:avLst/>
              <a:gdLst/>
              <a:ahLst/>
              <a:cxnLst/>
              <a:rect l="0" t="0" r="0" b="0"/>
              <a:pathLst>
                <a:path w="9526" h="180976">
                  <a:moveTo>
                    <a:pt x="9525" y="0"/>
                  </a:moveTo>
                  <a:lnTo>
                    <a:pt x="9525" y="0"/>
                  </a:lnTo>
                  <a:lnTo>
                    <a:pt x="9525" y="47264"/>
                  </a:lnTo>
                  <a:lnTo>
                    <a:pt x="6703" y="85654"/>
                  </a:lnTo>
                  <a:lnTo>
                    <a:pt x="1324" y="128868"/>
                  </a:lnTo>
                  <a:lnTo>
                    <a:pt x="0" y="1809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7" name="SMARTInkShape-2822">
              <a:extLst>
                <a:ext uri="{FF2B5EF4-FFF2-40B4-BE49-F238E27FC236}">
                  <a16:creationId xmlns:a16="http://schemas.microsoft.com/office/drawing/2014/main" id="{335E816F-5FE3-AAD1-FCC7-7DCA4A346A61}"/>
                </a:ext>
              </a:extLst>
            </p:cNvPr>
            <p:cNvSpPr/>
            <p:nvPr>
              <p:custDataLst>
                <p:tags r:id="rId221"/>
              </p:custDataLst>
            </p:nvPr>
          </p:nvSpPr>
          <p:spPr>
            <a:xfrm>
              <a:off x="819206" y="5224561"/>
              <a:ext cx="109638" cy="166421"/>
            </a:xfrm>
            <a:custGeom>
              <a:avLst/>
              <a:gdLst/>
              <a:ahLst/>
              <a:cxnLst/>
              <a:rect l="0" t="0" r="0" b="0"/>
              <a:pathLst>
                <a:path w="109638" h="166421">
                  <a:moveTo>
                    <a:pt x="9469" y="14189"/>
                  </a:moveTo>
                  <a:lnTo>
                    <a:pt x="9469" y="14189"/>
                  </a:lnTo>
                  <a:lnTo>
                    <a:pt x="14526" y="14189"/>
                  </a:lnTo>
                  <a:lnTo>
                    <a:pt x="19830" y="11367"/>
                  </a:lnTo>
                  <a:lnTo>
                    <a:pt x="33067" y="0"/>
                  </a:lnTo>
                  <a:lnTo>
                    <a:pt x="33668" y="496"/>
                  </a:lnTo>
                  <a:lnTo>
                    <a:pt x="29406" y="17024"/>
                  </a:lnTo>
                  <a:lnTo>
                    <a:pt x="3141" y="59227"/>
                  </a:lnTo>
                  <a:lnTo>
                    <a:pt x="69" y="80568"/>
                  </a:lnTo>
                  <a:lnTo>
                    <a:pt x="0" y="85318"/>
                  </a:lnTo>
                  <a:lnTo>
                    <a:pt x="1039" y="87008"/>
                  </a:lnTo>
                  <a:lnTo>
                    <a:pt x="2791" y="88136"/>
                  </a:lnTo>
                  <a:lnTo>
                    <a:pt x="10313" y="89721"/>
                  </a:lnTo>
                  <a:lnTo>
                    <a:pt x="41234" y="90378"/>
                  </a:lnTo>
                  <a:lnTo>
                    <a:pt x="67014" y="84899"/>
                  </a:lnTo>
                  <a:lnTo>
                    <a:pt x="98235" y="91263"/>
                  </a:lnTo>
                  <a:lnTo>
                    <a:pt x="100396" y="93088"/>
                  </a:lnTo>
                  <a:lnTo>
                    <a:pt x="108921" y="108678"/>
                  </a:lnTo>
                  <a:lnTo>
                    <a:pt x="109637" y="114224"/>
                  </a:lnTo>
                  <a:lnTo>
                    <a:pt x="107610" y="126029"/>
                  </a:lnTo>
                  <a:lnTo>
                    <a:pt x="100519" y="139520"/>
                  </a:lnTo>
                  <a:lnTo>
                    <a:pt x="82404" y="160092"/>
                  </a:lnTo>
                  <a:lnTo>
                    <a:pt x="73282" y="163702"/>
                  </a:lnTo>
                  <a:lnTo>
                    <a:pt x="44784" y="166420"/>
                  </a:lnTo>
                  <a:lnTo>
                    <a:pt x="18994" y="1570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8" name="SMARTInkShape-2823">
              <a:extLst>
                <a:ext uri="{FF2B5EF4-FFF2-40B4-BE49-F238E27FC236}">
                  <a16:creationId xmlns:a16="http://schemas.microsoft.com/office/drawing/2014/main" id="{3CE2CCD2-A64C-3FA8-F94B-F4B30B4F4D6A}"/>
                </a:ext>
              </a:extLst>
            </p:cNvPr>
            <p:cNvSpPr/>
            <p:nvPr>
              <p:custDataLst>
                <p:tags r:id="rId222"/>
              </p:custDataLst>
            </p:nvPr>
          </p:nvSpPr>
          <p:spPr>
            <a:xfrm>
              <a:off x="828675" y="5191182"/>
              <a:ext cx="152401" cy="28519"/>
            </a:xfrm>
            <a:custGeom>
              <a:avLst/>
              <a:gdLst/>
              <a:ahLst/>
              <a:cxnLst/>
              <a:rect l="0" t="0" r="0" b="0"/>
              <a:pathLst>
                <a:path w="152401" h="28519">
                  <a:moveTo>
                    <a:pt x="0" y="28518"/>
                  </a:moveTo>
                  <a:lnTo>
                    <a:pt x="0" y="28518"/>
                  </a:lnTo>
                  <a:lnTo>
                    <a:pt x="37981" y="13330"/>
                  </a:lnTo>
                  <a:lnTo>
                    <a:pt x="82855" y="1418"/>
                  </a:lnTo>
                  <a:lnTo>
                    <a:pt x="125823" y="0"/>
                  </a:lnTo>
                  <a:lnTo>
                    <a:pt x="136354" y="1027"/>
                  </a:lnTo>
                  <a:lnTo>
                    <a:pt x="152400" y="94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9" name="SMARTInkShape-2824">
              <a:extLst>
                <a:ext uri="{FF2B5EF4-FFF2-40B4-BE49-F238E27FC236}">
                  <a16:creationId xmlns:a16="http://schemas.microsoft.com/office/drawing/2014/main" id="{EF01755D-FBE9-1495-C49A-3D8FC48D4B1C}"/>
                </a:ext>
              </a:extLst>
            </p:cNvPr>
            <p:cNvSpPr/>
            <p:nvPr>
              <p:custDataLst>
                <p:tags r:id="rId223"/>
              </p:custDataLst>
            </p:nvPr>
          </p:nvSpPr>
          <p:spPr>
            <a:xfrm>
              <a:off x="1100753" y="5181600"/>
              <a:ext cx="156099" cy="228601"/>
            </a:xfrm>
            <a:custGeom>
              <a:avLst/>
              <a:gdLst/>
              <a:ahLst/>
              <a:cxnLst/>
              <a:rect l="0" t="0" r="0" b="0"/>
              <a:pathLst>
                <a:path w="156099" h="228601">
                  <a:moveTo>
                    <a:pt x="89872" y="28575"/>
                  </a:moveTo>
                  <a:lnTo>
                    <a:pt x="89872" y="28575"/>
                  </a:lnTo>
                  <a:lnTo>
                    <a:pt x="89872" y="19166"/>
                  </a:lnTo>
                  <a:lnTo>
                    <a:pt x="99362" y="9560"/>
                  </a:lnTo>
                  <a:lnTo>
                    <a:pt x="99397" y="0"/>
                  </a:lnTo>
                  <a:lnTo>
                    <a:pt x="99397" y="10113"/>
                  </a:lnTo>
                  <a:lnTo>
                    <a:pt x="96575" y="17900"/>
                  </a:lnTo>
                  <a:lnTo>
                    <a:pt x="94340" y="21459"/>
                  </a:lnTo>
                  <a:lnTo>
                    <a:pt x="50264" y="58981"/>
                  </a:lnTo>
                  <a:lnTo>
                    <a:pt x="4340" y="104585"/>
                  </a:lnTo>
                  <a:lnTo>
                    <a:pt x="1101" y="107824"/>
                  </a:lnTo>
                  <a:lnTo>
                    <a:pt x="0" y="109982"/>
                  </a:lnTo>
                  <a:lnTo>
                    <a:pt x="324" y="111421"/>
                  </a:lnTo>
                  <a:lnTo>
                    <a:pt x="1598" y="112382"/>
                  </a:lnTo>
                  <a:lnTo>
                    <a:pt x="35494" y="114132"/>
                  </a:lnTo>
                  <a:lnTo>
                    <a:pt x="77890" y="106739"/>
                  </a:lnTo>
                  <a:lnTo>
                    <a:pt x="122948" y="97408"/>
                  </a:lnTo>
                  <a:lnTo>
                    <a:pt x="132089" y="95151"/>
                  </a:lnTo>
                  <a:lnTo>
                    <a:pt x="146630" y="86692"/>
                  </a:lnTo>
                  <a:lnTo>
                    <a:pt x="155032" y="85852"/>
                  </a:lnTo>
                  <a:lnTo>
                    <a:pt x="155537" y="86869"/>
                  </a:lnTo>
                  <a:lnTo>
                    <a:pt x="156098" y="90819"/>
                  </a:lnTo>
                  <a:lnTo>
                    <a:pt x="153525" y="96104"/>
                  </a:lnTo>
                  <a:lnTo>
                    <a:pt x="149912" y="101979"/>
                  </a:lnTo>
                  <a:lnTo>
                    <a:pt x="148307" y="108119"/>
                  </a:lnTo>
                  <a:lnTo>
                    <a:pt x="144369" y="141748"/>
                  </a:lnTo>
                  <a:lnTo>
                    <a:pt x="130798" y="182081"/>
                  </a:lnTo>
                  <a:lnTo>
                    <a:pt x="116441" y="226992"/>
                  </a:lnTo>
                  <a:lnTo>
                    <a:pt x="108922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0" name="SMARTInkShape-2825">
              <a:extLst>
                <a:ext uri="{FF2B5EF4-FFF2-40B4-BE49-F238E27FC236}">
                  <a16:creationId xmlns:a16="http://schemas.microsoft.com/office/drawing/2014/main" id="{374F6940-0330-458E-0BC0-6FA876DCE60B}"/>
                </a:ext>
              </a:extLst>
            </p:cNvPr>
            <p:cNvSpPr/>
            <p:nvPr>
              <p:custDataLst>
                <p:tags r:id="rId224"/>
              </p:custDataLst>
            </p:nvPr>
          </p:nvSpPr>
          <p:spPr>
            <a:xfrm>
              <a:off x="1352550" y="5289791"/>
              <a:ext cx="142876" cy="6110"/>
            </a:xfrm>
            <a:custGeom>
              <a:avLst/>
              <a:gdLst/>
              <a:ahLst/>
              <a:cxnLst/>
              <a:rect l="0" t="0" r="0" b="0"/>
              <a:pathLst>
                <a:path w="142876" h="6110">
                  <a:moveTo>
                    <a:pt x="0" y="6109"/>
                  </a:moveTo>
                  <a:lnTo>
                    <a:pt x="0" y="6109"/>
                  </a:lnTo>
                  <a:lnTo>
                    <a:pt x="5057" y="6109"/>
                  </a:lnTo>
                  <a:lnTo>
                    <a:pt x="23851" y="621"/>
                  </a:lnTo>
                  <a:lnTo>
                    <a:pt x="43874" y="2954"/>
                  </a:lnTo>
                  <a:lnTo>
                    <a:pt x="73560" y="0"/>
                  </a:lnTo>
                  <a:lnTo>
                    <a:pt x="115946" y="5658"/>
                  </a:lnTo>
                  <a:lnTo>
                    <a:pt x="142875" y="61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1" name="SMARTInkShape-2826">
              <a:extLst>
                <a:ext uri="{FF2B5EF4-FFF2-40B4-BE49-F238E27FC236}">
                  <a16:creationId xmlns:a16="http://schemas.microsoft.com/office/drawing/2014/main" id="{9CCF2011-050C-C6D4-B855-F2A9E0473228}"/>
                </a:ext>
              </a:extLst>
            </p:cNvPr>
            <p:cNvSpPr/>
            <p:nvPr>
              <p:custDataLst>
                <p:tags r:id="rId225"/>
              </p:custDataLst>
            </p:nvPr>
          </p:nvSpPr>
          <p:spPr>
            <a:xfrm>
              <a:off x="1590675" y="5221024"/>
              <a:ext cx="66450" cy="160602"/>
            </a:xfrm>
            <a:custGeom>
              <a:avLst/>
              <a:gdLst/>
              <a:ahLst/>
              <a:cxnLst/>
              <a:rect l="0" t="0" r="0" b="0"/>
              <a:pathLst>
                <a:path w="66450" h="160602">
                  <a:moveTo>
                    <a:pt x="47625" y="8201"/>
                  </a:moveTo>
                  <a:lnTo>
                    <a:pt x="47625" y="8201"/>
                  </a:lnTo>
                  <a:lnTo>
                    <a:pt x="52682" y="8201"/>
                  </a:lnTo>
                  <a:lnTo>
                    <a:pt x="57986" y="5379"/>
                  </a:lnTo>
                  <a:lnTo>
                    <a:pt x="64959" y="0"/>
                  </a:lnTo>
                  <a:lnTo>
                    <a:pt x="65531" y="617"/>
                  </a:lnTo>
                  <a:lnTo>
                    <a:pt x="66449" y="9213"/>
                  </a:lnTo>
                  <a:lnTo>
                    <a:pt x="65516" y="17117"/>
                  </a:lnTo>
                  <a:lnTo>
                    <a:pt x="59041" y="37301"/>
                  </a:lnTo>
                  <a:lnTo>
                    <a:pt x="31717" y="82308"/>
                  </a:lnTo>
                  <a:lnTo>
                    <a:pt x="15871" y="123480"/>
                  </a:lnTo>
                  <a:lnTo>
                    <a:pt x="7539" y="149532"/>
                  </a:lnTo>
                  <a:lnTo>
                    <a:pt x="0" y="1606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2" name="SMARTInkShape-2827">
              <a:extLst>
                <a:ext uri="{FF2B5EF4-FFF2-40B4-BE49-F238E27FC236}">
                  <a16:creationId xmlns:a16="http://schemas.microsoft.com/office/drawing/2014/main" id="{9FAB0F6C-4221-F3FA-36AC-97D0A5767C4A}"/>
                </a:ext>
              </a:extLst>
            </p:cNvPr>
            <p:cNvSpPr/>
            <p:nvPr>
              <p:custDataLst>
                <p:tags r:id="rId226"/>
              </p:custDataLst>
            </p:nvPr>
          </p:nvSpPr>
          <p:spPr>
            <a:xfrm>
              <a:off x="1704975" y="5229617"/>
              <a:ext cx="111486" cy="131949"/>
            </a:xfrm>
            <a:custGeom>
              <a:avLst/>
              <a:gdLst/>
              <a:ahLst/>
              <a:cxnLst/>
              <a:rect l="0" t="0" r="0" b="0"/>
              <a:pathLst>
                <a:path w="111486" h="131949">
                  <a:moveTo>
                    <a:pt x="28575" y="9133"/>
                  </a:moveTo>
                  <a:lnTo>
                    <a:pt x="28575" y="9133"/>
                  </a:lnTo>
                  <a:lnTo>
                    <a:pt x="46475" y="1594"/>
                  </a:lnTo>
                  <a:lnTo>
                    <a:pt x="51347" y="491"/>
                  </a:lnTo>
                  <a:lnTo>
                    <a:pt x="51165" y="196"/>
                  </a:lnTo>
                  <a:lnTo>
                    <a:pt x="49985" y="0"/>
                  </a:lnTo>
                  <a:lnTo>
                    <a:pt x="45852" y="2605"/>
                  </a:lnTo>
                  <a:lnTo>
                    <a:pt x="26029" y="22424"/>
                  </a:lnTo>
                  <a:lnTo>
                    <a:pt x="19969" y="35486"/>
                  </a:lnTo>
                  <a:lnTo>
                    <a:pt x="19322" y="42107"/>
                  </a:lnTo>
                  <a:lnTo>
                    <a:pt x="21993" y="47777"/>
                  </a:lnTo>
                  <a:lnTo>
                    <a:pt x="24187" y="50771"/>
                  </a:lnTo>
                  <a:lnTo>
                    <a:pt x="29447" y="54097"/>
                  </a:lnTo>
                  <a:lnTo>
                    <a:pt x="71314" y="66354"/>
                  </a:lnTo>
                  <a:lnTo>
                    <a:pt x="100047" y="76449"/>
                  </a:lnTo>
                  <a:lnTo>
                    <a:pt x="107965" y="82442"/>
                  </a:lnTo>
                  <a:lnTo>
                    <a:pt x="111485" y="88635"/>
                  </a:lnTo>
                  <a:lnTo>
                    <a:pt x="111365" y="91768"/>
                  </a:lnTo>
                  <a:lnTo>
                    <a:pt x="100795" y="112626"/>
                  </a:lnTo>
                  <a:lnTo>
                    <a:pt x="92070" y="121452"/>
                  </a:lnTo>
                  <a:lnTo>
                    <a:pt x="81137" y="127844"/>
                  </a:lnTo>
                  <a:lnTo>
                    <a:pt x="54048" y="131948"/>
                  </a:lnTo>
                  <a:lnTo>
                    <a:pt x="17779" y="131767"/>
                  </a:lnTo>
                  <a:lnTo>
                    <a:pt x="0" y="1234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3" name="SMARTInkShape-2828">
              <a:extLst>
                <a:ext uri="{FF2B5EF4-FFF2-40B4-BE49-F238E27FC236}">
                  <a16:creationId xmlns:a16="http://schemas.microsoft.com/office/drawing/2014/main" id="{E4D9F9B7-81DB-1A8B-08B2-E1B2F3900FF9}"/>
                </a:ext>
              </a:extLst>
            </p:cNvPr>
            <p:cNvSpPr/>
            <p:nvPr>
              <p:custDataLst>
                <p:tags r:id="rId227"/>
              </p:custDataLst>
            </p:nvPr>
          </p:nvSpPr>
          <p:spPr>
            <a:xfrm>
              <a:off x="1762125" y="5191125"/>
              <a:ext cx="133351" cy="19051"/>
            </a:xfrm>
            <a:custGeom>
              <a:avLst/>
              <a:gdLst/>
              <a:ahLst/>
              <a:cxnLst/>
              <a:rect l="0" t="0" r="0" b="0"/>
              <a:pathLst>
                <a:path w="133351" h="19051">
                  <a:moveTo>
                    <a:pt x="0" y="19050"/>
                  </a:moveTo>
                  <a:lnTo>
                    <a:pt x="0" y="19050"/>
                  </a:lnTo>
                  <a:lnTo>
                    <a:pt x="31084" y="16228"/>
                  </a:lnTo>
                  <a:lnTo>
                    <a:pt x="73939" y="9917"/>
                  </a:lnTo>
                  <a:lnTo>
                    <a:pt x="97948" y="9559"/>
                  </a:lnTo>
                  <a:lnTo>
                    <a:pt x="104563" y="6718"/>
                  </a:lnTo>
                  <a:lnTo>
                    <a:pt x="107809" y="4479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4" name="SMARTInkShape-2829">
              <a:extLst>
                <a:ext uri="{FF2B5EF4-FFF2-40B4-BE49-F238E27FC236}">
                  <a16:creationId xmlns:a16="http://schemas.microsoft.com/office/drawing/2014/main" id="{7082B552-C4A5-A909-B015-5606CA218F2A}"/>
                </a:ext>
              </a:extLst>
            </p:cNvPr>
            <p:cNvSpPr/>
            <p:nvPr>
              <p:custDataLst>
                <p:tags r:id="rId228"/>
              </p:custDataLst>
            </p:nvPr>
          </p:nvSpPr>
          <p:spPr>
            <a:xfrm>
              <a:off x="1925067" y="5201400"/>
              <a:ext cx="103028" cy="135941"/>
            </a:xfrm>
            <a:custGeom>
              <a:avLst/>
              <a:gdLst/>
              <a:ahLst/>
              <a:cxnLst/>
              <a:rect l="0" t="0" r="0" b="0"/>
              <a:pathLst>
                <a:path w="103028" h="135941">
                  <a:moveTo>
                    <a:pt x="65658" y="8775"/>
                  </a:moveTo>
                  <a:lnTo>
                    <a:pt x="65658" y="8775"/>
                  </a:lnTo>
                  <a:lnTo>
                    <a:pt x="74791" y="8775"/>
                  </a:lnTo>
                  <a:lnTo>
                    <a:pt x="61891" y="8775"/>
                  </a:lnTo>
                  <a:lnTo>
                    <a:pt x="42670" y="18888"/>
                  </a:lnTo>
                  <a:lnTo>
                    <a:pt x="10571" y="53555"/>
                  </a:lnTo>
                  <a:lnTo>
                    <a:pt x="4133" y="66072"/>
                  </a:lnTo>
                  <a:lnTo>
                    <a:pt x="0" y="101467"/>
                  </a:lnTo>
                  <a:lnTo>
                    <a:pt x="2257" y="116294"/>
                  </a:lnTo>
                  <a:lnTo>
                    <a:pt x="4341" y="121728"/>
                  </a:lnTo>
                  <a:lnTo>
                    <a:pt x="12300" y="130591"/>
                  </a:lnTo>
                  <a:lnTo>
                    <a:pt x="17386" y="134436"/>
                  </a:lnTo>
                  <a:lnTo>
                    <a:pt x="23951" y="135940"/>
                  </a:lnTo>
                  <a:lnTo>
                    <a:pt x="39714" y="134790"/>
                  </a:lnTo>
                  <a:lnTo>
                    <a:pt x="61381" y="128192"/>
                  </a:lnTo>
                  <a:lnTo>
                    <a:pt x="74693" y="116883"/>
                  </a:lnTo>
                  <a:lnTo>
                    <a:pt x="91266" y="92666"/>
                  </a:lnTo>
                  <a:lnTo>
                    <a:pt x="101291" y="66150"/>
                  </a:lnTo>
                  <a:lnTo>
                    <a:pt x="103027" y="44120"/>
                  </a:lnTo>
                  <a:lnTo>
                    <a:pt x="98485" y="22540"/>
                  </a:lnTo>
                  <a:lnTo>
                    <a:pt x="93893" y="16894"/>
                  </a:lnTo>
                  <a:lnTo>
                    <a:pt x="80323" y="7797"/>
                  </a:lnTo>
                  <a:lnTo>
                    <a:pt x="59890" y="1782"/>
                  </a:lnTo>
                  <a:lnTo>
                    <a:pt x="45487" y="0"/>
                  </a:lnTo>
                  <a:lnTo>
                    <a:pt x="27558" y="8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5" name="SMARTInkShape-2830">
              <a:extLst>
                <a:ext uri="{FF2B5EF4-FFF2-40B4-BE49-F238E27FC236}">
                  <a16:creationId xmlns:a16="http://schemas.microsoft.com/office/drawing/2014/main" id="{E01962B8-8996-C6B2-307C-F15F5C9F6086}"/>
                </a:ext>
              </a:extLst>
            </p:cNvPr>
            <p:cNvSpPr/>
            <p:nvPr>
              <p:custDataLst>
                <p:tags r:id="rId229"/>
              </p:custDataLst>
            </p:nvPr>
          </p:nvSpPr>
          <p:spPr>
            <a:xfrm>
              <a:off x="571500" y="5438775"/>
              <a:ext cx="1676401" cy="38101"/>
            </a:xfrm>
            <a:custGeom>
              <a:avLst/>
              <a:gdLst/>
              <a:ahLst/>
              <a:cxnLst/>
              <a:rect l="0" t="0" r="0" b="0"/>
              <a:pathLst>
                <a:path w="1676401" h="38101">
                  <a:moveTo>
                    <a:pt x="0" y="0"/>
                  </a:moveTo>
                  <a:lnTo>
                    <a:pt x="0" y="0"/>
                  </a:lnTo>
                  <a:lnTo>
                    <a:pt x="44474" y="0"/>
                  </a:lnTo>
                  <a:lnTo>
                    <a:pt x="83889" y="0"/>
                  </a:lnTo>
                  <a:lnTo>
                    <a:pt x="126809" y="0"/>
                  </a:lnTo>
                  <a:lnTo>
                    <a:pt x="167278" y="0"/>
                  </a:lnTo>
                  <a:lnTo>
                    <a:pt x="207138" y="0"/>
                  </a:lnTo>
                  <a:lnTo>
                    <a:pt x="251992" y="0"/>
                  </a:lnTo>
                  <a:lnTo>
                    <a:pt x="283093" y="0"/>
                  </a:lnTo>
                  <a:lnTo>
                    <a:pt x="317378" y="0"/>
                  </a:lnTo>
                  <a:lnTo>
                    <a:pt x="353782" y="1058"/>
                  </a:lnTo>
                  <a:lnTo>
                    <a:pt x="391128" y="5056"/>
                  </a:lnTo>
                  <a:lnTo>
                    <a:pt x="431715" y="7539"/>
                  </a:lnTo>
                  <a:lnTo>
                    <a:pt x="475507" y="9701"/>
                  </a:lnTo>
                  <a:lnTo>
                    <a:pt x="499038" y="11759"/>
                  </a:lnTo>
                  <a:lnTo>
                    <a:pt x="523192" y="14189"/>
                  </a:lnTo>
                  <a:lnTo>
                    <a:pt x="547761" y="15810"/>
                  </a:lnTo>
                  <a:lnTo>
                    <a:pt x="572607" y="16890"/>
                  </a:lnTo>
                  <a:lnTo>
                    <a:pt x="597638" y="17609"/>
                  </a:lnTo>
                  <a:lnTo>
                    <a:pt x="622792" y="18090"/>
                  </a:lnTo>
                  <a:lnTo>
                    <a:pt x="648028" y="18410"/>
                  </a:lnTo>
                  <a:lnTo>
                    <a:pt x="673319" y="18623"/>
                  </a:lnTo>
                  <a:lnTo>
                    <a:pt x="698646" y="19824"/>
                  </a:lnTo>
                  <a:lnTo>
                    <a:pt x="723997" y="21682"/>
                  </a:lnTo>
                  <a:lnTo>
                    <a:pt x="749365" y="23980"/>
                  </a:lnTo>
                  <a:lnTo>
                    <a:pt x="774743" y="25513"/>
                  </a:lnTo>
                  <a:lnTo>
                    <a:pt x="800129" y="26533"/>
                  </a:lnTo>
                  <a:lnTo>
                    <a:pt x="825519" y="27214"/>
                  </a:lnTo>
                  <a:lnTo>
                    <a:pt x="850913" y="28725"/>
                  </a:lnTo>
                  <a:lnTo>
                    <a:pt x="876308" y="30792"/>
                  </a:lnTo>
                  <a:lnTo>
                    <a:pt x="901705" y="33228"/>
                  </a:lnTo>
                  <a:lnTo>
                    <a:pt x="927104" y="34852"/>
                  </a:lnTo>
                  <a:lnTo>
                    <a:pt x="952502" y="35934"/>
                  </a:lnTo>
                  <a:lnTo>
                    <a:pt x="977901" y="36656"/>
                  </a:lnTo>
                  <a:lnTo>
                    <a:pt x="1002243" y="37137"/>
                  </a:lnTo>
                  <a:lnTo>
                    <a:pt x="1049044" y="37672"/>
                  </a:lnTo>
                  <a:lnTo>
                    <a:pt x="1072954" y="37815"/>
                  </a:lnTo>
                  <a:lnTo>
                    <a:pt x="1097361" y="37910"/>
                  </a:lnTo>
                  <a:lnTo>
                    <a:pt x="1144941" y="38016"/>
                  </a:lnTo>
                  <a:lnTo>
                    <a:pt x="1187254" y="38062"/>
                  </a:lnTo>
                  <a:lnTo>
                    <a:pt x="1227227" y="38083"/>
                  </a:lnTo>
                  <a:lnTo>
                    <a:pt x="1265101" y="38092"/>
                  </a:lnTo>
                  <a:lnTo>
                    <a:pt x="1299573" y="38097"/>
                  </a:lnTo>
                  <a:lnTo>
                    <a:pt x="1332532" y="38099"/>
                  </a:lnTo>
                  <a:lnTo>
                    <a:pt x="1364820" y="38100"/>
                  </a:lnTo>
                  <a:lnTo>
                    <a:pt x="1411689" y="37042"/>
                  </a:lnTo>
                  <a:lnTo>
                    <a:pt x="1452858" y="31555"/>
                  </a:lnTo>
                  <a:lnTo>
                    <a:pt x="1491867" y="29458"/>
                  </a:lnTo>
                  <a:lnTo>
                    <a:pt x="1532353" y="28837"/>
                  </a:lnTo>
                  <a:lnTo>
                    <a:pt x="1565813" y="28691"/>
                  </a:lnTo>
                  <a:lnTo>
                    <a:pt x="1601850" y="25804"/>
                  </a:lnTo>
                  <a:lnTo>
                    <a:pt x="167640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6" name="SMARTInkShape-2831">
              <a:extLst>
                <a:ext uri="{FF2B5EF4-FFF2-40B4-BE49-F238E27FC236}">
                  <a16:creationId xmlns:a16="http://schemas.microsoft.com/office/drawing/2014/main" id="{A29CE33F-9123-36A7-FF68-0BAE30844381}"/>
                </a:ext>
              </a:extLst>
            </p:cNvPr>
            <p:cNvSpPr/>
            <p:nvPr>
              <p:custDataLst>
                <p:tags r:id="rId230"/>
              </p:custDataLst>
            </p:nvPr>
          </p:nvSpPr>
          <p:spPr>
            <a:xfrm>
              <a:off x="904875" y="5553191"/>
              <a:ext cx="9526" cy="123710"/>
            </a:xfrm>
            <a:custGeom>
              <a:avLst/>
              <a:gdLst/>
              <a:ahLst/>
              <a:cxnLst/>
              <a:rect l="0" t="0" r="0" b="0"/>
              <a:pathLst>
                <a:path w="9526" h="123710">
                  <a:moveTo>
                    <a:pt x="9525" y="9409"/>
                  </a:moveTo>
                  <a:lnTo>
                    <a:pt x="9525" y="9409"/>
                  </a:lnTo>
                  <a:lnTo>
                    <a:pt x="9525" y="0"/>
                  </a:lnTo>
                  <a:lnTo>
                    <a:pt x="8467" y="15116"/>
                  </a:lnTo>
                  <a:lnTo>
                    <a:pt x="1986" y="41306"/>
                  </a:lnTo>
                  <a:lnTo>
                    <a:pt x="261" y="86046"/>
                  </a:lnTo>
                  <a:lnTo>
                    <a:pt x="0" y="1237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7" name="SMARTInkShape-2832">
              <a:extLst>
                <a:ext uri="{FF2B5EF4-FFF2-40B4-BE49-F238E27FC236}">
                  <a16:creationId xmlns:a16="http://schemas.microsoft.com/office/drawing/2014/main" id="{3C8259D4-552B-BDBE-9A93-D11EC1B5C524}"/>
                </a:ext>
              </a:extLst>
            </p:cNvPr>
            <p:cNvSpPr/>
            <p:nvPr>
              <p:custDataLst>
                <p:tags r:id="rId231"/>
              </p:custDataLst>
            </p:nvPr>
          </p:nvSpPr>
          <p:spPr>
            <a:xfrm>
              <a:off x="990600" y="5553120"/>
              <a:ext cx="104646" cy="142669"/>
            </a:xfrm>
            <a:custGeom>
              <a:avLst/>
              <a:gdLst/>
              <a:ahLst/>
              <a:cxnLst/>
              <a:rect l="0" t="0" r="0" b="0"/>
              <a:pathLst>
                <a:path w="104646" h="142669">
                  <a:moveTo>
                    <a:pt x="19050" y="19005"/>
                  </a:moveTo>
                  <a:lnTo>
                    <a:pt x="19050" y="19005"/>
                  </a:lnTo>
                  <a:lnTo>
                    <a:pt x="38055" y="0"/>
                  </a:lnTo>
                  <a:lnTo>
                    <a:pt x="38087" y="5024"/>
                  </a:lnTo>
                  <a:lnTo>
                    <a:pt x="20766" y="49088"/>
                  </a:lnTo>
                  <a:lnTo>
                    <a:pt x="21252" y="52818"/>
                  </a:lnTo>
                  <a:lnTo>
                    <a:pt x="24615" y="59786"/>
                  </a:lnTo>
                  <a:lnTo>
                    <a:pt x="26993" y="62067"/>
                  </a:lnTo>
                  <a:lnTo>
                    <a:pt x="32458" y="64602"/>
                  </a:lnTo>
                  <a:lnTo>
                    <a:pt x="64386" y="66620"/>
                  </a:lnTo>
                  <a:lnTo>
                    <a:pt x="74435" y="66629"/>
                  </a:lnTo>
                  <a:lnTo>
                    <a:pt x="83456" y="73175"/>
                  </a:lnTo>
                  <a:lnTo>
                    <a:pt x="89303" y="74831"/>
                  </a:lnTo>
                  <a:lnTo>
                    <a:pt x="91285" y="76331"/>
                  </a:lnTo>
                  <a:lnTo>
                    <a:pt x="95133" y="82440"/>
                  </a:lnTo>
                  <a:lnTo>
                    <a:pt x="99784" y="84239"/>
                  </a:lnTo>
                  <a:lnTo>
                    <a:pt x="101448" y="85778"/>
                  </a:lnTo>
                  <a:lnTo>
                    <a:pt x="103296" y="90310"/>
                  </a:lnTo>
                  <a:lnTo>
                    <a:pt x="104645" y="108033"/>
                  </a:lnTo>
                  <a:lnTo>
                    <a:pt x="103630" y="110108"/>
                  </a:lnTo>
                  <a:lnTo>
                    <a:pt x="101895" y="111490"/>
                  </a:lnTo>
                  <a:lnTo>
                    <a:pt x="97145" y="114084"/>
                  </a:lnTo>
                  <a:lnTo>
                    <a:pt x="67919" y="136597"/>
                  </a:lnTo>
                  <a:lnTo>
                    <a:pt x="55284" y="140983"/>
                  </a:lnTo>
                  <a:lnTo>
                    <a:pt x="31895" y="142668"/>
                  </a:lnTo>
                  <a:lnTo>
                    <a:pt x="0" y="1237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8" name="SMARTInkShape-2833">
              <a:extLst>
                <a:ext uri="{FF2B5EF4-FFF2-40B4-BE49-F238E27FC236}">
                  <a16:creationId xmlns:a16="http://schemas.microsoft.com/office/drawing/2014/main" id="{E433045D-77A8-42BF-42F6-3BA809AC91DA}"/>
                </a:ext>
              </a:extLst>
            </p:cNvPr>
            <p:cNvSpPr/>
            <p:nvPr>
              <p:custDataLst>
                <p:tags r:id="rId232"/>
              </p:custDataLst>
            </p:nvPr>
          </p:nvSpPr>
          <p:spPr>
            <a:xfrm>
              <a:off x="1028700" y="5505450"/>
              <a:ext cx="123826" cy="38101"/>
            </a:xfrm>
            <a:custGeom>
              <a:avLst/>
              <a:gdLst/>
              <a:ahLst/>
              <a:cxnLst/>
              <a:rect l="0" t="0" r="0" b="0"/>
              <a:pathLst>
                <a:path w="123826" h="38101">
                  <a:moveTo>
                    <a:pt x="0" y="38100"/>
                  </a:moveTo>
                  <a:lnTo>
                    <a:pt x="0" y="38100"/>
                  </a:lnTo>
                  <a:lnTo>
                    <a:pt x="14150" y="25008"/>
                  </a:lnTo>
                  <a:lnTo>
                    <a:pt x="55899" y="9038"/>
                  </a:lnTo>
                  <a:lnTo>
                    <a:pt x="77246" y="1786"/>
                  </a:lnTo>
                  <a:lnTo>
                    <a:pt x="1238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9" name="SMARTInkShape-2834">
              <a:extLst>
                <a:ext uri="{FF2B5EF4-FFF2-40B4-BE49-F238E27FC236}">
                  <a16:creationId xmlns:a16="http://schemas.microsoft.com/office/drawing/2014/main" id="{7707AEFF-0AC6-62E1-8C37-EF1A25607A68}"/>
                </a:ext>
              </a:extLst>
            </p:cNvPr>
            <p:cNvSpPr/>
            <p:nvPr>
              <p:custDataLst>
                <p:tags r:id="rId233"/>
              </p:custDataLst>
            </p:nvPr>
          </p:nvSpPr>
          <p:spPr>
            <a:xfrm>
              <a:off x="1242668" y="5543550"/>
              <a:ext cx="157508" cy="266701"/>
            </a:xfrm>
            <a:custGeom>
              <a:avLst/>
              <a:gdLst/>
              <a:ahLst/>
              <a:cxnLst/>
              <a:rect l="0" t="0" r="0" b="0"/>
              <a:pathLst>
                <a:path w="157508" h="266701">
                  <a:moveTo>
                    <a:pt x="157507" y="0"/>
                  </a:moveTo>
                  <a:lnTo>
                    <a:pt x="157507" y="0"/>
                  </a:lnTo>
                  <a:lnTo>
                    <a:pt x="157507" y="5056"/>
                  </a:lnTo>
                  <a:lnTo>
                    <a:pt x="129273" y="50768"/>
                  </a:lnTo>
                  <a:lnTo>
                    <a:pt x="121675" y="67013"/>
                  </a:lnTo>
                  <a:lnTo>
                    <a:pt x="98526" y="106283"/>
                  </a:lnTo>
                  <a:lnTo>
                    <a:pt x="77143" y="144231"/>
                  </a:lnTo>
                  <a:lnTo>
                    <a:pt x="52537" y="188573"/>
                  </a:lnTo>
                  <a:lnTo>
                    <a:pt x="28561" y="230267"/>
                  </a:lnTo>
                  <a:lnTo>
                    <a:pt x="7037" y="264202"/>
                  </a:lnTo>
                  <a:lnTo>
                    <a:pt x="3142" y="265590"/>
                  </a:lnTo>
                  <a:lnTo>
                    <a:pt x="622" y="265960"/>
                  </a:lnTo>
                  <a:lnTo>
                    <a:pt x="0" y="266207"/>
                  </a:lnTo>
                  <a:lnTo>
                    <a:pt x="5107" y="266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0" name="SMARTInkShape-2835">
              <a:extLst>
                <a:ext uri="{FF2B5EF4-FFF2-40B4-BE49-F238E27FC236}">
                  <a16:creationId xmlns:a16="http://schemas.microsoft.com/office/drawing/2014/main" id="{B6B139B2-95AB-A094-74FD-F3AB36F30F6C}"/>
                </a:ext>
              </a:extLst>
            </p:cNvPr>
            <p:cNvSpPr/>
            <p:nvPr>
              <p:custDataLst>
                <p:tags r:id="rId234"/>
              </p:custDataLst>
            </p:nvPr>
          </p:nvSpPr>
          <p:spPr>
            <a:xfrm>
              <a:off x="1371600" y="5610341"/>
              <a:ext cx="485589" cy="236047"/>
            </a:xfrm>
            <a:custGeom>
              <a:avLst/>
              <a:gdLst/>
              <a:ahLst/>
              <a:cxnLst/>
              <a:rect l="0" t="0" r="0" b="0"/>
              <a:pathLst>
                <a:path w="485589" h="236047">
                  <a:moveTo>
                    <a:pt x="0" y="161809"/>
                  </a:moveTo>
                  <a:lnTo>
                    <a:pt x="0" y="161809"/>
                  </a:lnTo>
                  <a:lnTo>
                    <a:pt x="20722" y="148626"/>
                  </a:lnTo>
                  <a:lnTo>
                    <a:pt x="34667" y="136275"/>
                  </a:lnTo>
                  <a:lnTo>
                    <a:pt x="39396" y="134585"/>
                  </a:lnTo>
                  <a:lnTo>
                    <a:pt x="51056" y="133502"/>
                  </a:lnTo>
                  <a:lnTo>
                    <a:pt x="53087" y="134471"/>
                  </a:lnTo>
                  <a:lnTo>
                    <a:pt x="54442" y="136175"/>
                  </a:lnTo>
                  <a:lnTo>
                    <a:pt x="55946" y="141950"/>
                  </a:lnTo>
                  <a:lnTo>
                    <a:pt x="59902" y="184005"/>
                  </a:lnTo>
                  <a:lnTo>
                    <a:pt x="66841" y="213690"/>
                  </a:lnTo>
                  <a:lnTo>
                    <a:pt x="74038" y="228070"/>
                  </a:lnTo>
                  <a:lnTo>
                    <a:pt x="75773" y="236046"/>
                  </a:lnTo>
                  <a:lnTo>
                    <a:pt x="75915" y="235642"/>
                  </a:lnTo>
                  <a:lnTo>
                    <a:pt x="76073" y="232372"/>
                  </a:lnTo>
                  <a:lnTo>
                    <a:pt x="84835" y="209310"/>
                  </a:lnTo>
                  <a:lnTo>
                    <a:pt x="93251" y="168452"/>
                  </a:lnTo>
                  <a:lnTo>
                    <a:pt x="102185" y="128157"/>
                  </a:lnTo>
                  <a:lnTo>
                    <a:pt x="104263" y="89074"/>
                  </a:lnTo>
                  <a:lnTo>
                    <a:pt x="112247" y="44085"/>
                  </a:lnTo>
                  <a:lnTo>
                    <a:pt x="114297" y="9502"/>
                  </a:lnTo>
                  <a:lnTo>
                    <a:pt x="119787" y="9428"/>
                  </a:lnTo>
                  <a:lnTo>
                    <a:pt x="117444" y="9417"/>
                  </a:lnTo>
                  <a:lnTo>
                    <a:pt x="159162" y="9409"/>
                  </a:lnTo>
                  <a:lnTo>
                    <a:pt x="201843" y="9409"/>
                  </a:lnTo>
                  <a:lnTo>
                    <a:pt x="245366" y="9409"/>
                  </a:lnTo>
                  <a:lnTo>
                    <a:pt x="290718" y="9409"/>
                  </a:lnTo>
                  <a:lnTo>
                    <a:pt x="323941" y="9409"/>
                  </a:lnTo>
                  <a:lnTo>
                    <a:pt x="365387" y="9409"/>
                  </a:lnTo>
                  <a:lnTo>
                    <a:pt x="411195" y="9409"/>
                  </a:lnTo>
                  <a:lnTo>
                    <a:pt x="457021" y="9409"/>
                  </a:lnTo>
                  <a:lnTo>
                    <a:pt x="466998" y="9409"/>
                  </a:lnTo>
                  <a:lnTo>
                    <a:pt x="474961" y="6587"/>
                  </a:lnTo>
                  <a:lnTo>
                    <a:pt x="485588" y="0"/>
                  </a:lnTo>
                  <a:lnTo>
                    <a:pt x="480663" y="4975"/>
                  </a:lnTo>
                  <a:lnTo>
                    <a:pt x="475389" y="7438"/>
                  </a:lnTo>
                  <a:lnTo>
                    <a:pt x="466725" y="94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1" name="SMARTInkShape-2836">
              <a:extLst>
                <a:ext uri="{FF2B5EF4-FFF2-40B4-BE49-F238E27FC236}">
                  <a16:creationId xmlns:a16="http://schemas.microsoft.com/office/drawing/2014/main" id="{1D3957D3-D070-871D-7A93-BFC89DECCD5C}"/>
                </a:ext>
              </a:extLst>
            </p:cNvPr>
            <p:cNvSpPr/>
            <p:nvPr>
              <p:custDataLst>
                <p:tags r:id="rId235"/>
              </p:custDataLst>
            </p:nvPr>
          </p:nvSpPr>
          <p:spPr>
            <a:xfrm>
              <a:off x="1590675" y="5705475"/>
              <a:ext cx="28576" cy="133351"/>
            </a:xfrm>
            <a:custGeom>
              <a:avLst/>
              <a:gdLst/>
              <a:ahLst/>
              <a:cxnLst/>
              <a:rect l="0" t="0" r="0" b="0"/>
              <a:pathLst>
                <a:path w="28576" h="133351">
                  <a:moveTo>
                    <a:pt x="28575" y="0"/>
                  </a:moveTo>
                  <a:lnTo>
                    <a:pt x="28575" y="0"/>
                  </a:lnTo>
                  <a:lnTo>
                    <a:pt x="28575" y="5056"/>
                  </a:lnTo>
                  <a:lnTo>
                    <a:pt x="12328" y="49361"/>
                  </a:lnTo>
                  <a:lnTo>
                    <a:pt x="2749" y="88890"/>
                  </a:lnTo>
                  <a:lnTo>
                    <a:pt x="0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2" name="SMARTInkShape-2837">
              <a:extLst>
                <a:ext uri="{FF2B5EF4-FFF2-40B4-BE49-F238E27FC236}">
                  <a16:creationId xmlns:a16="http://schemas.microsoft.com/office/drawing/2014/main" id="{77604333-DC4B-D731-2C8B-3D1AB4103807}"/>
                </a:ext>
              </a:extLst>
            </p:cNvPr>
            <p:cNvSpPr/>
            <p:nvPr>
              <p:custDataLst>
                <p:tags r:id="rId236"/>
              </p:custDataLst>
            </p:nvPr>
          </p:nvSpPr>
          <p:spPr>
            <a:xfrm>
              <a:off x="1658025" y="5705475"/>
              <a:ext cx="65885" cy="113579"/>
            </a:xfrm>
            <a:custGeom>
              <a:avLst/>
              <a:gdLst/>
              <a:ahLst/>
              <a:cxnLst/>
              <a:rect l="0" t="0" r="0" b="0"/>
              <a:pathLst>
                <a:path w="65885" h="113579">
                  <a:moveTo>
                    <a:pt x="56475" y="47625"/>
                  </a:moveTo>
                  <a:lnTo>
                    <a:pt x="56475" y="47625"/>
                  </a:lnTo>
                  <a:lnTo>
                    <a:pt x="61532" y="42569"/>
                  </a:lnTo>
                  <a:lnTo>
                    <a:pt x="64014" y="37264"/>
                  </a:lnTo>
                  <a:lnTo>
                    <a:pt x="65884" y="15827"/>
                  </a:lnTo>
                  <a:lnTo>
                    <a:pt x="63806" y="12667"/>
                  </a:lnTo>
                  <a:lnTo>
                    <a:pt x="55852" y="6335"/>
                  </a:lnTo>
                  <a:lnTo>
                    <a:pt x="48084" y="2815"/>
                  </a:lnTo>
                  <a:lnTo>
                    <a:pt x="44531" y="1877"/>
                  </a:lnTo>
                  <a:lnTo>
                    <a:pt x="41104" y="2310"/>
                  </a:lnTo>
                  <a:lnTo>
                    <a:pt x="34474" y="5613"/>
                  </a:lnTo>
                  <a:lnTo>
                    <a:pt x="15048" y="23961"/>
                  </a:lnTo>
                  <a:lnTo>
                    <a:pt x="7019" y="35697"/>
                  </a:lnTo>
                  <a:lnTo>
                    <a:pt x="1605" y="54203"/>
                  </a:lnTo>
                  <a:lnTo>
                    <a:pt x="0" y="73093"/>
                  </a:lnTo>
                  <a:lnTo>
                    <a:pt x="4582" y="92095"/>
                  </a:lnTo>
                  <a:lnTo>
                    <a:pt x="12642" y="106074"/>
                  </a:lnTo>
                  <a:lnTo>
                    <a:pt x="16669" y="108817"/>
                  </a:lnTo>
                  <a:lnTo>
                    <a:pt x="32451" y="112674"/>
                  </a:lnTo>
                  <a:lnTo>
                    <a:pt x="44387" y="113578"/>
                  </a:lnTo>
                  <a:lnTo>
                    <a:pt x="48416" y="112761"/>
                  </a:lnTo>
                  <a:lnTo>
                    <a:pt x="51102" y="111157"/>
                  </a:lnTo>
                  <a:lnTo>
                    <a:pt x="60470" y="100980"/>
                  </a:lnTo>
                  <a:lnTo>
                    <a:pt x="63542" y="89330"/>
                  </a:lnTo>
                  <a:lnTo>
                    <a:pt x="65515" y="50924"/>
                  </a:lnTo>
                  <a:lnTo>
                    <a:pt x="64846" y="19898"/>
                  </a:lnTo>
                  <a:lnTo>
                    <a:pt x="63114" y="16440"/>
                  </a:lnTo>
                  <a:lnTo>
                    <a:pt x="469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3" name="SMARTInkShape-2838">
              <a:extLst>
                <a:ext uri="{FF2B5EF4-FFF2-40B4-BE49-F238E27FC236}">
                  <a16:creationId xmlns:a16="http://schemas.microsoft.com/office/drawing/2014/main" id="{DC2A189C-9170-93A2-5260-E048DA379926}"/>
                </a:ext>
              </a:extLst>
            </p:cNvPr>
            <p:cNvSpPr/>
            <p:nvPr>
              <p:custDataLst>
                <p:tags r:id="rId237"/>
              </p:custDataLst>
            </p:nvPr>
          </p:nvSpPr>
          <p:spPr>
            <a:xfrm>
              <a:off x="1782654" y="5677078"/>
              <a:ext cx="82755" cy="142012"/>
            </a:xfrm>
            <a:custGeom>
              <a:avLst/>
              <a:gdLst/>
              <a:ahLst/>
              <a:cxnLst/>
              <a:rect l="0" t="0" r="0" b="0"/>
              <a:pathLst>
                <a:path w="82755" h="142012">
                  <a:moveTo>
                    <a:pt x="46146" y="66497"/>
                  </a:moveTo>
                  <a:lnTo>
                    <a:pt x="46146" y="66497"/>
                  </a:lnTo>
                  <a:lnTo>
                    <a:pt x="46146" y="61441"/>
                  </a:lnTo>
                  <a:lnTo>
                    <a:pt x="47204" y="59952"/>
                  </a:lnTo>
                  <a:lnTo>
                    <a:pt x="48968" y="58958"/>
                  </a:lnTo>
                  <a:lnTo>
                    <a:pt x="51203" y="58296"/>
                  </a:lnTo>
                  <a:lnTo>
                    <a:pt x="52692" y="56796"/>
                  </a:lnTo>
                  <a:lnTo>
                    <a:pt x="54347" y="52308"/>
                  </a:lnTo>
                  <a:lnTo>
                    <a:pt x="53730" y="50687"/>
                  </a:lnTo>
                  <a:lnTo>
                    <a:pt x="52260" y="49607"/>
                  </a:lnTo>
                  <a:lnTo>
                    <a:pt x="50222" y="48888"/>
                  </a:lnTo>
                  <a:lnTo>
                    <a:pt x="48863" y="47349"/>
                  </a:lnTo>
                  <a:lnTo>
                    <a:pt x="43861" y="37275"/>
                  </a:lnTo>
                  <a:lnTo>
                    <a:pt x="41447" y="34316"/>
                  </a:lnTo>
                  <a:lnTo>
                    <a:pt x="35944" y="31027"/>
                  </a:lnTo>
                  <a:lnTo>
                    <a:pt x="27203" y="28743"/>
                  </a:lnTo>
                  <a:lnTo>
                    <a:pt x="22557" y="28551"/>
                  </a:lnTo>
                  <a:lnTo>
                    <a:pt x="19837" y="30617"/>
                  </a:lnTo>
                  <a:lnTo>
                    <a:pt x="13992" y="38556"/>
                  </a:lnTo>
                  <a:lnTo>
                    <a:pt x="1848" y="64232"/>
                  </a:lnTo>
                  <a:lnTo>
                    <a:pt x="0" y="74662"/>
                  </a:lnTo>
                  <a:lnTo>
                    <a:pt x="4016" y="92435"/>
                  </a:lnTo>
                  <a:lnTo>
                    <a:pt x="20950" y="121843"/>
                  </a:lnTo>
                  <a:lnTo>
                    <a:pt x="30009" y="130959"/>
                  </a:lnTo>
                  <a:lnTo>
                    <a:pt x="40032" y="137480"/>
                  </a:lnTo>
                  <a:lnTo>
                    <a:pt x="51625" y="141152"/>
                  </a:lnTo>
                  <a:lnTo>
                    <a:pt x="58459" y="142011"/>
                  </a:lnTo>
                  <a:lnTo>
                    <a:pt x="65024" y="139570"/>
                  </a:lnTo>
                  <a:lnTo>
                    <a:pt x="68256" y="137437"/>
                  </a:lnTo>
                  <a:lnTo>
                    <a:pt x="70411" y="134957"/>
                  </a:lnTo>
                  <a:lnTo>
                    <a:pt x="79210" y="115233"/>
                  </a:lnTo>
                  <a:lnTo>
                    <a:pt x="82754" y="92579"/>
                  </a:lnTo>
                  <a:lnTo>
                    <a:pt x="75914" y="47816"/>
                  </a:lnTo>
                  <a:lnTo>
                    <a:pt x="65090" y="13612"/>
                  </a:lnTo>
                  <a:lnTo>
                    <a:pt x="60563" y="6657"/>
                  </a:lnTo>
                  <a:lnTo>
                    <a:pt x="56816" y="4379"/>
                  </a:lnTo>
                  <a:lnTo>
                    <a:pt x="38415" y="722"/>
                  </a:lnTo>
                  <a:lnTo>
                    <a:pt x="29332" y="0"/>
                  </a:lnTo>
                  <a:lnTo>
                    <a:pt x="22702" y="4931"/>
                  </a:lnTo>
                  <a:lnTo>
                    <a:pt x="17571" y="188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87" name="SMARTInkShape-Group487">
            <a:extLst>
              <a:ext uri="{FF2B5EF4-FFF2-40B4-BE49-F238E27FC236}">
                <a16:creationId xmlns:a16="http://schemas.microsoft.com/office/drawing/2014/main" id="{B83E13AA-8185-3A7B-4AC7-A2DB9F08C6BB}"/>
              </a:ext>
            </a:extLst>
          </p:cNvPr>
          <p:cNvGrpSpPr/>
          <p:nvPr/>
        </p:nvGrpSpPr>
        <p:grpSpPr>
          <a:xfrm>
            <a:off x="2552700" y="5495925"/>
            <a:ext cx="209551" cy="76201"/>
            <a:chOff x="2552700" y="5495925"/>
            <a:chExt cx="209551" cy="76201"/>
          </a:xfrm>
        </p:grpSpPr>
        <p:sp>
          <p:nvSpPr>
            <p:cNvPr id="1785" name="SMARTInkShape-2839">
              <a:extLst>
                <a:ext uri="{FF2B5EF4-FFF2-40B4-BE49-F238E27FC236}">
                  <a16:creationId xmlns:a16="http://schemas.microsoft.com/office/drawing/2014/main" id="{01ECEC94-A156-2616-F5DC-970C1A6D0B64}"/>
                </a:ext>
              </a:extLst>
            </p:cNvPr>
            <p:cNvSpPr/>
            <p:nvPr>
              <p:custDataLst>
                <p:tags r:id="rId216"/>
              </p:custDataLst>
            </p:nvPr>
          </p:nvSpPr>
          <p:spPr>
            <a:xfrm>
              <a:off x="2552700" y="5495925"/>
              <a:ext cx="123826" cy="1"/>
            </a:xfrm>
            <a:custGeom>
              <a:avLst/>
              <a:gdLst/>
              <a:ahLst/>
              <a:cxnLst/>
              <a:rect l="0" t="0" r="0" b="0"/>
              <a:pathLst>
                <a:path w="123826" h="1">
                  <a:moveTo>
                    <a:pt x="0" y="0"/>
                  </a:moveTo>
                  <a:lnTo>
                    <a:pt x="0" y="0"/>
                  </a:lnTo>
                  <a:lnTo>
                    <a:pt x="40020" y="0"/>
                  </a:lnTo>
                  <a:lnTo>
                    <a:pt x="84919" y="0"/>
                  </a:lnTo>
                  <a:lnTo>
                    <a:pt x="1238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6" name="SMARTInkShape-2840">
              <a:extLst>
                <a:ext uri="{FF2B5EF4-FFF2-40B4-BE49-F238E27FC236}">
                  <a16:creationId xmlns:a16="http://schemas.microsoft.com/office/drawing/2014/main" id="{7FDD374F-2543-B293-37CB-FE30571C7601}"/>
                </a:ext>
              </a:extLst>
            </p:cNvPr>
            <p:cNvSpPr/>
            <p:nvPr>
              <p:custDataLst>
                <p:tags r:id="rId217"/>
              </p:custDataLst>
            </p:nvPr>
          </p:nvSpPr>
          <p:spPr>
            <a:xfrm>
              <a:off x="2562225" y="5553075"/>
              <a:ext cx="200026" cy="19051"/>
            </a:xfrm>
            <a:custGeom>
              <a:avLst/>
              <a:gdLst/>
              <a:ahLst/>
              <a:cxnLst/>
              <a:rect l="0" t="0" r="0" b="0"/>
              <a:pathLst>
                <a:path w="200026" h="19051">
                  <a:moveTo>
                    <a:pt x="0" y="0"/>
                  </a:moveTo>
                  <a:lnTo>
                    <a:pt x="0" y="0"/>
                  </a:lnTo>
                  <a:lnTo>
                    <a:pt x="45606" y="1058"/>
                  </a:lnTo>
                  <a:lnTo>
                    <a:pt x="92656" y="7539"/>
                  </a:lnTo>
                  <a:lnTo>
                    <a:pt x="111030" y="9701"/>
                  </a:lnTo>
                  <a:lnTo>
                    <a:pt x="140315" y="17609"/>
                  </a:lnTo>
                  <a:lnTo>
                    <a:pt x="187702" y="18994"/>
                  </a:lnTo>
                  <a:lnTo>
                    <a:pt x="200025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92" name="SMARTInkShape-Group488">
            <a:extLst>
              <a:ext uri="{FF2B5EF4-FFF2-40B4-BE49-F238E27FC236}">
                <a16:creationId xmlns:a16="http://schemas.microsoft.com/office/drawing/2014/main" id="{E11A1D73-22EC-38B4-6E82-4DF535383BAB}"/>
              </a:ext>
            </a:extLst>
          </p:cNvPr>
          <p:cNvGrpSpPr/>
          <p:nvPr/>
        </p:nvGrpSpPr>
        <p:grpSpPr>
          <a:xfrm>
            <a:off x="3009911" y="5528969"/>
            <a:ext cx="675110" cy="224132"/>
            <a:chOff x="3009911" y="5528969"/>
            <a:chExt cx="675110" cy="224132"/>
          </a:xfrm>
        </p:grpSpPr>
        <p:sp>
          <p:nvSpPr>
            <p:cNvPr id="1788" name="SMARTInkShape-2841">
              <a:extLst>
                <a:ext uri="{FF2B5EF4-FFF2-40B4-BE49-F238E27FC236}">
                  <a16:creationId xmlns:a16="http://schemas.microsoft.com/office/drawing/2014/main" id="{6ECA5D06-41D7-2708-2B25-95F59AC69EE5}"/>
                </a:ext>
              </a:extLst>
            </p:cNvPr>
            <p:cNvSpPr/>
            <p:nvPr>
              <p:custDataLst>
                <p:tags r:id="rId212"/>
              </p:custDataLst>
            </p:nvPr>
          </p:nvSpPr>
          <p:spPr>
            <a:xfrm>
              <a:off x="3009911" y="5543680"/>
              <a:ext cx="142865" cy="180454"/>
            </a:xfrm>
            <a:custGeom>
              <a:avLst/>
              <a:gdLst/>
              <a:ahLst/>
              <a:cxnLst/>
              <a:rect l="0" t="0" r="0" b="0"/>
              <a:pathLst>
                <a:path w="142865" h="180454">
                  <a:moveTo>
                    <a:pt x="28564" y="37970"/>
                  </a:moveTo>
                  <a:lnTo>
                    <a:pt x="28564" y="37970"/>
                  </a:lnTo>
                  <a:lnTo>
                    <a:pt x="34051" y="37970"/>
                  </a:lnTo>
                  <a:lnTo>
                    <a:pt x="31708" y="37970"/>
                  </a:lnTo>
                  <a:lnTo>
                    <a:pt x="31719" y="36912"/>
                  </a:lnTo>
                  <a:lnTo>
                    <a:pt x="34552" y="32914"/>
                  </a:lnTo>
                  <a:lnTo>
                    <a:pt x="34673" y="31425"/>
                  </a:lnTo>
                  <a:lnTo>
                    <a:pt x="33695" y="30431"/>
                  </a:lnTo>
                  <a:lnTo>
                    <a:pt x="31985" y="29769"/>
                  </a:lnTo>
                  <a:lnTo>
                    <a:pt x="31903" y="29328"/>
                  </a:lnTo>
                  <a:lnTo>
                    <a:pt x="37066" y="28561"/>
                  </a:lnTo>
                  <a:lnTo>
                    <a:pt x="54276" y="13263"/>
                  </a:lnTo>
                  <a:lnTo>
                    <a:pt x="66725" y="7337"/>
                  </a:lnTo>
                  <a:lnTo>
                    <a:pt x="73041" y="3189"/>
                  </a:lnTo>
                  <a:lnTo>
                    <a:pt x="83836" y="307"/>
                  </a:lnTo>
                  <a:lnTo>
                    <a:pt x="90214" y="0"/>
                  </a:lnTo>
                  <a:lnTo>
                    <a:pt x="95828" y="2750"/>
                  </a:lnTo>
                  <a:lnTo>
                    <a:pt x="108055" y="13139"/>
                  </a:lnTo>
                  <a:lnTo>
                    <a:pt x="111519" y="19173"/>
                  </a:lnTo>
                  <a:lnTo>
                    <a:pt x="113058" y="27498"/>
                  </a:lnTo>
                  <a:lnTo>
                    <a:pt x="112866" y="48979"/>
                  </a:lnTo>
                  <a:lnTo>
                    <a:pt x="100983" y="82198"/>
                  </a:lnTo>
                  <a:lnTo>
                    <a:pt x="69229" y="120500"/>
                  </a:lnTo>
                  <a:lnTo>
                    <a:pt x="59690" y="127566"/>
                  </a:lnTo>
                  <a:lnTo>
                    <a:pt x="48370" y="134366"/>
                  </a:lnTo>
                  <a:lnTo>
                    <a:pt x="41600" y="139021"/>
                  </a:lnTo>
                  <a:lnTo>
                    <a:pt x="35064" y="141090"/>
                  </a:lnTo>
                  <a:lnTo>
                    <a:pt x="32897" y="142700"/>
                  </a:lnTo>
                  <a:lnTo>
                    <a:pt x="31453" y="144832"/>
                  </a:lnTo>
                  <a:lnTo>
                    <a:pt x="30490" y="147311"/>
                  </a:lnTo>
                  <a:lnTo>
                    <a:pt x="28790" y="148964"/>
                  </a:lnTo>
                  <a:lnTo>
                    <a:pt x="10037" y="161365"/>
                  </a:lnTo>
                  <a:lnTo>
                    <a:pt x="0" y="171310"/>
                  </a:lnTo>
                  <a:lnTo>
                    <a:pt x="5049" y="171317"/>
                  </a:lnTo>
                  <a:lnTo>
                    <a:pt x="6537" y="172376"/>
                  </a:lnTo>
                  <a:lnTo>
                    <a:pt x="7530" y="174140"/>
                  </a:lnTo>
                  <a:lnTo>
                    <a:pt x="8191" y="176376"/>
                  </a:lnTo>
                  <a:lnTo>
                    <a:pt x="9691" y="177865"/>
                  </a:lnTo>
                  <a:lnTo>
                    <a:pt x="14179" y="179521"/>
                  </a:lnTo>
                  <a:lnTo>
                    <a:pt x="22655" y="180453"/>
                  </a:lnTo>
                  <a:lnTo>
                    <a:pt x="69354" y="172180"/>
                  </a:lnTo>
                  <a:lnTo>
                    <a:pt x="107897" y="170337"/>
                  </a:lnTo>
                  <a:lnTo>
                    <a:pt x="142864" y="1617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9" name="SMARTInkShape-2842">
              <a:extLst>
                <a:ext uri="{FF2B5EF4-FFF2-40B4-BE49-F238E27FC236}">
                  <a16:creationId xmlns:a16="http://schemas.microsoft.com/office/drawing/2014/main" id="{0235286B-D6B3-843F-D2DC-999930040168}"/>
                </a:ext>
              </a:extLst>
            </p:cNvPr>
            <p:cNvSpPr/>
            <p:nvPr>
              <p:custDataLst>
                <p:tags r:id="rId213"/>
              </p:custDataLst>
            </p:nvPr>
          </p:nvSpPr>
          <p:spPr>
            <a:xfrm>
              <a:off x="3248025" y="5705591"/>
              <a:ext cx="9526" cy="9410"/>
            </a:xfrm>
            <a:custGeom>
              <a:avLst/>
              <a:gdLst/>
              <a:ahLst/>
              <a:cxnLst/>
              <a:rect l="0" t="0" r="0" b="0"/>
              <a:pathLst>
                <a:path w="9526" h="9410">
                  <a:moveTo>
                    <a:pt x="0" y="9409"/>
                  </a:moveTo>
                  <a:lnTo>
                    <a:pt x="0" y="9409"/>
                  </a:lnTo>
                  <a:lnTo>
                    <a:pt x="9408" y="0"/>
                  </a:lnTo>
                  <a:lnTo>
                    <a:pt x="9525" y="94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0" name="SMARTInkShape-2843">
              <a:extLst>
                <a:ext uri="{FF2B5EF4-FFF2-40B4-BE49-F238E27FC236}">
                  <a16:creationId xmlns:a16="http://schemas.microsoft.com/office/drawing/2014/main" id="{249D4AAC-E352-5985-D75B-F9086D4FF9CF}"/>
                </a:ext>
              </a:extLst>
            </p:cNvPr>
            <p:cNvSpPr/>
            <p:nvPr>
              <p:custDataLst>
                <p:tags r:id="rId214"/>
              </p:custDataLst>
            </p:nvPr>
          </p:nvSpPr>
          <p:spPr>
            <a:xfrm>
              <a:off x="3524250" y="5528969"/>
              <a:ext cx="160771" cy="224132"/>
            </a:xfrm>
            <a:custGeom>
              <a:avLst/>
              <a:gdLst/>
              <a:ahLst/>
              <a:cxnLst/>
              <a:rect l="0" t="0" r="0" b="0"/>
              <a:pathLst>
                <a:path w="160771" h="224132">
                  <a:moveTo>
                    <a:pt x="0" y="5056"/>
                  </a:moveTo>
                  <a:lnTo>
                    <a:pt x="0" y="5056"/>
                  </a:lnTo>
                  <a:lnTo>
                    <a:pt x="44240" y="5056"/>
                  </a:lnTo>
                  <a:lnTo>
                    <a:pt x="88258" y="5056"/>
                  </a:lnTo>
                  <a:lnTo>
                    <a:pt x="135494" y="5056"/>
                  </a:lnTo>
                  <a:lnTo>
                    <a:pt x="158026" y="5056"/>
                  </a:lnTo>
                  <a:lnTo>
                    <a:pt x="159326" y="3998"/>
                  </a:lnTo>
                  <a:lnTo>
                    <a:pt x="160770" y="0"/>
                  </a:lnTo>
                  <a:lnTo>
                    <a:pt x="160097" y="627"/>
                  </a:lnTo>
                  <a:lnTo>
                    <a:pt x="136394" y="45591"/>
                  </a:lnTo>
                  <a:lnTo>
                    <a:pt x="120977" y="84559"/>
                  </a:lnTo>
                  <a:lnTo>
                    <a:pt x="109575" y="114690"/>
                  </a:lnTo>
                  <a:lnTo>
                    <a:pt x="97657" y="159867"/>
                  </a:lnTo>
                  <a:lnTo>
                    <a:pt x="93141" y="183924"/>
                  </a:lnTo>
                  <a:lnTo>
                    <a:pt x="86702" y="209899"/>
                  </a:lnTo>
                  <a:lnTo>
                    <a:pt x="85725" y="2241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1" name="SMARTInkShape-2844">
              <a:extLst>
                <a:ext uri="{FF2B5EF4-FFF2-40B4-BE49-F238E27FC236}">
                  <a16:creationId xmlns:a16="http://schemas.microsoft.com/office/drawing/2014/main" id="{6661AB56-F62D-5CFC-4931-12517543289F}"/>
                </a:ext>
              </a:extLst>
            </p:cNvPr>
            <p:cNvSpPr/>
            <p:nvPr>
              <p:custDataLst>
                <p:tags r:id="rId215"/>
              </p:custDataLst>
            </p:nvPr>
          </p:nvSpPr>
          <p:spPr>
            <a:xfrm>
              <a:off x="3362325" y="5543942"/>
              <a:ext cx="114301" cy="189944"/>
            </a:xfrm>
            <a:custGeom>
              <a:avLst/>
              <a:gdLst/>
              <a:ahLst/>
              <a:cxnLst/>
              <a:rect l="0" t="0" r="0" b="0"/>
              <a:pathLst>
                <a:path w="114301" h="189944">
                  <a:moveTo>
                    <a:pt x="114300" y="9133"/>
                  </a:moveTo>
                  <a:lnTo>
                    <a:pt x="114300" y="9133"/>
                  </a:lnTo>
                  <a:lnTo>
                    <a:pt x="114300" y="0"/>
                  </a:lnTo>
                  <a:lnTo>
                    <a:pt x="114300" y="4781"/>
                  </a:lnTo>
                  <a:lnTo>
                    <a:pt x="113242" y="6232"/>
                  </a:lnTo>
                  <a:lnTo>
                    <a:pt x="109244" y="7844"/>
                  </a:lnTo>
                  <a:lnTo>
                    <a:pt x="92180" y="11786"/>
                  </a:lnTo>
                  <a:lnTo>
                    <a:pt x="81186" y="17720"/>
                  </a:lnTo>
                  <a:lnTo>
                    <a:pt x="65212" y="31903"/>
                  </a:lnTo>
                  <a:lnTo>
                    <a:pt x="32861" y="76234"/>
                  </a:lnTo>
                  <a:lnTo>
                    <a:pt x="22875" y="92198"/>
                  </a:lnTo>
                  <a:lnTo>
                    <a:pt x="19274" y="130352"/>
                  </a:lnTo>
                  <a:lnTo>
                    <a:pt x="19094" y="145143"/>
                  </a:lnTo>
                  <a:lnTo>
                    <a:pt x="21892" y="151779"/>
                  </a:lnTo>
                  <a:lnTo>
                    <a:pt x="25605" y="158257"/>
                  </a:lnTo>
                  <a:lnTo>
                    <a:pt x="28754" y="167853"/>
                  </a:lnTo>
                  <a:lnTo>
                    <a:pt x="33240" y="174219"/>
                  </a:lnTo>
                  <a:lnTo>
                    <a:pt x="46774" y="183754"/>
                  </a:lnTo>
                  <a:lnTo>
                    <a:pt x="64440" y="189550"/>
                  </a:lnTo>
                  <a:lnTo>
                    <a:pt x="71070" y="189943"/>
                  </a:lnTo>
                  <a:lnTo>
                    <a:pt x="76742" y="187212"/>
                  </a:lnTo>
                  <a:lnTo>
                    <a:pt x="79737" y="185002"/>
                  </a:lnTo>
                  <a:lnTo>
                    <a:pt x="89007" y="171779"/>
                  </a:lnTo>
                  <a:lnTo>
                    <a:pt x="98457" y="149399"/>
                  </a:lnTo>
                  <a:lnTo>
                    <a:pt x="99145" y="134621"/>
                  </a:lnTo>
                  <a:lnTo>
                    <a:pt x="95922" y="122055"/>
                  </a:lnTo>
                  <a:lnTo>
                    <a:pt x="90963" y="112943"/>
                  </a:lnTo>
                  <a:lnTo>
                    <a:pt x="64726" y="91877"/>
                  </a:lnTo>
                  <a:lnTo>
                    <a:pt x="57695" y="88241"/>
                  </a:lnTo>
                  <a:lnTo>
                    <a:pt x="44558" y="85908"/>
                  </a:lnTo>
                  <a:lnTo>
                    <a:pt x="38148" y="88411"/>
                  </a:lnTo>
                  <a:lnTo>
                    <a:pt x="31771" y="91993"/>
                  </a:lnTo>
                  <a:lnTo>
                    <a:pt x="22231" y="95067"/>
                  </a:lnTo>
                  <a:lnTo>
                    <a:pt x="15878" y="99537"/>
                  </a:lnTo>
                  <a:lnTo>
                    <a:pt x="558" y="122523"/>
                  </a:lnTo>
                  <a:lnTo>
                    <a:pt x="0" y="1329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97" name="SMARTInkShape-Group489">
            <a:extLst>
              <a:ext uri="{FF2B5EF4-FFF2-40B4-BE49-F238E27FC236}">
                <a16:creationId xmlns:a16="http://schemas.microsoft.com/office/drawing/2014/main" id="{FD1391B5-7A95-6757-1027-C81127FE6C22}"/>
              </a:ext>
            </a:extLst>
          </p:cNvPr>
          <p:cNvGrpSpPr/>
          <p:nvPr/>
        </p:nvGrpSpPr>
        <p:grpSpPr>
          <a:xfrm>
            <a:off x="7505700" y="3324225"/>
            <a:ext cx="447676" cy="180773"/>
            <a:chOff x="7505700" y="3324225"/>
            <a:chExt cx="447676" cy="180773"/>
          </a:xfrm>
        </p:grpSpPr>
        <p:sp>
          <p:nvSpPr>
            <p:cNvPr id="1793" name="SMARTInkShape-2845">
              <a:extLst>
                <a:ext uri="{FF2B5EF4-FFF2-40B4-BE49-F238E27FC236}">
                  <a16:creationId xmlns:a16="http://schemas.microsoft.com/office/drawing/2014/main" id="{4B386983-BCCF-F640-1B60-191D676F1FE6}"/>
                </a:ext>
              </a:extLst>
            </p:cNvPr>
            <p:cNvSpPr/>
            <p:nvPr>
              <p:custDataLst>
                <p:tags r:id="rId208"/>
              </p:custDataLst>
            </p:nvPr>
          </p:nvSpPr>
          <p:spPr>
            <a:xfrm>
              <a:off x="7688521" y="3352835"/>
              <a:ext cx="83880" cy="142841"/>
            </a:xfrm>
            <a:custGeom>
              <a:avLst/>
              <a:gdLst/>
              <a:ahLst/>
              <a:cxnLst/>
              <a:rect l="0" t="0" r="0" b="0"/>
              <a:pathLst>
                <a:path w="83880" h="142841">
                  <a:moveTo>
                    <a:pt x="83879" y="47590"/>
                  </a:moveTo>
                  <a:lnTo>
                    <a:pt x="83879" y="47590"/>
                  </a:lnTo>
                  <a:lnTo>
                    <a:pt x="83879" y="39389"/>
                  </a:lnTo>
                  <a:lnTo>
                    <a:pt x="77332" y="30722"/>
                  </a:lnTo>
                  <a:lnTo>
                    <a:pt x="74745" y="20766"/>
                  </a:lnTo>
                  <a:lnTo>
                    <a:pt x="74388" y="10967"/>
                  </a:lnTo>
                  <a:lnTo>
                    <a:pt x="73318" y="10475"/>
                  </a:lnTo>
                  <a:lnTo>
                    <a:pt x="69308" y="9928"/>
                  </a:lnTo>
                  <a:lnTo>
                    <a:pt x="67815" y="8723"/>
                  </a:lnTo>
                  <a:lnTo>
                    <a:pt x="66156" y="4563"/>
                  </a:lnTo>
                  <a:lnTo>
                    <a:pt x="64655" y="3030"/>
                  </a:lnTo>
                  <a:lnTo>
                    <a:pt x="60166" y="1327"/>
                  </a:lnTo>
                  <a:lnTo>
                    <a:pt x="41241" y="0"/>
                  </a:lnTo>
                  <a:lnTo>
                    <a:pt x="35649" y="2803"/>
                  </a:lnTo>
                  <a:lnTo>
                    <a:pt x="4385" y="31846"/>
                  </a:lnTo>
                  <a:lnTo>
                    <a:pt x="924" y="38123"/>
                  </a:lnTo>
                  <a:lnTo>
                    <a:pt x="0" y="41278"/>
                  </a:lnTo>
                  <a:lnTo>
                    <a:pt x="443" y="44441"/>
                  </a:lnTo>
                  <a:lnTo>
                    <a:pt x="3758" y="50776"/>
                  </a:lnTo>
                  <a:lnTo>
                    <a:pt x="6123" y="52889"/>
                  </a:lnTo>
                  <a:lnTo>
                    <a:pt x="11573" y="55236"/>
                  </a:lnTo>
                  <a:lnTo>
                    <a:pt x="39448" y="57066"/>
                  </a:lnTo>
                  <a:lnTo>
                    <a:pt x="45788" y="54271"/>
                  </a:lnTo>
                  <a:lnTo>
                    <a:pt x="67142" y="40865"/>
                  </a:lnTo>
                  <a:lnTo>
                    <a:pt x="83461" y="19455"/>
                  </a:lnTo>
                  <a:lnTo>
                    <a:pt x="83755" y="29258"/>
                  </a:lnTo>
                  <a:lnTo>
                    <a:pt x="81002" y="36973"/>
                  </a:lnTo>
                  <a:lnTo>
                    <a:pt x="78786" y="40512"/>
                  </a:lnTo>
                  <a:lnTo>
                    <a:pt x="75667" y="55606"/>
                  </a:lnTo>
                  <a:lnTo>
                    <a:pt x="74527" y="96270"/>
                  </a:lnTo>
                  <a:lnTo>
                    <a:pt x="74354" y="1428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4" name="SMARTInkShape-2846">
              <a:extLst>
                <a:ext uri="{FF2B5EF4-FFF2-40B4-BE49-F238E27FC236}">
                  <a16:creationId xmlns:a16="http://schemas.microsoft.com/office/drawing/2014/main" id="{936C25F1-97DB-F867-A74F-6DEFFC4B7931}"/>
                </a:ext>
              </a:extLst>
            </p:cNvPr>
            <p:cNvSpPr/>
            <p:nvPr>
              <p:custDataLst>
                <p:tags r:id="rId209"/>
              </p:custDataLst>
            </p:nvPr>
          </p:nvSpPr>
          <p:spPr>
            <a:xfrm>
              <a:off x="7620000" y="3438525"/>
              <a:ext cx="1" cy="9526"/>
            </a:xfrm>
            <a:custGeom>
              <a:avLst/>
              <a:gdLst/>
              <a:ahLst/>
              <a:cxnLst/>
              <a:rect l="0" t="0" r="0" b="0"/>
              <a:pathLst>
                <a:path w="1" h="9526">
                  <a:moveTo>
                    <a:pt x="0" y="9525"/>
                  </a:moveTo>
                  <a:lnTo>
                    <a:pt x="0" y="9525"/>
                  </a:lnTo>
                  <a:lnTo>
                    <a:pt x="0" y="4037"/>
                  </a:lnTo>
                  <a:lnTo>
                    <a:pt x="0" y="6381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5" name="SMARTInkShape-2847">
              <a:extLst>
                <a:ext uri="{FF2B5EF4-FFF2-40B4-BE49-F238E27FC236}">
                  <a16:creationId xmlns:a16="http://schemas.microsoft.com/office/drawing/2014/main" id="{D18ACECD-E7D5-AA7C-F834-27E204D8B406}"/>
                </a:ext>
              </a:extLst>
            </p:cNvPr>
            <p:cNvSpPr/>
            <p:nvPr>
              <p:custDataLst>
                <p:tags r:id="rId210"/>
              </p:custDataLst>
            </p:nvPr>
          </p:nvSpPr>
          <p:spPr>
            <a:xfrm>
              <a:off x="7505700" y="3324225"/>
              <a:ext cx="28576" cy="152401"/>
            </a:xfrm>
            <a:custGeom>
              <a:avLst/>
              <a:gdLst/>
              <a:ahLst/>
              <a:cxnLst/>
              <a:rect l="0" t="0" r="0" b="0"/>
              <a:pathLst>
                <a:path w="28576" h="152401">
                  <a:moveTo>
                    <a:pt x="19050" y="9525"/>
                  </a:moveTo>
                  <a:lnTo>
                    <a:pt x="19050" y="9525"/>
                  </a:lnTo>
                  <a:lnTo>
                    <a:pt x="19050" y="117"/>
                  </a:lnTo>
                  <a:lnTo>
                    <a:pt x="28575" y="0"/>
                  </a:lnTo>
                  <a:lnTo>
                    <a:pt x="23519" y="5057"/>
                  </a:lnTo>
                  <a:lnTo>
                    <a:pt x="20374" y="23370"/>
                  </a:lnTo>
                  <a:lnTo>
                    <a:pt x="19224" y="67244"/>
                  </a:lnTo>
                  <a:lnTo>
                    <a:pt x="18014" y="100225"/>
                  </a:lnTo>
                  <a:lnTo>
                    <a:pt x="10409" y="130137"/>
                  </a:lnTo>
                  <a:lnTo>
                    <a:pt x="9641" y="149050"/>
                  </a:lnTo>
                  <a:lnTo>
                    <a:pt x="8544" y="150167"/>
                  </a:lnTo>
                  <a:lnTo>
                    <a:pt x="0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6" name="SMARTInkShape-2848">
              <a:extLst>
                <a:ext uri="{FF2B5EF4-FFF2-40B4-BE49-F238E27FC236}">
                  <a16:creationId xmlns:a16="http://schemas.microsoft.com/office/drawing/2014/main" id="{03B4C4AC-1EC3-3AD2-6526-A6BCC551820C}"/>
                </a:ext>
              </a:extLst>
            </p:cNvPr>
            <p:cNvSpPr/>
            <p:nvPr>
              <p:custDataLst>
                <p:tags r:id="rId211"/>
              </p:custDataLst>
            </p:nvPr>
          </p:nvSpPr>
          <p:spPr>
            <a:xfrm>
              <a:off x="7858125" y="3344599"/>
              <a:ext cx="95251" cy="160399"/>
            </a:xfrm>
            <a:custGeom>
              <a:avLst/>
              <a:gdLst/>
              <a:ahLst/>
              <a:cxnLst/>
              <a:rect l="0" t="0" r="0" b="0"/>
              <a:pathLst>
                <a:path w="95251" h="160399">
                  <a:moveTo>
                    <a:pt x="95250" y="8201"/>
                  </a:moveTo>
                  <a:lnTo>
                    <a:pt x="95250" y="8201"/>
                  </a:lnTo>
                  <a:lnTo>
                    <a:pt x="95250" y="0"/>
                  </a:lnTo>
                  <a:lnTo>
                    <a:pt x="73792" y="6993"/>
                  </a:lnTo>
                  <a:lnTo>
                    <a:pt x="53931" y="22113"/>
                  </a:lnTo>
                  <a:lnTo>
                    <a:pt x="42203" y="34078"/>
                  </a:lnTo>
                  <a:lnTo>
                    <a:pt x="21927" y="64729"/>
                  </a:lnTo>
                  <a:lnTo>
                    <a:pt x="10189" y="105669"/>
                  </a:lnTo>
                  <a:lnTo>
                    <a:pt x="9656" y="124233"/>
                  </a:lnTo>
                  <a:lnTo>
                    <a:pt x="14620" y="139830"/>
                  </a:lnTo>
                  <a:lnTo>
                    <a:pt x="22794" y="152800"/>
                  </a:lnTo>
                  <a:lnTo>
                    <a:pt x="28828" y="157134"/>
                  </a:lnTo>
                  <a:lnTo>
                    <a:pt x="38174" y="159574"/>
                  </a:lnTo>
                  <a:lnTo>
                    <a:pt x="50815" y="160398"/>
                  </a:lnTo>
                  <a:lnTo>
                    <a:pt x="83109" y="147325"/>
                  </a:lnTo>
                  <a:lnTo>
                    <a:pt x="87157" y="143284"/>
                  </a:lnTo>
                  <a:lnTo>
                    <a:pt x="91653" y="133149"/>
                  </a:lnTo>
                  <a:lnTo>
                    <a:pt x="94184" y="120599"/>
                  </a:lnTo>
                  <a:lnTo>
                    <a:pt x="93480" y="118058"/>
                  </a:lnTo>
                  <a:lnTo>
                    <a:pt x="91954" y="116364"/>
                  </a:lnTo>
                  <a:lnTo>
                    <a:pt x="68371" y="105734"/>
                  </a:lnTo>
                  <a:lnTo>
                    <a:pt x="29898" y="103491"/>
                  </a:lnTo>
                  <a:lnTo>
                    <a:pt x="21049" y="106291"/>
                  </a:lnTo>
                  <a:lnTo>
                    <a:pt x="8917" y="113773"/>
                  </a:lnTo>
                  <a:lnTo>
                    <a:pt x="0" y="1225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03" name="SMARTInkShape-Group490">
            <a:extLst>
              <a:ext uri="{FF2B5EF4-FFF2-40B4-BE49-F238E27FC236}">
                <a16:creationId xmlns:a16="http://schemas.microsoft.com/office/drawing/2014/main" id="{2A304870-4C9E-98E1-46AA-730FF89E24A7}"/>
              </a:ext>
            </a:extLst>
          </p:cNvPr>
          <p:cNvGrpSpPr/>
          <p:nvPr/>
        </p:nvGrpSpPr>
        <p:grpSpPr>
          <a:xfrm>
            <a:off x="4914934" y="3229091"/>
            <a:ext cx="561826" cy="199910"/>
            <a:chOff x="4914934" y="3229091"/>
            <a:chExt cx="561826" cy="199910"/>
          </a:xfrm>
        </p:grpSpPr>
        <p:sp>
          <p:nvSpPr>
            <p:cNvPr id="1798" name="SMARTInkShape-2849">
              <a:extLst>
                <a:ext uri="{FF2B5EF4-FFF2-40B4-BE49-F238E27FC236}">
                  <a16:creationId xmlns:a16="http://schemas.microsoft.com/office/drawing/2014/main" id="{E7801516-A68E-4C2F-A0CC-0F43DAB2820A}"/>
                </a:ext>
              </a:extLst>
            </p:cNvPr>
            <p:cNvSpPr/>
            <p:nvPr>
              <p:custDataLst>
                <p:tags r:id="rId203"/>
              </p:custDataLst>
            </p:nvPr>
          </p:nvSpPr>
          <p:spPr>
            <a:xfrm>
              <a:off x="4914934" y="3324225"/>
              <a:ext cx="123792" cy="9526"/>
            </a:xfrm>
            <a:custGeom>
              <a:avLst/>
              <a:gdLst/>
              <a:ahLst/>
              <a:cxnLst/>
              <a:rect l="0" t="0" r="0" b="0"/>
              <a:pathLst>
                <a:path w="123792" h="9526">
                  <a:moveTo>
                    <a:pt x="9491" y="0"/>
                  </a:moveTo>
                  <a:lnTo>
                    <a:pt x="9491" y="0"/>
                  </a:lnTo>
                  <a:lnTo>
                    <a:pt x="9491" y="5057"/>
                  </a:lnTo>
                  <a:lnTo>
                    <a:pt x="8433" y="6546"/>
                  </a:lnTo>
                  <a:lnTo>
                    <a:pt x="6669" y="7539"/>
                  </a:lnTo>
                  <a:lnTo>
                    <a:pt x="0" y="9515"/>
                  </a:lnTo>
                  <a:lnTo>
                    <a:pt x="46660" y="9525"/>
                  </a:lnTo>
                  <a:lnTo>
                    <a:pt x="91402" y="9525"/>
                  </a:lnTo>
                  <a:lnTo>
                    <a:pt x="123791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9" name="SMARTInkShape-2850">
              <a:extLst>
                <a:ext uri="{FF2B5EF4-FFF2-40B4-BE49-F238E27FC236}">
                  <a16:creationId xmlns:a16="http://schemas.microsoft.com/office/drawing/2014/main" id="{C6282FBC-0826-114A-0B5C-FAD91A3BCCF4}"/>
                </a:ext>
              </a:extLst>
            </p:cNvPr>
            <p:cNvSpPr/>
            <p:nvPr>
              <p:custDataLst>
                <p:tags r:id="rId204"/>
              </p:custDataLst>
            </p:nvPr>
          </p:nvSpPr>
          <p:spPr>
            <a:xfrm>
              <a:off x="5095875" y="3267075"/>
              <a:ext cx="9526" cy="142876"/>
            </a:xfrm>
            <a:custGeom>
              <a:avLst/>
              <a:gdLst/>
              <a:ahLst/>
              <a:cxnLst/>
              <a:rect l="0" t="0" r="0" b="0"/>
              <a:pathLst>
                <a:path w="9526" h="142876">
                  <a:moveTo>
                    <a:pt x="0" y="0"/>
                  </a:moveTo>
                  <a:lnTo>
                    <a:pt x="0" y="0"/>
                  </a:lnTo>
                  <a:lnTo>
                    <a:pt x="9409" y="0"/>
                  </a:lnTo>
                  <a:lnTo>
                    <a:pt x="9515" y="13257"/>
                  </a:lnTo>
                  <a:lnTo>
                    <a:pt x="588" y="58817"/>
                  </a:lnTo>
                  <a:lnTo>
                    <a:pt x="52" y="102935"/>
                  </a:lnTo>
                  <a:lnTo>
                    <a:pt x="1081" y="115599"/>
                  </a:lnTo>
                  <a:lnTo>
                    <a:pt x="9525" y="1428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0" name="SMARTInkShape-2851">
              <a:extLst>
                <a:ext uri="{FF2B5EF4-FFF2-40B4-BE49-F238E27FC236}">
                  <a16:creationId xmlns:a16="http://schemas.microsoft.com/office/drawing/2014/main" id="{C67BDC09-9904-20EE-B6DA-9029AE6EE33B}"/>
                </a:ext>
              </a:extLst>
            </p:cNvPr>
            <p:cNvSpPr/>
            <p:nvPr>
              <p:custDataLst>
                <p:tags r:id="rId205"/>
              </p:custDataLst>
            </p:nvPr>
          </p:nvSpPr>
          <p:spPr>
            <a:xfrm>
              <a:off x="5162550" y="3390900"/>
              <a:ext cx="1" cy="9526"/>
            </a:xfrm>
            <a:custGeom>
              <a:avLst/>
              <a:gdLst/>
              <a:ahLst/>
              <a:cxnLst/>
              <a:rect l="0" t="0" r="0" b="0"/>
              <a:pathLst>
                <a:path w="1" h="9526">
                  <a:moveTo>
                    <a:pt x="0" y="9525"/>
                  </a:moveTo>
                  <a:lnTo>
                    <a:pt x="0" y="952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1" name="SMARTInkShape-2852">
              <a:extLst>
                <a:ext uri="{FF2B5EF4-FFF2-40B4-BE49-F238E27FC236}">
                  <a16:creationId xmlns:a16="http://schemas.microsoft.com/office/drawing/2014/main" id="{258E46D1-7707-D69B-4226-0755BA67F8BF}"/>
                </a:ext>
              </a:extLst>
            </p:cNvPr>
            <p:cNvSpPr/>
            <p:nvPr>
              <p:custDataLst>
                <p:tags r:id="rId206"/>
              </p:custDataLst>
            </p:nvPr>
          </p:nvSpPr>
          <p:spPr>
            <a:xfrm>
              <a:off x="5219827" y="3257584"/>
              <a:ext cx="76074" cy="171417"/>
            </a:xfrm>
            <a:custGeom>
              <a:avLst/>
              <a:gdLst/>
              <a:ahLst/>
              <a:cxnLst/>
              <a:rect l="0" t="0" r="0" b="0"/>
              <a:pathLst>
                <a:path w="76074" h="171417">
                  <a:moveTo>
                    <a:pt x="76073" y="66641"/>
                  </a:moveTo>
                  <a:lnTo>
                    <a:pt x="76073" y="66641"/>
                  </a:lnTo>
                  <a:lnTo>
                    <a:pt x="76073" y="30383"/>
                  </a:lnTo>
                  <a:lnTo>
                    <a:pt x="75015" y="29769"/>
                  </a:lnTo>
                  <a:lnTo>
                    <a:pt x="67872" y="28703"/>
                  </a:lnTo>
                  <a:lnTo>
                    <a:pt x="67136" y="25791"/>
                  </a:lnTo>
                  <a:lnTo>
                    <a:pt x="66941" y="23532"/>
                  </a:lnTo>
                  <a:lnTo>
                    <a:pt x="65752" y="22027"/>
                  </a:lnTo>
                  <a:lnTo>
                    <a:pt x="61608" y="20354"/>
                  </a:lnTo>
                  <a:lnTo>
                    <a:pt x="60079" y="18850"/>
                  </a:lnTo>
                  <a:lnTo>
                    <a:pt x="57425" y="10932"/>
                  </a:lnTo>
                  <a:lnTo>
                    <a:pt x="54380" y="10132"/>
                  </a:lnTo>
                  <a:lnTo>
                    <a:pt x="43801" y="9618"/>
                  </a:lnTo>
                  <a:lnTo>
                    <a:pt x="41858" y="8517"/>
                  </a:lnTo>
                  <a:lnTo>
                    <a:pt x="40563" y="6725"/>
                  </a:lnTo>
                  <a:lnTo>
                    <a:pt x="39700" y="4472"/>
                  </a:lnTo>
                  <a:lnTo>
                    <a:pt x="38066" y="2970"/>
                  </a:lnTo>
                  <a:lnTo>
                    <a:pt x="33429" y="1301"/>
                  </a:lnTo>
                  <a:lnTo>
                    <a:pt x="19445" y="0"/>
                  </a:lnTo>
                  <a:lnTo>
                    <a:pt x="4747" y="14156"/>
                  </a:lnTo>
                  <a:lnTo>
                    <a:pt x="2039" y="19678"/>
                  </a:lnTo>
                  <a:lnTo>
                    <a:pt x="0" y="49481"/>
                  </a:lnTo>
                  <a:lnTo>
                    <a:pt x="2752" y="56544"/>
                  </a:lnTo>
                  <a:lnTo>
                    <a:pt x="14066" y="71106"/>
                  </a:lnTo>
                  <a:lnTo>
                    <a:pt x="19587" y="73917"/>
                  </a:lnTo>
                  <a:lnTo>
                    <a:pt x="22540" y="74666"/>
                  </a:lnTo>
                  <a:lnTo>
                    <a:pt x="25568" y="74108"/>
                  </a:lnTo>
                  <a:lnTo>
                    <a:pt x="34885" y="68266"/>
                  </a:lnTo>
                  <a:lnTo>
                    <a:pt x="50684" y="53737"/>
                  </a:lnTo>
                  <a:lnTo>
                    <a:pt x="54206" y="47500"/>
                  </a:lnTo>
                  <a:lnTo>
                    <a:pt x="55144" y="44356"/>
                  </a:lnTo>
                  <a:lnTo>
                    <a:pt x="56829" y="42259"/>
                  </a:lnTo>
                  <a:lnTo>
                    <a:pt x="66107" y="38229"/>
                  </a:lnTo>
                  <a:lnTo>
                    <a:pt x="66537" y="84763"/>
                  </a:lnTo>
                  <a:lnTo>
                    <a:pt x="65488" y="116003"/>
                  </a:lnTo>
                  <a:lnTo>
                    <a:pt x="61060" y="136065"/>
                  </a:lnTo>
                  <a:lnTo>
                    <a:pt x="66548" y="1714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2" name="SMARTInkShape-2853">
              <a:extLst>
                <a:ext uri="{FF2B5EF4-FFF2-40B4-BE49-F238E27FC236}">
                  <a16:creationId xmlns:a16="http://schemas.microsoft.com/office/drawing/2014/main" id="{8B088080-683C-C237-9B52-653BEA617AA3}"/>
                </a:ext>
              </a:extLst>
            </p:cNvPr>
            <p:cNvSpPr/>
            <p:nvPr>
              <p:custDataLst>
                <p:tags r:id="rId207"/>
              </p:custDataLst>
            </p:nvPr>
          </p:nvSpPr>
          <p:spPr>
            <a:xfrm>
              <a:off x="5381834" y="3229091"/>
              <a:ext cx="94926" cy="197835"/>
            </a:xfrm>
            <a:custGeom>
              <a:avLst/>
              <a:gdLst/>
              <a:ahLst/>
              <a:cxnLst/>
              <a:rect l="0" t="0" r="0" b="0"/>
              <a:pathLst>
                <a:path w="94926" h="197835">
                  <a:moveTo>
                    <a:pt x="85516" y="9409"/>
                  </a:moveTo>
                  <a:lnTo>
                    <a:pt x="85516" y="9409"/>
                  </a:lnTo>
                  <a:lnTo>
                    <a:pt x="90572" y="9409"/>
                  </a:lnTo>
                  <a:lnTo>
                    <a:pt x="92061" y="8351"/>
                  </a:lnTo>
                  <a:lnTo>
                    <a:pt x="93055" y="6587"/>
                  </a:lnTo>
                  <a:lnTo>
                    <a:pt x="94925" y="276"/>
                  </a:lnTo>
                  <a:lnTo>
                    <a:pt x="89951" y="0"/>
                  </a:lnTo>
                  <a:lnTo>
                    <a:pt x="60886" y="19292"/>
                  </a:lnTo>
                  <a:lnTo>
                    <a:pt x="33529" y="58878"/>
                  </a:lnTo>
                  <a:lnTo>
                    <a:pt x="7866" y="104901"/>
                  </a:lnTo>
                  <a:lnTo>
                    <a:pt x="2183" y="123193"/>
                  </a:lnTo>
                  <a:lnTo>
                    <a:pt x="0" y="167068"/>
                  </a:lnTo>
                  <a:lnTo>
                    <a:pt x="2706" y="177552"/>
                  </a:lnTo>
                  <a:lnTo>
                    <a:pt x="4909" y="181829"/>
                  </a:lnTo>
                  <a:lnTo>
                    <a:pt x="13001" y="189404"/>
                  </a:lnTo>
                  <a:lnTo>
                    <a:pt x="23654" y="195240"/>
                  </a:lnTo>
                  <a:lnTo>
                    <a:pt x="35443" y="197834"/>
                  </a:lnTo>
                  <a:lnTo>
                    <a:pt x="47740" y="196165"/>
                  </a:lnTo>
                  <a:lnTo>
                    <a:pt x="59201" y="191895"/>
                  </a:lnTo>
                  <a:lnTo>
                    <a:pt x="78628" y="177465"/>
                  </a:lnTo>
                  <a:lnTo>
                    <a:pt x="82454" y="171237"/>
                  </a:lnTo>
                  <a:lnTo>
                    <a:pt x="84911" y="158615"/>
                  </a:lnTo>
                  <a:lnTo>
                    <a:pt x="82426" y="152275"/>
                  </a:lnTo>
                  <a:lnTo>
                    <a:pt x="80280" y="149103"/>
                  </a:lnTo>
                  <a:lnTo>
                    <a:pt x="77792" y="146989"/>
                  </a:lnTo>
                  <a:lnTo>
                    <a:pt x="72206" y="144638"/>
                  </a:lnTo>
                  <a:lnTo>
                    <a:pt x="58054" y="143316"/>
                  </a:lnTo>
                  <a:lnTo>
                    <a:pt x="40455" y="147980"/>
                  </a:lnTo>
                  <a:lnTo>
                    <a:pt x="23149" y="159038"/>
                  </a:lnTo>
                  <a:lnTo>
                    <a:pt x="16170" y="165164"/>
                  </a:lnTo>
                  <a:lnTo>
                    <a:pt x="12362" y="171414"/>
                  </a:lnTo>
                  <a:lnTo>
                    <a:pt x="9316" y="1808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08" name="SMARTInkShape-Group491">
            <a:extLst>
              <a:ext uri="{FF2B5EF4-FFF2-40B4-BE49-F238E27FC236}">
                <a16:creationId xmlns:a16="http://schemas.microsoft.com/office/drawing/2014/main" id="{EF45EB4D-1FE6-7D4D-9998-4027F0907B09}"/>
              </a:ext>
            </a:extLst>
          </p:cNvPr>
          <p:cNvGrpSpPr/>
          <p:nvPr/>
        </p:nvGrpSpPr>
        <p:grpSpPr>
          <a:xfrm>
            <a:off x="4486275" y="1239689"/>
            <a:ext cx="371476" cy="189062"/>
            <a:chOff x="4486275" y="1239689"/>
            <a:chExt cx="371476" cy="189062"/>
          </a:xfrm>
        </p:grpSpPr>
        <p:sp>
          <p:nvSpPr>
            <p:cNvPr id="1804" name="SMARTInkShape-2854">
              <a:extLst>
                <a:ext uri="{FF2B5EF4-FFF2-40B4-BE49-F238E27FC236}">
                  <a16:creationId xmlns:a16="http://schemas.microsoft.com/office/drawing/2014/main" id="{F87AE2E7-31D1-7FE7-7A4A-13798DE1D4D9}"/>
                </a:ext>
              </a:extLst>
            </p:cNvPr>
            <p:cNvSpPr/>
            <p:nvPr>
              <p:custDataLst>
                <p:tags r:id="rId199"/>
              </p:custDataLst>
            </p:nvPr>
          </p:nvSpPr>
          <p:spPr>
            <a:xfrm>
              <a:off x="4505767" y="1239689"/>
              <a:ext cx="171009" cy="189062"/>
            </a:xfrm>
            <a:custGeom>
              <a:avLst/>
              <a:gdLst/>
              <a:ahLst/>
              <a:cxnLst/>
              <a:rect l="0" t="0" r="0" b="0"/>
              <a:pathLst>
                <a:path w="171009" h="189062">
                  <a:moveTo>
                    <a:pt x="9083" y="8086"/>
                  </a:moveTo>
                  <a:lnTo>
                    <a:pt x="9083" y="8086"/>
                  </a:lnTo>
                  <a:lnTo>
                    <a:pt x="9083" y="13143"/>
                  </a:lnTo>
                  <a:lnTo>
                    <a:pt x="8025" y="14632"/>
                  </a:lnTo>
                  <a:lnTo>
                    <a:pt x="6261" y="15625"/>
                  </a:lnTo>
                  <a:lnTo>
                    <a:pt x="882" y="17219"/>
                  </a:lnTo>
                  <a:lnTo>
                    <a:pt x="5007" y="17495"/>
                  </a:lnTo>
                  <a:lnTo>
                    <a:pt x="47884" y="7904"/>
                  </a:lnTo>
                  <a:lnTo>
                    <a:pt x="86838" y="0"/>
                  </a:lnTo>
                  <a:lnTo>
                    <a:pt x="114319" y="4044"/>
                  </a:lnTo>
                  <a:lnTo>
                    <a:pt x="139477" y="15932"/>
                  </a:lnTo>
                  <a:lnTo>
                    <a:pt x="140462" y="17550"/>
                  </a:lnTo>
                  <a:lnTo>
                    <a:pt x="141557" y="22170"/>
                  </a:lnTo>
                  <a:lnTo>
                    <a:pt x="142907" y="23825"/>
                  </a:lnTo>
                  <a:lnTo>
                    <a:pt x="147230" y="25664"/>
                  </a:lnTo>
                  <a:lnTo>
                    <a:pt x="146689" y="29330"/>
                  </a:lnTo>
                  <a:lnTo>
                    <a:pt x="125028" y="66779"/>
                  </a:lnTo>
                  <a:lnTo>
                    <a:pt x="84245" y="102703"/>
                  </a:lnTo>
                  <a:lnTo>
                    <a:pt x="66830" y="113638"/>
                  </a:lnTo>
                  <a:lnTo>
                    <a:pt x="46183" y="121911"/>
                  </a:lnTo>
                  <a:lnTo>
                    <a:pt x="22253" y="145989"/>
                  </a:lnTo>
                  <a:lnTo>
                    <a:pt x="15642" y="148751"/>
                  </a:lnTo>
                  <a:lnTo>
                    <a:pt x="13456" y="150546"/>
                  </a:lnTo>
                  <a:lnTo>
                    <a:pt x="9320" y="157070"/>
                  </a:lnTo>
                  <a:lnTo>
                    <a:pt x="0" y="160353"/>
                  </a:lnTo>
                  <a:lnTo>
                    <a:pt x="9802" y="165503"/>
                  </a:lnTo>
                  <a:lnTo>
                    <a:pt x="14854" y="165947"/>
                  </a:lnTo>
                  <a:lnTo>
                    <a:pt x="58103" y="160761"/>
                  </a:lnTo>
                  <a:lnTo>
                    <a:pt x="104138" y="169840"/>
                  </a:lnTo>
                  <a:lnTo>
                    <a:pt x="141373" y="171067"/>
                  </a:lnTo>
                  <a:lnTo>
                    <a:pt x="166478" y="178212"/>
                  </a:lnTo>
                  <a:lnTo>
                    <a:pt x="167988" y="179711"/>
                  </a:lnTo>
                  <a:lnTo>
                    <a:pt x="171008" y="1890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5" name="SMARTInkShape-2855">
              <a:extLst>
                <a:ext uri="{FF2B5EF4-FFF2-40B4-BE49-F238E27FC236}">
                  <a16:creationId xmlns:a16="http://schemas.microsoft.com/office/drawing/2014/main" id="{094429E9-FB8C-A1C7-280D-6BB105DBE5E3}"/>
                </a:ext>
              </a:extLst>
            </p:cNvPr>
            <p:cNvSpPr/>
            <p:nvPr>
              <p:custDataLst>
                <p:tags r:id="rId200"/>
              </p:custDataLst>
            </p:nvPr>
          </p:nvSpPr>
          <p:spPr>
            <a:xfrm>
              <a:off x="4486275" y="1315809"/>
              <a:ext cx="238126" cy="27217"/>
            </a:xfrm>
            <a:custGeom>
              <a:avLst/>
              <a:gdLst/>
              <a:ahLst/>
              <a:cxnLst/>
              <a:rect l="0" t="0" r="0" b="0"/>
              <a:pathLst>
                <a:path w="238126" h="27217">
                  <a:moveTo>
                    <a:pt x="0" y="27216"/>
                  </a:moveTo>
                  <a:lnTo>
                    <a:pt x="0" y="27216"/>
                  </a:lnTo>
                  <a:lnTo>
                    <a:pt x="10113" y="22159"/>
                  </a:lnTo>
                  <a:lnTo>
                    <a:pt x="48957" y="18279"/>
                  </a:lnTo>
                  <a:lnTo>
                    <a:pt x="96484" y="11222"/>
                  </a:lnTo>
                  <a:lnTo>
                    <a:pt x="138102" y="8770"/>
                  </a:lnTo>
                  <a:lnTo>
                    <a:pt x="153454" y="7376"/>
                  </a:lnTo>
                  <a:lnTo>
                    <a:pt x="192103" y="0"/>
                  </a:lnTo>
                  <a:lnTo>
                    <a:pt x="238125" y="81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6" name="SMARTInkShape-2856">
              <a:extLst>
                <a:ext uri="{FF2B5EF4-FFF2-40B4-BE49-F238E27FC236}">
                  <a16:creationId xmlns:a16="http://schemas.microsoft.com/office/drawing/2014/main" id="{466BF846-BB17-7860-8E2D-7D1DBE1312FA}"/>
                </a:ext>
              </a:extLst>
            </p:cNvPr>
            <p:cNvSpPr/>
            <p:nvPr>
              <p:custDataLst>
                <p:tags r:id="rId201"/>
              </p:custDataLst>
            </p:nvPr>
          </p:nvSpPr>
          <p:spPr>
            <a:xfrm>
              <a:off x="4857750" y="1266825"/>
              <a:ext cx="1" cy="9526"/>
            </a:xfrm>
            <a:custGeom>
              <a:avLst/>
              <a:gdLst/>
              <a:ahLst/>
              <a:cxnLst/>
              <a:rect l="0" t="0" r="0" b="0"/>
              <a:pathLst>
                <a:path w="1" h="9526">
                  <a:moveTo>
                    <a:pt x="0" y="9525"/>
                  </a:moveTo>
                  <a:lnTo>
                    <a:pt x="0" y="952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7" name="SMARTInkShape-2857">
              <a:extLst>
                <a:ext uri="{FF2B5EF4-FFF2-40B4-BE49-F238E27FC236}">
                  <a16:creationId xmlns:a16="http://schemas.microsoft.com/office/drawing/2014/main" id="{C532B10B-052B-3F29-023F-08256A23084B}"/>
                </a:ext>
              </a:extLst>
            </p:cNvPr>
            <p:cNvSpPr/>
            <p:nvPr>
              <p:custDataLst>
                <p:tags r:id="rId202"/>
              </p:custDataLst>
            </p:nvPr>
          </p:nvSpPr>
          <p:spPr>
            <a:xfrm>
              <a:off x="4848225" y="1381125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14" name="SMARTInkShape-Group492">
            <a:extLst>
              <a:ext uri="{FF2B5EF4-FFF2-40B4-BE49-F238E27FC236}">
                <a16:creationId xmlns:a16="http://schemas.microsoft.com/office/drawing/2014/main" id="{2C03C485-227E-2F00-51DC-3F32ED618AC8}"/>
              </a:ext>
            </a:extLst>
          </p:cNvPr>
          <p:cNvGrpSpPr/>
          <p:nvPr/>
        </p:nvGrpSpPr>
        <p:grpSpPr>
          <a:xfrm>
            <a:off x="7991475" y="3106474"/>
            <a:ext cx="541327" cy="417777"/>
            <a:chOff x="7991475" y="3106474"/>
            <a:chExt cx="541327" cy="417777"/>
          </a:xfrm>
        </p:grpSpPr>
        <p:sp>
          <p:nvSpPr>
            <p:cNvPr id="1809" name="SMARTInkShape-2858">
              <a:extLst>
                <a:ext uri="{FF2B5EF4-FFF2-40B4-BE49-F238E27FC236}">
                  <a16:creationId xmlns:a16="http://schemas.microsoft.com/office/drawing/2014/main" id="{F62A087E-8351-2B13-834F-2050396B1A86}"/>
                </a:ext>
              </a:extLst>
            </p:cNvPr>
            <p:cNvSpPr/>
            <p:nvPr>
              <p:custDataLst>
                <p:tags r:id="rId194"/>
              </p:custDataLst>
            </p:nvPr>
          </p:nvSpPr>
          <p:spPr>
            <a:xfrm>
              <a:off x="7991475" y="3106474"/>
              <a:ext cx="28576" cy="159554"/>
            </a:xfrm>
            <a:custGeom>
              <a:avLst/>
              <a:gdLst/>
              <a:ahLst/>
              <a:cxnLst/>
              <a:rect l="0" t="0" r="0" b="0"/>
              <a:pathLst>
                <a:path w="28576" h="159554">
                  <a:moveTo>
                    <a:pt x="28575" y="17726"/>
                  </a:moveTo>
                  <a:lnTo>
                    <a:pt x="28575" y="17726"/>
                  </a:lnTo>
                  <a:lnTo>
                    <a:pt x="23519" y="17726"/>
                  </a:lnTo>
                  <a:lnTo>
                    <a:pt x="23087" y="16668"/>
                  </a:lnTo>
                  <a:lnTo>
                    <a:pt x="25430" y="12670"/>
                  </a:lnTo>
                  <a:lnTo>
                    <a:pt x="25420" y="12238"/>
                  </a:lnTo>
                  <a:lnTo>
                    <a:pt x="22587" y="14581"/>
                  </a:lnTo>
                  <a:lnTo>
                    <a:pt x="22465" y="14571"/>
                  </a:lnTo>
                  <a:lnTo>
                    <a:pt x="28572" y="8203"/>
                  </a:lnTo>
                  <a:lnTo>
                    <a:pt x="28575" y="13689"/>
                  </a:lnTo>
                  <a:lnTo>
                    <a:pt x="28575" y="0"/>
                  </a:lnTo>
                  <a:lnTo>
                    <a:pt x="28575" y="4125"/>
                  </a:lnTo>
                  <a:lnTo>
                    <a:pt x="27517" y="5483"/>
                  </a:lnTo>
                  <a:lnTo>
                    <a:pt x="23519" y="6993"/>
                  </a:lnTo>
                  <a:lnTo>
                    <a:pt x="23087" y="7396"/>
                  </a:lnTo>
                  <a:lnTo>
                    <a:pt x="27644" y="8095"/>
                  </a:lnTo>
                  <a:lnTo>
                    <a:pt x="23243" y="8169"/>
                  </a:lnTo>
                  <a:lnTo>
                    <a:pt x="21844" y="9238"/>
                  </a:lnTo>
                  <a:lnTo>
                    <a:pt x="19418" y="16399"/>
                  </a:lnTo>
                  <a:lnTo>
                    <a:pt x="19159" y="22389"/>
                  </a:lnTo>
                  <a:lnTo>
                    <a:pt x="18065" y="24010"/>
                  </a:lnTo>
                  <a:lnTo>
                    <a:pt x="16277" y="25090"/>
                  </a:lnTo>
                  <a:lnTo>
                    <a:pt x="14026" y="25810"/>
                  </a:lnTo>
                  <a:lnTo>
                    <a:pt x="12526" y="27349"/>
                  </a:lnTo>
                  <a:lnTo>
                    <a:pt x="10858" y="31881"/>
                  </a:lnTo>
                  <a:lnTo>
                    <a:pt x="9526" y="78168"/>
                  </a:lnTo>
                  <a:lnTo>
                    <a:pt x="9525" y="102553"/>
                  </a:lnTo>
                  <a:lnTo>
                    <a:pt x="6703" y="111166"/>
                  </a:lnTo>
                  <a:lnTo>
                    <a:pt x="1324" y="120262"/>
                  </a:lnTo>
                  <a:lnTo>
                    <a:pt x="1940" y="122066"/>
                  </a:lnTo>
                  <a:lnTo>
                    <a:pt x="5449" y="126894"/>
                  </a:lnTo>
                  <a:lnTo>
                    <a:pt x="5749" y="128605"/>
                  </a:lnTo>
                  <a:lnTo>
                    <a:pt x="4890" y="129745"/>
                  </a:lnTo>
                  <a:lnTo>
                    <a:pt x="3260" y="130505"/>
                  </a:lnTo>
                  <a:lnTo>
                    <a:pt x="3232" y="131012"/>
                  </a:lnTo>
                  <a:lnTo>
                    <a:pt x="6023" y="131575"/>
                  </a:lnTo>
                  <a:lnTo>
                    <a:pt x="6131" y="131726"/>
                  </a:lnTo>
                  <a:lnTo>
                    <a:pt x="3431" y="131892"/>
                  </a:lnTo>
                  <a:lnTo>
                    <a:pt x="2287" y="132995"/>
                  </a:lnTo>
                  <a:lnTo>
                    <a:pt x="302" y="140215"/>
                  </a:lnTo>
                  <a:lnTo>
                    <a:pt x="1259" y="140660"/>
                  </a:lnTo>
                  <a:lnTo>
                    <a:pt x="5145" y="141155"/>
                  </a:lnTo>
                  <a:lnTo>
                    <a:pt x="5548" y="142346"/>
                  </a:lnTo>
                  <a:lnTo>
                    <a:pt x="25" y="151041"/>
                  </a:lnTo>
                  <a:lnTo>
                    <a:pt x="1" y="151076"/>
                  </a:lnTo>
                  <a:lnTo>
                    <a:pt x="0" y="156564"/>
                  </a:lnTo>
                  <a:lnTo>
                    <a:pt x="0" y="154220"/>
                  </a:lnTo>
                  <a:lnTo>
                    <a:pt x="0" y="159553"/>
                  </a:lnTo>
                  <a:lnTo>
                    <a:pt x="0" y="154906"/>
                  </a:lnTo>
                  <a:lnTo>
                    <a:pt x="0" y="157385"/>
                  </a:lnTo>
                  <a:lnTo>
                    <a:pt x="0" y="152116"/>
                  </a:lnTo>
                  <a:lnTo>
                    <a:pt x="9525" y="15107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0" name="SMARTInkShape-2859">
              <a:extLst>
                <a:ext uri="{FF2B5EF4-FFF2-40B4-BE49-F238E27FC236}">
                  <a16:creationId xmlns:a16="http://schemas.microsoft.com/office/drawing/2014/main" id="{9F00A2CC-FDCF-5C0F-02D7-838E02B39B09}"/>
                </a:ext>
              </a:extLst>
            </p:cNvPr>
            <p:cNvSpPr/>
            <p:nvPr>
              <p:custDataLst>
                <p:tags r:id="rId195"/>
              </p:custDataLst>
            </p:nvPr>
          </p:nvSpPr>
          <p:spPr>
            <a:xfrm>
              <a:off x="8048756" y="3371853"/>
              <a:ext cx="95120" cy="104773"/>
            </a:xfrm>
            <a:custGeom>
              <a:avLst/>
              <a:gdLst/>
              <a:ahLst/>
              <a:cxnLst/>
              <a:rect l="0" t="0" r="0" b="0"/>
              <a:pathLst>
                <a:path w="95120" h="104773">
                  <a:moveTo>
                    <a:pt x="18919" y="28572"/>
                  </a:moveTo>
                  <a:lnTo>
                    <a:pt x="18919" y="28572"/>
                  </a:lnTo>
                  <a:lnTo>
                    <a:pt x="18919" y="19440"/>
                  </a:lnTo>
                  <a:lnTo>
                    <a:pt x="23975" y="14107"/>
                  </a:lnTo>
                  <a:lnTo>
                    <a:pt x="29280" y="11559"/>
                  </a:lnTo>
                  <a:lnTo>
                    <a:pt x="44429" y="8732"/>
                  </a:lnTo>
                  <a:lnTo>
                    <a:pt x="57041" y="2036"/>
                  </a:lnTo>
                  <a:lnTo>
                    <a:pt x="84139" y="0"/>
                  </a:lnTo>
                  <a:lnTo>
                    <a:pt x="84624" y="1057"/>
                  </a:lnTo>
                  <a:lnTo>
                    <a:pt x="85582" y="22663"/>
                  </a:lnTo>
                  <a:lnTo>
                    <a:pt x="80535" y="36934"/>
                  </a:lnTo>
                  <a:lnTo>
                    <a:pt x="72410" y="45694"/>
                  </a:lnTo>
                  <a:lnTo>
                    <a:pt x="67280" y="49512"/>
                  </a:lnTo>
                  <a:lnTo>
                    <a:pt x="50383" y="75277"/>
                  </a:lnTo>
                  <a:lnTo>
                    <a:pt x="11400" y="102935"/>
                  </a:lnTo>
                  <a:lnTo>
                    <a:pt x="7463" y="103955"/>
                  </a:lnTo>
                  <a:lnTo>
                    <a:pt x="0" y="104758"/>
                  </a:lnTo>
                  <a:lnTo>
                    <a:pt x="44927" y="104772"/>
                  </a:lnTo>
                  <a:lnTo>
                    <a:pt x="95119" y="10477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1" name="SMARTInkShape-2860">
              <a:extLst>
                <a:ext uri="{FF2B5EF4-FFF2-40B4-BE49-F238E27FC236}">
                  <a16:creationId xmlns:a16="http://schemas.microsoft.com/office/drawing/2014/main" id="{F37A4241-2BC2-7FCB-64F4-95C816158692}"/>
                </a:ext>
              </a:extLst>
            </p:cNvPr>
            <p:cNvSpPr/>
            <p:nvPr>
              <p:custDataLst>
                <p:tags r:id="rId196"/>
              </p:custDataLst>
            </p:nvPr>
          </p:nvSpPr>
          <p:spPr>
            <a:xfrm>
              <a:off x="8221399" y="3486150"/>
              <a:ext cx="8202" cy="1"/>
            </a:xfrm>
            <a:custGeom>
              <a:avLst/>
              <a:gdLst/>
              <a:ahLst/>
              <a:cxnLst/>
              <a:rect l="0" t="0" r="0" b="0"/>
              <a:pathLst>
                <a:path w="8202" h="1">
                  <a:moveTo>
                    <a:pt x="8201" y="0"/>
                  </a:moveTo>
                  <a:lnTo>
                    <a:pt x="8201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2" name="SMARTInkShape-2861">
              <a:extLst>
                <a:ext uri="{FF2B5EF4-FFF2-40B4-BE49-F238E27FC236}">
                  <a16:creationId xmlns:a16="http://schemas.microsoft.com/office/drawing/2014/main" id="{B5118E5C-CD4A-DD72-ADE4-EFFDE27B6A56}"/>
                </a:ext>
              </a:extLst>
            </p:cNvPr>
            <p:cNvSpPr/>
            <p:nvPr>
              <p:custDataLst>
                <p:tags r:id="rId197"/>
              </p:custDataLst>
            </p:nvPr>
          </p:nvSpPr>
          <p:spPr>
            <a:xfrm>
              <a:off x="8286760" y="3362328"/>
              <a:ext cx="95241" cy="142873"/>
            </a:xfrm>
            <a:custGeom>
              <a:avLst/>
              <a:gdLst/>
              <a:ahLst/>
              <a:cxnLst/>
              <a:rect l="0" t="0" r="0" b="0"/>
              <a:pathLst>
                <a:path w="95241" h="142873">
                  <a:moveTo>
                    <a:pt x="95240" y="9522"/>
                  </a:moveTo>
                  <a:lnTo>
                    <a:pt x="95240" y="9522"/>
                  </a:lnTo>
                  <a:lnTo>
                    <a:pt x="95240" y="390"/>
                  </a:lnTo>
                  <a:lnTo>
                    <a:pt x="77631" y="0"/>
                  </a:lnTo>
                  <a:lnTo>
                    <a:pt x="48011" y="11756"/>
                  </a:lnTo>
                  <a:lnTo>
                    <a:pt x="15872" y="41310"/>
                  </a:lnTo>
                  <a:lnTo>
                    <a:pt x="12340" y="47639"/>
                  </a:lnTo>
                  <a:lnTo>
                    <a:pt x="8829" y="63499"/>
                  </a:lnTo>
                  <a:lnTo>
                    <a:pt x="2050" y="76197"/>
                  </a:lnTo>
                  <a:lnTo>
                    <a:pt x="0" y="112415"/>
                  </a:lnTo>
                  <a:lnTo>
                    <a:pt x="21449" y="135591"/>
                  </a:lnTo>
                  <a:lnTo>
                    <a:pt x="33869" y="139636"/>
                  </a:lnTo>
                  <a:lnTo>
                    <a:pt x="47856" y="140375"/>
                  </a:lnTo>
                  <a:lnTo>
                    <a:pt x="82831" y="125246"/>
                  </a:lnTo>
                  <a:lnTo>
                    <a:pt x="93663" y="115746"/>
                  </a:lnTo>
                  <a:lnTo>
                    <a:pt x="94538" y="112119"/>
                  </a:lnTo>
                  <a:lnTo>
                    <a:pt x="94773" y="109670"/>
                  </a:lnTo>
                  <a:lnTo>
                    <a:pt x="92210" y="104127"/>
                  </a:lnTo>
                  <a:lnTo>
                    <a:pt x="77893" y="87566"/>
                  </a:lnTo>
                  <a:lnTo>
                    <a:pt x="66581" y="86268"/>
                  </a:lnTo>
                  <a:lnTo>
                    <a:pt x="58514" y="88787"/>
                  </a:lnTo>
                  <a:lnTo>
                    <a:pt x="40052" y="103070"/>
                  </a:lnTo>
                  <a:lnTo>
                    <a:pt x="33615" y="114381"/>
                  </a:lnTo>
                  <a:lnTo>
                    <a:pt x="32989" y="118586"/>
                  </a:lnTo>
                  <a:lnTo>
                    <a:pt x="38090" y="14287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3" name="SMARTInkShape-2862">
              <a:extLst>
                <a:ext uri="{FF2B5EF4-FFF2-40B4-BE49-F238E27FC236}">
                  <a16:creationId xmlns:a16="http://schemas.microsoft.com/office/drawing/2014/main" id="{81914052-6ABA-C530-F30D-0FC78606C027}"/>
                </a:ext>
              </a:extLst>
            </p:cNvPr>
            <p:cNvSpPr/>
            <p:nvPr>
              <p:custDataLst>
                <p:tags r:id="rId198"/>
              </p:custDataLst>
            </p:nvPr>
          </p:nvSpPr>
          <p:spPr>
            <a:xfrm>
              <a:off x="8429625" y="3371850"/>
              <a:ext cx="103177" cy="152401"/>
            </a:xfrm>
            <a:custGeom>
              <a:avLst/>
              <a:gdLst/>
              <a:ahLst/>
              <a:cxnLst/>
              <a:rect l="0" t="0" r="0" b="0"/>
              <a:pathLst>
                <a:path w="103177" h="152401">
                  <a:moveTo>
                    <a:pt x="0" y="0"/>
                  </a:moveTo>
                  <a:lnTo>
                    <a:pt x="0" y="0"/>
                  </a:lnTo>
                  <a:lnTo>
                    <a:pt x="41941" y="0"/>
                  </a:lnTo>
                  <a:lnTo>
                    <a:pt x="88195" y="0"/>
                  </a:lnTo>
                  <a:lnTo>
                    <a:pt x="103176" y="0"/>
                  </a:lnTo>
                  <a:lnTo>
                    <a:pt x="98971" y="0"/>
                  </a:lnTo>
                  <a:lnTo>
                    <a:pt x="101526" y="0"/>
                  </a:lnTo>
                  <a:lnTo>
                    <a:pt x="98745" y="0"/>
                  </a:lnTo>
                  <a:lnTo>
                    <a:pt x="97580" y="1058"/>
                  </a:lnTo>
                  <a:lnTo>
                    <a:pt x="96286" y="5057"/>
                  </a:lnTo>
                  <a:lnTo>
                    <a:pt x="90284" y="40704"/>
                  </a:lnTo>
                  <a:lnTo>
                    <a:pt x="72868" y="87277"/>
                  </a:lnTo>
                  <a:lnTo>
                    <a:pt x="67490" y="115654"/>
                  </a:lnTo>
                  <a:lnTo>
                    <a:pt x="66835" y="134911"/>
                  </a:lnTo>
                  <a:lnTo>
                    <a:pt x="63924" y="142158"/>
                  </a:lnTo>
                  <a:lnTo>
                    <a:pt x="57185" y="152347"/>
                  </a:lnTo>
                  <a:lnTo>
                    <a:pt x="66675" y="1524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17" name="SMARTInkShape-Group493">
            <a:extLst>
              <a:ext uri="{FF2B5EF4-FFF2-40B4-BE49-F238E27FC236}">
                <a16:creationId xmlns:a16="http://schemas.microsoft.com/office/drawing/2014/main" id="{243C5489-DBFA-7632-D85E-E442045378EC}"/>
              </a:ext>
            </a:extLst>
          </p:cNvPr>
          <p:cNvGrpSpPr/>
          <p:nvPr/>
        </p:nvGrpSpPr>
        <p:grpSpPr>
          <a:xfrm>
            <a:off x="5381640" y="3514725"/>
            <a:ext cx="733361" cy="371476"/>
            <a:chOff x="5381640" y="3514725"/>
            <a:chExt cx="733361" cy="371476"/>
          </a:xfrm>
        </p:grpSpPr>
        <p:sp>
          <p:nvSpPr>
            <p:cNvPr id="1815" name="SMARTInkShape-2863">
              <a:extLst>
                <a:ext uri="{FF2B5EF4-FFF2-40B4-BE49-F238E27FC236}">
                  <a16:creationId xmlns:a16="http://schemas.microsoft.com/office/drawing/2014/main" id="{7C75359E-5573-0715-25B6-5C77BF0E0BA2}"/>
                </a:ext>
              </a:extLst>
            </p:cNvPr>
            <p:cNvSpPr/>
            <p:nvPr>
              <p:custDataLst>
                <p:tags r:id="rId192"/>
              </p:custDataLst>
            </p:nvPr>
          </p:nvSpPr>
          <p:spPr>
            <a:xfrm>
              <a:off x="5467466" y="3562361"/>
              <a:ext cx="647535" cy="323840"/>
            </a:xfrm>
            <a:custGeom>
              <a:avLst/>
              <a:gdLst/>
              <a:ahLst/>
              <a:cxnLst/>
              <a:rect l="0" t="0" r="0" b="0"/>
              <a:pathLst>
                <a:path w="647535" h="323840">
                  <a:moveTo>
                    <a:pt x="9409" y="19039"/>
                  </a:moveTo>
                  <a:lnTo>
                    <a:pt x="9409" y="19039"/>
                  </a:lnTo>
                  <a:lnTo>
                    <a:pt x="9409" y="1429"/>
                  </a:lnTo>
                  <a:lnTo>
                    <a:pt x="8351" y="949"/>
                  </a:lnTo>
                  <a:lnTo>
                    <a:pt x="0" y="0"/>
                  </a:lnTo>
                  <a:lnTo>
                    <a:pt x="39666" y="13248"/>
                  </a:lnTo>
                  <a:lnTo>
                    <a:pt x="83009" y="28637"/>
                  </a:lnTo>
                  <a:lnTo>
                    <a:pt x="125679" y="44449"/>
                  </a:lnTo>
                  <a:lnTo>
                    <a:pt x="172350" y="59963"/>
                  </a:lnTo>
                  <a:lnTo>
                    <a:pt x="209735" y="77026"/>
                  </a:lnTo>
                  <a:lnTo>
                    <a:pt x="255237" y="96697"/>
                  </a:lnTo>
                  <a:lnTo>
                    <a:pt x="295207" y="112487"/>
                  </a:lnTo>
                  <a:lnTo>
                    <a:pt x="341970" y="135727"/>
                  </a:lnTo>
                  <a:lnTo>
                    <a:pt x="378409" y="149098"/>
                  </a:lnTo>
                  <a:lnTo>
                    <a:pt x="425825" y="169221"/>
                  </a:lnTo>
                  <a:lnTo>
                    <a:pt x="466079" y="188757"/>
                  </a:lnTo>
                  <a:lnTo>
                    <a:pt x="511342" y="211715"/>
                  </a:lnTo>
                  <a:lnTo>
                    <a:pt x="535249" y="226412"/>
                  </a:lnTo>
                  <a:lnTo>
                    <a:pt x="574622" y="245236"/>
                  </a:lnTo>
                  <a:lnTo>
                    <a:pt x="621196" y="278986"/>
                  </a:lnTo>
                  <a:lnTo>
                    <a:pt x="634690" y="290951"/>
                  </a:lnTo>
                  <a:lnTo>
                    <a:pt x="641147" y="293347"/>
                  </a:lnTo>
                  <a:lnTo>
                    <a:pt x="643294" y="295045"/>
                  </a:lnTo>
                  <a:lnTo>
                    <a:pt x="645677" y="299752"/>
                  </a:lnTo>
                  <a:lnTo>
                    <a:pt x="647534" y="318847"/>
                  </a:lnTo>
                  <a:lnTo>
                    <a:pt x="646494" y="320511"/>
                  </a:lnTo>
                  <a:lnTo>
                    <a:pt x="638059" y="3238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6" name="SMARTInkShape-2864">
              <a:extLst>
                <a:ext uri="{FF2B5EF4-FFF2-40B4-BE49-F238E27FC236}">
                  <a16:creationId xmlns:a16="http://schemas.microsoft.com/office/drawing/2014/main" id="{E4F4DDA1-270F-5BA3-CFDB-2C9176132746}"/>
                </a:ext>
              </a:extLst>
            </p:cNvPr>
            <p:cNvSpPr/>
            <p:nvPr>
              <p:custDataLst>
                <p:tags r:id="rId193"/>
              </p:custDataLst>
            </p:nvPr>
          </p:nvSpPr>
          <p:spPr>
            <a:xfrm>
              <a:off x="5381640" y="3514725"/>
              <a:ext cx="219061" cy="200026"/>
            </a:xfrm>
            <a:custGeom>
              <a:avLst/>
              <a:gdLst/>
              <a:ahLst/>
              <a:cxnLst/>
              <a:rect l="0" t="0" r="0" b="0"/>
              <a:pathLst>
                <a:path w="219061" h="200026">
                  <a:moveTo>
                    <a:pt x="142860" y="0"/>
                  </a:moveTo>
                  <a:lnTo>
                    <a:pt x="142860" y="0"/>
                  </a:lnTo>
                  <a:lnTo>
                    <a:pt x="152269" y="0"/>
                  </a:lnTo>
                  <a:lnTo>
                    <a:pt x="144173" y="0"/>
                  </a:lnTo>
                  <a:lnTo>
                    <a:pt x="100743" y="16247"/>
                  </a:lnTo>
                  <a:lnTo>
                    <a:pt x="68688" y="25826"/>
                  </a:lnTo>
                  <a:lnTo>
                    <a:pt x="21321" y="28503"/>
                  </a:lnTo>
                  <a:lnTo>
                    <a:pt x="581" y="28573"/>
                  </a:lnTo>
                  <a:lnTo>
                    <a:pt x="0" y="42764"/>
                  </a:lnTo>
                  <a:lnTo>
                    <a:pt x="2112" y="45443"/>
                  </a:lnTo>
                  <a:lnTo>
                    <a:pt x="46121" y="74272"/>
                  </a:lnTo>
                  <a:lnTo>
                    <a:pt x="87827" y="99425"/>
                  </a:lnTo>
                  <a:lnTo>
                    <a:pt x="131558" y="124022"/>
                  </a:lnTo>
                  <a:lnTo>
                    <a:pt x="178609" y="153484"/>
                  </a:lnTo>
                  <a:lnTo>
                    <a:pt x="202039" y="165869"/>
                  </a:lnTo>
                  <a:lnTo>
                    <a:pt x="206203" y="171792"/>
                  </a:lnTo>
                  <a:lnTo>
                    <a:pt x="208547" y="181076"/>
                  </a:lnTo>
                  <a:lnTo>
                    <a:pt x="209339" y="188638"/>
                  </a:lnTo>
                  <a:lnTo>
                    <a:pt x="219060" y="2000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20" name="SMARTInkShape-Group494">
            <a:extLst>
              <a:ext uri="{FF2B5EF4-FFF2-40B4-BE49-F238E27FC236}">
                <a16:creationId xmlns:a16="http://schemas.microsoft.com/office/drawing/2014/main" id="{9FE1E8DC-DD63-7698-F774-7EE318EB85D2}"/>
              </a:ext>
            </a:extLst>
          </p:cNvPr>
          <p:cNvGrpSpPr/>
          <p:nvPr/>
        </p:nvGrpSpPr>
        <p:grpSpPr>
          <a:xfrm>
            <a:off x="7239596" y="3562467"/>
            <a:ext cx="380400" cy="398049"/>
            <a:chOff x="7239596" y="3562467"/>
            <a:chExt cx="380400" cy="398049"/>
          </a:xfrm>
        </p:grpSpPr>
        <p:sp>
          <p:nvSpPr>
            <p:cNvPr id="1818" name="SMARTInkShape-2865">
              <a:extLst>
                <a:ext uri="{FF2B5EF4-FFF2-40B4-BE49-F238E27FC236}">
                  <a16:creationId xmlns:a16="http://schemas.microsoft.com/office/drawing/2014/main" id="{64FDC819-E2CC-6D4B-7D22-17B01C9E0D83}"/>
                </a:ext>
              </a:extLst>
            </p:cNvPr>
            <p:cNvSpPr/>
            <p:nvPr>
              <p:custDataLst>
                <p:tags r:id="rId190"/>
              </p:custDataLst>
            </p:nvPr>
          </p:nvSpPr>
          <p:spPr>
            <a:xfrm>
              <a:off x="7239596" y="3600484"/>
              <a:ext cx="361204" cy="360032"/>
            </a:xfrm>
            <a:custGeom>
              <a:avLst/>
              <a:gdLst/>
              <a:ahLst/>
              <a:cxnLst/>
              <a:rect l="0" t="0" r="0" b="0"/>
              <a:pathLst>
                <a:path w="361204" h="360032">
                  <a:moveTo>
                    <a:pt x="342304" y="9491"/>
                  </a:moveTo>
                  <a:lnTo>
                    <a:pt x="342304" y="9491"/>
                  </a:lnTo>
                  <a:lnTo>
                    <a:pt x="347360" y="4434"/>
                  </a:lnTo>
                  <a:lnTo>
                    <a:pt x="352665" y="1952"/>
                  </a:lnTo>
                  <a:lnTo>
                    <a:pt x="361203" y="0"/>
                  </a:lnTo>
                  <a:lnTo>
                    <a:pt x="320646" y="40671"/>
                  </a:lnTo>
                  <a:lnTo>
                    <a:pt x="282825" y="84140"/>
                  </a:lnTo>
                  <a:lnTo>
                    <a:pt x="251650" y="126072"/>
                  </a:lnTo>
                  <a:lnTo>
                    <a:pt x="204053" y="167884"/>
                  </a:lnTo>
                  <a:lnTo>
                    <a:pt x="159575" y="214511"/>
                  </a:lnTo>
                  <a:lnTo>
                    <a:pt x="117282" y="253847"/>
                  </a:lnTo>
                  <a:lnTo>
                    <a:pt x="72453" y="291863"/>
                  </a:lnTo>
                  <a:lnTo>
                    <a:pt x="24980" y="329871"/>
                  </a:lnTo>
                  <a:lnTo>
                    <a:pt x="6195" y="346003"/>
                  </a:lnTo>
                  <a:lnTo>
                    <a:pt x="2422" y="352374"/>
                  </a:lnTo>
                  <a:lnTo>
                    <a:pt x="0" y="360031"/>
                  </a:lnTo>
                  <a:lnTo>
                    <a:pt x="859" y="359601"/>
                  </a:lnTo>
                  <a:lnTo>
                    <a:pt x="8929" y="3523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9" name="SMARTInkShape-2866">
              <a:extLst>
                <a:ext uri="{FF2B5EF4-FFF2-40B4-BE49-F238E27FC236}">
                  <a16:creationId xmlns:a16="http://schemas.microsoft.com/office/drawing/2014/main" id="{B1B0DC74-084E-1996-CF9E-9049827D4E64}"/>
                </a:ext>
              </a:extLst>
            </p:cNvPr>
            <p:cNvSpPr/>
            <p:nvPr>
              <p:custDataLst>
                <p:tags r:id="rId191"/>
              </p:custDataLst>
            </p:nvPr>
          </p:nvSpPr>
          <p:spPr>
            <a:xfrm>
              <a:off x="7467600" y="3562467"/>
              <a:ext cx="152396" cy="209434"/>
            </a:xfrm>
            <a:custGeom>
              <a:avLst/>
              <a:gdLst/>
              <a:ahLst/>
              <a:cxnLst/>
              <a:rect l="0" t="0" r="0" b="0"/>
              <a:pathLst>
                <a:path w="152396" h="209434">
                  <a:moveTo>
                    <a:pt x="0" y="28458"/>
                  </a:moveTo>
                  <a:lnTo>
                    <a:pt x="0" y="28458"/>
                  </a:lnTo>
                  <a:lnTo>
                    <a:pt x="0" y="23401"/>
                  </a:lnTo>
                  <a:lnTo>
                    <a:pt x="1058" y="21912"/>
                  </a:lnTo>
                  <a:lnTo>
                    <a:pt x="2822" y="20919"/>
                  </a:lnTo>
                  <a:lnTo>
                    <a:pt x="50113" y="10766"/>
                  </a:lnTo>
                  <a:lnTo>
                    <a:pt x="95578" y="9587"/>
                  </a:lnTo>
                  <a:lnTo>
                    <a:pt x="134256" y="8373"/>
                  </a:lnTo>
                  <a:lnTo>
                    <a:pt x="152172" y="0"/>
                  </a:lnTo>
                  <a:lnTo>
                    <a:pt x="152395" y="27333"/>
                  </a:lnTo>
                  <a:lnTo>
                    <a:pt x="146753" y="38894"/>
                  </a:lnTo>
                  <a:lnTo>
                    <a:pt x="139307" y="51088"/>
                  </a:lnTo>
                  <a:lnTo>
                    <a:pt x="126268" y="95364"/>
                  </a:lnTo>
                  <a:lnTo>
                    <a:pt x="108944" y="142696"/>
                  </a:lnTo>
                  <a:lnTo>
                    <a:pt x="104938" y="183349"/>
                  </a:lnTo>
                  <a:lnTo>
                    <a:pt x="114300" y="2094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32" name="SMARTInkShape-Group495">
            <a:extLst>
              <a:ext uri="{FF2B5EF4-FFF2-40B4-BE49-F238E27FC236}">
                <a16:creationId xmlns:a16="http://schemas.microsoft.com/office/drawing/2014/main" id="{2B19B30A-3738-D661-7135-5ECC920B7215}"/>
              </a:ext>
            </a:extLst>
          </p:cNvPr>
          <p:cNvGrpSpPr/>
          <p:nvPr/>
        </p:nvGrpSpPr>
        <p:grpSpPr>
          <a:xfrm>
            <a:off x="5600876" y="4010025"/>
            <a:ext cx="1151957" cy="238126"/>
            <a:chOff x="5600876" y="4010025"/>
            <a:chExt cx="1151957" cy="238126"/>
          </a:xfrm>
        </p:grpSpPr>
        <p:sp>
          <p:nvSpPr>
            <p:cNvPr id="1821" name="SMARTInkShape-2867">
              <a:extLst>
                <a:ext uri="{FF2B5EF4-FFF2-40B4-BE49-F238E27FC236}">
                  <a16:creationId xmlns:a16="http://schemas.microsoft.com/office/drawing/2014/main" id="{E3D4929A-D9BF-82BC-3A56-AA7436B812BE}"/>
                </a:ext>
              </a:extLst>
            </p:cNvPr>
            <p:cNvSpPr/>
            <p:nvPr>
              <p:custDataLst>
                <p:tags r:id="rId179"/>
              </p:custDataLst>
            </p:nvPr>
          </p:nvSpPr>
          <p:spPr>
            <a:xfrm>
              <a:off x="6172200" y="4124325"/>
              <a:ext cx="57151" cy="19051"/>
            </a:xfrm>
            <a:custGeom>
              <a:avLst/>
              <a:gdLst/>
              <a:ahLst/>
              <a:cxnLst/>
              <a:rect l="0" t="0" r="0" b="0"/>
              <a:pathLst>
                <a:path w="57151" h="19051">
                  <a:moveTo>
                    <a:pt x="0" y="19050"/>
                  </a:moveTo>
                  <a:lnTo>
                    <a:pt x="0" y="19050"/>
                  </a:lnTo>
                  <a:lnTo>
                    <a:pt x="5056" y="13993"/>
                  </a:lnTo>
                  <a:lnTo>
                    <a:pt x="10361" y="11511"/>
                  </a:lnTo>
                  <a:lnTo>
                    <a:pt x="571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2" name="SMARTInkShape-2868">
              <a:extLst>
                <a:ext uri="{FF2B5EF4-FFF2-40B4-BE49-F238E27FC236}">
                  <a16:creationId xmlns:a16="http://schemas.microsoft.com/office/drawing/2014/main" id="{0A1CAA84-9F46-4670-60A8-87FB0567D1E4}"/>
                </a:ext>
              </a:extLst>
            </p:cNvPr>
            <p:cNvSpPr/>
            <p:nvPr>
              <p:custDataLst>
                <p:tags r:id="rId180"/>
              </p:custDataLst>
            </p:nvPr>
          </p:nvSpPr>
          <p:spPr>
            <a:xfrm>
              <a:off x="6290799" y="4133850"/>
              <a:ext cx="14752" cy="95251"/>
            </a:xfrm>
            <a:custGeom>
              <a:avLst/>
              <a:gdLst/>
              <a:ahLst/>
              <a:cxnLst/>
              <a:rect l="0" t="0" r="0" b="0"/>
              <a:pathLst>
                <a:path w="14752" h="95251">
                  <a:moveTo>
                    <a:pt x="14751" y="0"/>
                  </a:moveTo>
                  <a:lnTo>
                    <a:pt x="14751" y="0"/>
                  </a:lnTo>
                  <a:lnTo>
                    <a:pt x="14751" y="13257"/>
                  </a:lnTo>
                  <a:lnTo>
                    <a:pt x="2992" y="57419"/>
                  </a:lnTo>
                  <a:lnTo>
                    <a:pt x="562" y="63680"/>
                  </a:lnTo>
                  <a:lnTo>
                    <a:pt x="0" y="68912"/>
                  </a:lnTo>
                  <a:lnTo>
                    <a:pt x="4329" y="88359"/>
                  </a:lnTo>
                  <a:lnTo>
                    <a:pt x="5686" y="90655"/>
                  </a:lnTo>
                  <a:lnTo>
                    <a:pt x="14751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3" name="SMARTInkShape-2869">
              <a:extLst>
                <a:ext uri="{FF2B5EF4-FFF2-40B4-BE49-F238E27FC236}">
                  <a16:creationId xmlns:a16="http://schemas.microsoft.com/office/drawing/2014/main" id="{F268B365-F4F0-CC76-A413-68C1BF2FF2B2}"/>
                </a:ext>
              </a:extLst>
            </p:cNvPr>
            <p:cNvSpPr/>
            <p:nvPr>
              <p:custDataLst>
                <p:tags r:id="rId181"/>
              </p:custDataLst>
            </p:nvPr>
          </p:nvSpPr>
          <p:spPr>
            <a:xfrm>
              <a:off x="6343650" y="4086225"/>
              <a:ext cx="9526" cy="19051"/>
            </a:xfrm>
            <a:custGeom>
              <a:avLst/>
              <a:gdLst/>
              <a:ahLst/>
              <a:cxnLst/>
              <a:rect l="0" t="0" r="0" b="0"/>
              <a:pathLst>
                <a:path w="9526" h="19051">
                  <a:moveTo>
                    <a:pt x="0" y="19050"/>
                  </a:moveTo>
                  <a:lnTo>
                    <a:pt x="0" y="19050"/>
                  </a:lnTo>
                  <a:lnTo>
                    <a:pt x="0" y="5793"/>
                  </a:lnTo>
                  <a:lnTo>
                    <a:pt x="1058" y="3862"/>
                  </a:lnTo>
                  <a:lnTo>
                    <a:pt x="2822" y="2575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4" name="SMARTInkShape-2870">
              <a:extLst>
                <a:ext uri="{FF2B5EF4-FFF2-40B4-BE49-F238E27FC236}">
                  <a16:creationId xmlns:a16="http://schemas.microsoft.com/office/drawing/2014/main" id="{D0084B67-5D21-46A2-21ED-23B06416C02E}"/>
                </a:ext>
              </a:extLst>
            </p:cNvPr>
            <p:cNvSpPr/>
            <p:nvPr>
              <p:custDataLst>
                <p:tags r:id="rId182"/>
              </p:custDataLst>
            </p:nvPr>
          </p:nvSpPr>
          <p:spPr>
            <a:xfrm>
              <a:off x="6421973" y="4124370"/>
              <a:ext cx="93128" cy="101008"/>
            </a:xfrm>
            <a:custGeom>
              <a:avLst/>
              <a:gdLst/>
              <a:ahLst/>
              <a:cxnLst/>
              <a:rect l="0" t="0" r="0" b="0"/>
              <a:pathLst>
                <a:path w="93128" h="101008">
                  <a:moveTo>
                    <a:pt x="74077" y="19005"/>
                  </a:moveTo>
                  <a:lnTo>
                    <a:pt x="74077" y="19005"/>
                  </a:lnTo>
                  <a:lnTo>
                    <a:pt x="79133" y="13948"/>
                  </a:lnTo>
                  <a:lnTo>
                    <a:pt x="81615" y="8644"/>
                  </a:lnTo>
                  <a:lnTo>
                    <a:pt x="82277" y="5748"/>
                  </a:lnTo>
                  <a:lnTo>
                    <a:pt x="81661" y="3817"/>
                  </a:lnTo>
                  <a:lnTo>
                    <a:pt x="80190" y="2530"/>
                  </a:lnTo>
                  <a:lnTo>
                    <a:pt x="75285" y="463"/>
                  </a:lnTo>
                  <a:lnTo>
                    <a:pt x="57781" y="0"/>
                  </a:lnTo>
                  <a:lnTo>
                    <a:pt x="38868" y="8160"/>
                  </a:lnTo>
                  <a:lnTo>
                    <a:pt x="17916" y="27678"/>
                  </a:lnTo>
                  <a:lnTo>
                    <a:pt x="12075" y="36266"/>
                  </a:lnTo>
                  <a:lnTo>
                    <a:pt x="273" y="67309"/>
                  </a:lnTo>
                  <a:lnTo>
                    <a:pt x="0" y="79632"/>
                  </a:lnTo>
                  <a:lnTo>
                    <a:pt x="3407" y="92164"/>
                  </a:lnTo>
                  <a:lnTo>
                    <a:pt x="6855" y="96353"/>
                  </a:lnTo>
                  <a:lnTo>
                    <a:pt x="16332" y="101007"/>
                  </a:lnTo>
                  <a:lnTo>
                    <a:pt x="27598" y="100253"/>
                  </a:lnTo>
                  <a:lnTo>
                    <a:pt x="93127" y="761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5" name="SMARTInkShape-2871">
              <a:extLst>
                <a:ext uri="{FF2B5EF4-FFF2-40B4-BE49-F238E27FC236}">
                  <a16:creationId xmlns:a16="http://schemas.microsoft.com/office/drawing/2014/main" id="{FCBB05E8-10BA-DBBC-DF2C-9A0C4D5AF4EE}"/>
                </a:ext>
              </a:extLst>
            </p:cNvPr>
            <p:cNvSpPr/>
            <p:nvPr>
              <p:custDataLst>
                <p:tags r:id="rId183"/>
              </p:custDataLst>
            </p:nvPr>
          </p:nvSpPr>
          <p:spPr>
            <a:xfrm>
              <a:off x="6515103" y="4133863"/>
              <a:ext cx="190498" cy="81573"/>
            </a:xfrm>
            <a:custGeom>
              <a:avLst/>
              <a:gdLst/>
              <a:ahLst/>
              <a:cxnLst/>
              <a:rect l="0" t="0" r="0" b="0"/>
              <a:pathLst>
                <a:path w="190498" h="81573">
                  <a:moveTo>
                    <a:pt x="114297" y="19037"/>
                  </a:moveTo>
                  <a:lnTo>
                    <a:pt x="114297" y="19037"/>
                  </a:lnTo>
                  <a:lnTo>
                    <a:pt x="109241" y="13980"/>
                  </a:lnTo>
                  <a:lnTo>
                    <a:pt x="106759" y="8676"/>
                  </a:lnTo>
                  <a:lnTo>
                    <a:pt x="106097" y="5780"/>
                  </a:lnTo>
                  <a:lnTo>
                    <a:pt x="104596" y="3849"/>
                  </a:lnTo>
                  <a:lnTo>
                    <a:pt x="100108" y="1704"/>
                  </a:lnTo>
                  <a:lnTo>
                    <a:pt x="54077" y="0"/>
                  </a:lnTo>
                  <a:lnTo>
                    <a:pt x="39422" y="5047"/>
                  </a:lnTo>
                  <a:lnTo>
                    <a:pt x="19640" y="19285"/>
                  </a:lnTo>
                  <a:lnTo>
                    <a:pt x="11520" y="26730"/>
                  </a:lnTo>
                  <a:lnTo>
                    <a:pt x="10410" y="30570"/>
                  </a:lnTo>
                  <a:lnTo>
                    <a:pt x="9698" y="36602"/>
                  </a:lnTo>
                  <a:lnTo>
                    <a:pt x="3010" y="45398"/>
                  </a:lnTo>
                  <a:lnTo>
                    <a:pt x="394" y="55382"/>
                  </a:lnTo>
                  <a:lnTo>
                    <a:pt x="0" y="75665"/>
                  </a:lnTo>
                  <a:lnTo>
                    <a:pt x="5054" y="81089"/>
                  </a:lnTo>
                  <a:lnTo>
                    <a:pt x="7602" y="81572"/>
                  </a:lnTo>
                  <a:lnTo>
                    <a:pt x="10358" y="80835"/>
                  </a:lnTo>
                  <a:lnTo>
                    <a:pt x="39998" y="63202"/>
                  </a:lnTo>
                  <a:lnTo>
                    <a:pt x="78179" y="17102"/>
                  </a:lnTo>
                  <a:lnTo>
                    <a:pt x="80694" y="14572"/>
                  </a:lnTo>
                  <a:lnTo>
                    <a:pt x="82369" y="13944"/>
                  </a:lnTo>
                  <a:lnTo>
                    <a:pt x="83487" y="14583"/>
                  </a:lnTo>
                  <a:lnTo>
                    <a:pt x="84233" y="16068"/>
                  </a:lnTo>
                  <a:lnTo>
                    <a:pt x="83670" y="17058"/>
                  </a:lnTo>
                  <a:lnTo>
                    <a:pt x="80224" y="18157"/>
                  </a:lnTo>
                  <a:lnTo>
                    <a:pt x="78881" y="19509"/>
                  </a:lnTo>
                  <a:lnTo>
                    <a:pt x="73905" y="29282"/>
                  </a:lnTo>
                  <a:lnTo>
                    <a:pt x="68101" y="36348"/>
                  </a:lnTo>
                  <a:lnTo>
                    <a:pt x="66798" y="59393"/>
                  </a:lnTo>
                  <a:lnTo>
                    <a:pt x="69550" y="66253"/>
                  </a:lnTo>
                  <a:lnTo>
                    <a:pt x="71765" y="69565"/>
                  </a:lnTo>
                  <a:lnTo>
                    <a:pt x="75359" y="70714"/>
                  </a:lnTo>
                  <a:lnTo>
                    <a:pt x="117442" y="66992"/>
                  </a:lnTo>
                  <a:lnTo>
                    <a:pt x="125919" y="66882"/>
                  </a:lnTo>
                  <a:lnTo>
                    <a:pt x="168901" y="48791"/>
                  </a:lnTo>
                  <a:lnTo>
                    <a:pt x="180898" y="41786"/>
                  </a:lnTo>
                  <a:lnTo>
                    <a:pt x="190497" y="285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6" name="SMARTInkShape-2872">
              <a:extLst>
                <a:ext uri="{FF2B5EF4-FFF2-40B4-BE49-F238E27FC236}">
                  <a16:creationId xmlns:a16="http://schemas.microsoft.com/office/drawing/2014/main" id="{7C9B00A8-CE5C-9229-ADF4-9619BB099D2B}"/>
                </a:ext>
              </a:extLst>
            </p:cNvPr>
            <p:cNvSpPr/>
            <p:nvPr>
              <p:custDataLst>
                <p:tags r:id="rId184"/>
              </p:custDataLst>
            </p:nvPr>
          </p:nvSpPr>
          <p:spPr>
            <a:xfrm>
              <a:off x="6715904" y="4038600"/>
              <a:ext cx="36929" cy="209551"/>
            </a:xfrm>
            <a:custGeom>
              <a:avLst/>
              <a:gdLst/>
              <a:ahLst/>
              <a:cxnLst/>
              <a:rect l="0" t="0" r="0" b="0"/>
              <a:pathLst>
                <a:path w="36929" h="209551">
                  <a:moveTo>
                    <a:pt x="27796" y="0"/>
                  </a:moveTo>
                  <a:lnTo>
                    <a:pt x="27796" y="0"/>
                  </a:lnTo>
                  <a:lnTo>
                    <a:pt x="36928" y="0"/>
                  </a:lnTo>
                  <a:lnTo>
                    <a:pt x="30697" y="7605"/>
                  </a:lnTo>
                  <a:lnTo>
                    <a:pt x="16087" y="49880"/>
                  </a:lnTo>
                  <a:lnTo>
                    <a:pt x="3166" y="86218"/>
                  </a:lnTo>
                  <a:lnTo>
                    <a:pt x="0" y="122237"/>
                  </a:lnTo>
                  <a:lnTo>
                    <a:pt x="2274" y="155810"/>
                  </a:lnTo>
                  <a:lnTo>
                    <a:pt x="27796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7" name="SMARTInkShape-2873">
              <a:extLst>
                <a:ext uri="{FF2B5EF4-FFF2-40B4-BE49-F238E27FC236}">
                  <a16:creationId xmlns:a16="http://schemas.microsoft.com/office/drawing/2014/main" id="{3A60DD9D-AA16-67C4-532A-D338D79E6D6C}"/>
                </a:ext>
              </a:extLst>
            </p:cNvPr>
            <p:cNvSpPr/>
            <p:nvPr>
              <p:custDataLst>
                <p:tags r:id="rId185"/>
              </p:custDataLst>
            </p:nvPr>
          </p:nvSpPr>
          <p:spPr>
            <a:xfrm>
              <a:off x="5600876" y="4086225"/>
              <a:ext cx="142700" cy="95070"/>
            </a:xfrm>
            <a:custGeom>
              <a:avLst/>
              <a:gdLst/>
              <a:ahLst/>
              <a:cxnLst/>
              <a:rect l="0" t="0" r="0" b="0"/>
              <a:pathLst>
                <a:path w="142700" h="95070">
                  <a:moveTo>
                    <a:pt x="95074" y="0"/>
                  </a:moveTo>
                  <a:lnTo>
                    <a:pt x="95074" y="0"/>
                  </a:lnTo>
                  <a:lnTo>
                    <a:pt x="49244" y="0"/>
                  </a:lnTo>
                  <a:lnTo>
                    <a:pt x="45470" y="0"/>
                  </a:lnTo>
                  <a:lnTo>
                    <a:pt x="30047" y="5057"/>
                  </a:lnTo>
                  <a:lnTo>
                    <a:pt x="21018" y="13183"/>
                  </a:lnTo>
                  <a:lnTo>
                    <a:pt x="6597" y="35648"/>
                  </a:lnTo>
                  <a:lnTo>
                    <a:pt x="419" y="54774"/>
                  </a:lnTo>
                  <a:lnTo>
                    <a:pt x="0" y="61503"/>
                  </a:lnTo>
                  <a:lnTo>
                    <a:pt x="2725" y="67198"/>
                  </a:lnTo>
                  <a:lnTo>
                    <a:pt x="6405" y="73258"/>
                  </a:lnTo>
                  <a:lnTo>
                    <a:pt x="8039" y="79478"/>
                  </a:lnTo>
                  <a:lnTo>
                    <a:pt x="9535" y="81561"/>
                  </a:lnTo>
                  <a:lnTo>
                    <a:pt x="11589" y="82949"/>
                  </a:lnTo>
                  <a:lnTo>
                    <a:pt x="39406" y="93192"/>
                  </a:lnTo>
                  <a:lnTo>
                    <a:pt x="83693" y="95069"/>
                  </a:lnTo>
                  <a:lnTo>
                    <a:pt x="122542" y="94168"/>
                  </a:lnTo>
                  <a:lnTo>
                    <a:pt x="142699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8" name="SMARTInkShape-2874">
              <a:extLst>
                <a:ext uri="{FF2B5EF4-FFF2-40B4-BE49-F238E27FC236}">
                  <a16:creationId xmlns:a16="http://schemas.microsoft.com/office/drawing/2014/main" id="{0B1F8E1B-3323-0CA5-2759-35C88440225D}"/>
                </a:ext>
              </a:extLst>
            </p:cNvPr>
            <p:cNvSpPr/>
            <p:nvPr>
              <p:custDataLst>
                <p:tags r:id="rId186"/>
              </p:custDataLst>
            </p:nvPr>
          </p:nvSpPr>
          <p:spPr>
            <a:xfrm>
              <a:off x="5800725" y="4096183"/>
              <a:ext cx="228601" cy="112338"/>
            </a:xfrm>
            <a:custGeom>
              <a:avLst/>
              <a:gdLst/>
              <a:ahLst/>
              <a:cxnLst/>
              <a:rect l="0" t="0" r="0" b="0"/>
              <a:pathLst>
                <a:path w="228601" h="112338">
                  <a:moveTo>
                    <a:pt x="0" y="37667"/>
                  </a:moveTo>
                  <a:lnTo>
                    <a:pt x="0" y="37667"/>
                  </a:lnTo>
                  <a:lnTo>
                    <a:pt x="8201" y="21265"/>
                  </a:lnTo>
                  <a:lnTo>
                    <a:pt x="19246" y="14345"/>
                  </a:lnTo>
                  <a:lnTo>
                    <a:pt x="37708" y="6962"/>
                  </a:lnTo>
                  <a:lnTo>
                    <a:pt x="44275" y="2854"/>
                  </a:lnTo>
                  <a:lnTo>
                    <a:pt x="55245" y="0"/>
                  </a:lnTo>
                  <a:lnTo>
                    <a:pt x="66698" y="9808"/>
                  </a:lnTo>
                  <a:lnTo>
                    <a:pt x="71977" y="17524"/>
                  </a:lnTo>
                  <a:lnTo>
                    <a:pt x="75381" y="24481"/>
                  </a:lnTo>
                  <a:lnTo>
                    <a:pt x="86190" y="43215"/>
                  </a:lnTo>
                  <a:lnTo>
                    <a:pt x="93460" y="66750"/>
                  </a:lnTo>
                  <a:lnTo>
                    <a:pt x="95203" y="101999"/>
                  </a:lnTo>
                  <a:lnTo>
                    <a:pt x="87045" y="112337"/>
                  </a:lnTo>
                  <a:lnTo>
                    <a:pt x="76003" y="108357"/>
                  </a:lnTo>
                  <a:lnTo>
                    <a:pt x="67998" y="100482"/>
                  </a:lnTo>
                  <a:lnTo>
                    <a:pt x="61970" y="90985"/>
                  </a:lnTo>
                  <a:lnTo>
                    <a:pt x="58578" y="79688"/>
                  </a:lnTo>
                  <a:lnTo>
                    <a:pt x="57338" y="58109"/>
                  </a:lnTo>
                  <a:lnTo>
                    <a:pt x="60056" y="49222"/>
                  </a:lnTo>
                  <a:lnTo>
                    <a:pt x="62262" y="45370"/>
                  </a:lnTo>
                  <a:lnTo>
                    <a:pt x="64791" y="42802"/>
                  </a:lnTo>
                  <a:lnTo>
                    <a:pt x="106523" y="20067"/>
                  </a:lnTo>
                  <a:lnTo>
                    <a:pt x="133108" y="11260"/>
                  </a:lnTo>
                  <a:lnTo>
                    <a:pt x="172673" y="9378"/>
                  </a:lnTo>
                  <a:lnTo>
                    <a:pt x="205086" y="10188"/>
                  </a:lnTo>
                  <a:lnTo>
                    <a:pt x="228600" y="186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9" name="SMARTInkShape-2875">
              <a:extLst>
                <a:ext uri="{FF2B5EF4-FFF2-40B4-BE49-F238E27FC236}">
                  <a16:creationId xmlns:a16="http://schemas.microsoft.com/office/drawing/2014/main" id="{D597CCA8-728E-4D34-359B-1730103937A4}"/>
                </a:ext>
              </a:extLst>
            </p:cNvPr>
            <p:cNvSpPr/>
            <p:nvPr>
              <p:custDataLst>
                <p:tags r:id="rId187"/>
              </p:custDataLst>
            </p:nvPr>
          </p:nvSpPr>
          <p:spPr>
            <a:xfrm>
              <a:off x="6067425" y="4133850"/>
              <a:ext cx="18901" cy="76201"/>
            </a:xfrm>
            <a:custGeom>
              <a:avLst/>
              <a:gdLst/>
              <a:ahLst/>
              <a:cxnLst/>
              <a:rect l="0" t="0" r="0" b="0"/>
              <a:pathLst>
                <a:path w="18901" h="76201">
                  <a:moveTo>
                    <a:pt x="0" y="0"/>
                  </a:moveTo>
                  <a:lnTo>
                    <a:pt x="0" y="0"/>
                  </a:lnTo>
                  <a:lnTo>
                    <a:pt x="17333" y="0"/>
                  </a:lnTo>
                  <a:lnTo>
                    <a:pt x="17905" y="1058"/>
                  </a:lnTo>
                  <a:lnTo>
                    <a:pt x="18900" y="13257"/>
                  </a:lnTo>
                  <a:lnTo>
                    <a:pt x="9784" y="60269"/>
                  </a:lnTo>
                  <a:lnTo>
                    <a:pt x="9525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0" name="SMARTInkShape-2876">
              <a:extLst>
                <a:ext uri="{FF2B5EF4-FFF2-40B4-BE49-F238E27FC236}">
                  <a16:creationId xmlns:a16="http://schemas.microsoft.com/office/drawing/2014/main" id="{F60CA5C3-BEDD-937A-57E9-DEF6EC7E5467}"/>
                </a:ext>
              </a:extLst>
            </p:cNvPr>
            <p:cNvSpPr/>
            <p:nvPr>
              <p:custDataLst>
                <p:tags r:id="rId188"/>
              </p:custDataLst>
            </p:nvPr>
          </p:nvSpPr>
          <p:spPr>
            <a:xfrm>
              <a:off x="6105525" y="4057650"/>
              <a:ext cx="19051" cy="38101"/>
            </a:xfrm>
            <a:custGeom>
              <a:avLst/>
              <a:gdLst/>
              <a:ahLst/>
              <a:cxnLst/>
              <a:rect l="0" t="0" r="0" b="0"/>
              <a:pathLst>
                <a:path w="19051" h="38101">
                  <a:moveTo>
                    <a:pt x="0" y="38100"/>
                  </a:moveTo>
                  <a:lnTo>
                    <a:pt x="0" y="38100"/>
                  </a:lnTo>
                  <a:lnTo>
                    <a:pt x="7539" y="20200"/>
                  </a:lnTo>
                  <a:lnTo>
                    <a:pt x="8201" y="16641"/>
                  </a:lnTo>
                  <a:lnTo>
                    <a:pt x="11759" y="9866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1" name="SMARTInkShape-2877">
              <a:extLst>
                <a:ext uri="{FF2B5EF4-FFF2-40B4-BE49-F238E27FC236}">
                  <a16:creationId xmlns:a16="http://schemas.microsoft.com/office/drawing/2014/main" id="{82A831CA-D277-51B6-7842-2D4A700ACAE2}"/>
                </a:ext>
              </a:extLst>
            </p:cNvPr>
            <p:cNvSpPr/>
            <p:nvPr>
              <p:custDataLst>
                <p:tags r:id="rId189"/>
              </p:custDataLst>
            </p:nvPr>
          </p:nvSpPr>
          <p:spPr>
            <a:xfrm>
              <a:off x="6162835" y="4010025"/>
              <a:ext cx="85566" cy="204393"/>
            </a:xfrm>
            <a:custGeom>
              <a:avLst/>
              <a:gdLst/>
              <a:ahLst/>
              <a:cxnLst/>
              <a:rect l="0" t="0" r="0" b="0"/>
              <a:pathLst>
                <a:path w="85566" h="204393">
                  <a:moveTo>
                    <a:pt x="28415" y="0"/>
                  </a:moveTo>
                  <a:lnTo>
                    <a:pt x="28415" y="0"/>
                  </a:lnTo>
                  <a:lnTo>
                    <a:pt x="36616" y="0"/>
                  </a:lnTo>
                  <a:lnTo>
                    <a:pt x="37057" y="1058"/>
                  </a:lnTo>
                  <a:lnTo>
                    <a:pt x="37547" y="5057"/>
                  </a:lnTo>
                  <a:lnTo>
                    <a:pt x="34943" y="10361"/>
                  </a:lnTo>
                  <a:lnTo>
                    <a:pt x="31316" y="16247"/>
                  </a:lnTo>
                  <a:lnTo>
                    <a:pt x="29275" y="26569"/>
                  </a:lnTo>
                  <a:lnTo>
                    <a:pt x="27432" y="69369"/>
                  </a:lnTo>
                  <a:lnTo>
                    <a:pt x="18070" y="112637"/>
                  </a:lnTo>
                  <a:lnTo>
                    <a:pt x="6027" y="152071"/>
                  </a:lnTo>
                  <a:lnTo>
                    <a:pt x="202" y="197301"/>
                  </a:lnTo>
                  <a:lnTo>
                    <a:pt x="0" y="203400"/>
                  </a:lnTo>
                  <a:lnTo>
                    <a:pt x="2064" y="204392"/>
                  </a:lnTo>
                  <a:lnTo>
                    <a:pt x="10001" y="202672"/>
                  </a:lnTo>
                  <a:lnTo>
                    <a:pt x="38442" y="192835"/>
                  </a:lnTo>
                  <a:lnTo>
                    <a:pt x="57139" y="188370"/>
                  </a:lnTo>
                  <a:lnTo>
                    <a:pt x="74609" y="181949"/>
                  </a:lnTo>
                  <a:lnTo>
                    <a:pt x="85565" y="1809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39" name="SMARTInkShape-Group496">
            <a:extLst>
              <a:ext uri="{FF2B5EF4-FFF2-40B4-BE49-F238E27FC236}">
                <a16:creationId xmlns:a16="http://schemas.microsoft.com/office/drawing/2014/main" id="{B4A17284-E02B-0B49-5E68-F13A4A684F44}"/>
              </a:ext>
            </a:extLst>
          </p:cNvPr>
          <p:cNvGrpSpPr/>
          <p:nvPr/>
        </p:nvGrpSpPr>
        <p:grpSpPr>
          <a:xfrm>
            <a:off x="7029450" y="4038600"/>
            <a:ext cx="861855" cy="247651"/>
            <a:chOff x="7029450" y="4038600"/>
            <a:chExt cx="861855" cy="247651"/>
          </a:xfrm>
        </p:grpSpPr>
        <p:sp>
          <p:nvSpPr>
            <p:cNvPr id="1833" name="SMARTInkShape-2878">
              <a:extLst>
                <a:ext uri="{FF2B5EF4-FFF2-40B4-BE49-F238E27FC236}">
                  <a16:creationId xmlns:a16="http://schemas.microsoft.com/office/drawing/2014/main" id="{2806A9C4-3665-47F5-9051-26749B69B02A}"/>
                </a:ext>
              </a:extLst>
            </p:cNvPr>
            <p:cNvSpPr/>
            <p:nvPr>
              <p:custDataLst>
                <p:tags r:id="rId173"/>
              </p:custDataLst>
            </p:nvPr>
          </p:nvSpPr>
          <p:spPr>
            <a:xfrm>
              <a:off x="7630132" y="4154742"/>
              <a:ext cx="108135" cy="121984"/>
            </a:xfrm>
            <a:custGeom>
              <a:avLst/>
              <a:gdLst/>
              <a:ahLst/>
              <a:cxnLst/>
              <a:rect l="0" t="0" r="0" b="0"/>
              <a:pathLst>
                <a:path w="108135" h="121984">
                  <a:moveTo>
                    <a:pt x="27968" y="36258"/>
                  </a:moveTo>
                  <a:lnTo>
                    <a:pt x="27968" y="36258"/>
                  </a:lnTo>
                  <a:lnTo>
                    <a:pt x="58559" y="36258"/>
                  </a:lnTo>
                  <a:lnTo>
                    <a:pt x="65553" y="33436"/>
                  </a:lnTo>
                  <a:lnTo>
                    <a:pt x="68900" y="31201"/>
                  </a:lnTo>
                  <a:lnTo>
                    <a:pt x="92612" y="24499"/>
                  </a:lnTo>
                  <a:lnTo>
                    <a:pt x="106942" y="13592"/>
                  </a:lnTo>
                  <a:lnTo>
                    <a:pt x="108134" y="10564"/>
                  </a:lnTo>
                  <a:lnTo>
                    <a:pt x="107870" y="7487"/>
                  </a:lnTo>
                  <a:lnTo>
                    <a:pt x="106636" y="4377"/>
                  </a:lnTo>
                  <a:lnTo>
                    <a:pt x="102639" y="2304"/>
                  </a:lnTo>
                  <a:lnTo>
                    <a:pt x="89729" y="0"/>
                  </a:lnTo>
                  <a:lnTo>
                    <a:pt x="76231" y="1799"/>
                  </a:lnTo>
                  <a:lnTo>
                    <a:pt x="63176" y="7185"/>
                  </a:lnTo>
                  <a:lnTo>
                    <a:pt x="17160" y="47305"/>
                  </a:lnTo>
                  <a:lnTo>
                    <a:pt x="6303" y="68106"/>
                  </a:lnTo>
                  <a:lnTo>
                    <a:pt x="0" y="98900"/>
                  </a:lnTo>
                  <a:lnTo>
                    <a:pt x="2484" y="103963"/>
                  </a:lnTo>
                  <a:lnTo>
                    <a:pt x="6058" y="109740"/>
                  </a:lnTo>
                  <a:lnTo>
                    <a:pt x="7648" y="115836"/>
                  </a:lnTo>
                  <a:lnTo>
                    <a:pt x="11246" y="117885"/>
                  </a:lnTo>
                  <a:lnTo>
                    <a:pt x="49540" y="121823"/>
                  </a:lnTo>
                  <a:lnTo>
                    <a:pt x="85118" y="1219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4" name="SMARTInkShape-2879">
              <a:extLst>
                <a:ext uri="{FF2B5EF4-FFF2-40B4-BE49-F238E27FC236}">
                  <a16:creationId xmlns:a16="http://schemas.microsoft.com/office/drawing/2014/main" id="{755BD892-006F-A1CB-DC0D-0BF179A8B939}"/>
                </a:ext>
              </a:extLst>
            </p:cNvPr>
            <p:cNvSpPr/>
            <p:nvPr>
              <p:custDataLst>
                <p:tags r:id="rId174"/>
              </p:custDataLst>
            </p:nvPr>
          </p:nvSpPr>
          <p:spPr>
            <a:xfrm>
              <a:off x="7762875" y="4154258"/>
              <a:ext cx="128430" cy="131993"/>
            </a:xfrm>
            <a:custGeom>
              <a:avLst/>
              <a:gdLst/>
              <a:ahLst/>
              <a:cxnLst/>
              <a:rect l="0" t="0" r="0" b="0"/>
              <a:pathLst>
                <a:path w="128430" h="131993">
                  <a:moveTo>
                    <a:pt x="114300" y="17692"/>
                  </a:moveTo>
                  <a:lnTo>
                    <a:pt x="114300" y="17692"/>
                  </a:lnTo>
                  <a:lnTo>
                    <a:pt x="119356" y="12635"/>
                  </a:lnTo>
                  <a:lnTo>
                    <a:pt x="124661" y="10153"/>
                  </a:lnTo>
                  <a:lnTo>
                    <a:pt x="127557" y="9491"/>
                  </a:lnTo>
                  <a:lnTo>
                    <a:pt x="128429" y="9050"/>
                  </a:lnTo>
                  <a:lnTo>
                    <a:pt x="127953" y="8756"/>
                  </a:lnTo>
                  <a:lnTo>
                    <a:pt x="126578" y="8560"/>
                  </a:lnTo>
                  <a:lnTo>
                    <a:pt x="115705" y="1698"/>
                  </a:lnTo>
                  <a:lnTo>
                    <a:pt x="105752" y="0"/>
                  </a:lnTo>
                  <a:lnTo>
                    <a:pt x="97096" y="2068"/>
                  </a:lnTo>
                  <a:lnTo>
                    <a:pt x="72014" y="13910"/>
                  </a:lnTo>
                  <a:lnTo>
                    <a:pt x="59876" y="16011"/>
                  </a:lnTo>
                  <a:lnTo>
                    <a:pt x="54734" y="18688"/>
                  </a:lnTo>
                  <a:lnTo>
                    <a:pt x="46198" y="27307"/>
                  </a:lnTo>
                  <a:lnTo>
                    <a:pt x="41699" y="35371"/>
                  </a:lnTo>
                  <a:lnTo>
                    <a:pt x="40499" y="39003"/>
                  </a:lnTo>
                  <a:lnTo>
                    <a:pt x="40758" y="41424"/>
                  </a:lnTo>
                  <a:lnTo>
                    <a:pt x="41988" y="43039"/>
                  </a:lnTo>
                  <a:lnTo>
                    <a:pt x="51599" y="50955"/>
                  </a:lnTo>
                  <a:lnTo>
                    <a:pt x="78841" y="73146"/>
                  </a:lnTo>
                  <a:lnTo>
                    <a:pt x="89918" y="94095"/>
                  </a:lnTo>
                  <a:lnTo>
                    <a:pt x="94197" y="111728"/>
                  </a:lnTo>
                  <a:lnTo>
                    <a:pt x="94548" y="115307"/>
                  </a:lnTo>
                  <a:lnTo>
                    <a:pt x="93724" y="117694"/>
                  </a:lnTo>
                  <a:lnTo>
                    <a:pt x="92115" y="119285"/>
                  </a:lnTo>
                  <a:lnTo>
                    <a:pt x="87507" y="122111"/>
                  </a:lnTo>
                  <a:lnTo>
                    <a:pt x="78963" y="128594"/>
                  </a:lnTo>
                  <a:lnTo>
                    <a:pt x="72841" y="130482"/>
                  </a:lnTo>
                  <a:lnTo>
                    <a:pt x="0" y="1319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5" name="SMARTInkShape-2880">
              <a:extLst>
                <a:ext uri="{FF2B5EF4-FFF2-40B4-BE49-F238E27FC236}">
                  <a16:creationId xmlns:a16="http://schemas.microsoft.com/office/drawing/2014/main" id="{BCDD023F-B6F9-EB99-54BC-92B5EAE95EE4}"/>
                </a:ext>
              </a:extLst>
            </p:cNvPr>
            <p:cNvSpPr/>
            <p:nvPr>
              <p:custDataLst>
                <p:tags r:id="rId175"/>
              </p:custDataLst>
            </p:nvPr>
          </p:nvSpPr>
          <p:spPr>
            <a:xfrm>
              <a:off x="7498216" y="4153293"/>
              <a:ext cx="121785" cy="116376"/>
            </a:xfrm>
            <a:custGeom>
              <a:avLst/>
              <a:gdLst/>
              <a:ahLst/>
              <a:cxnLst/>
              <a:rect l="0" t="0" r="0" b="0"/>
              <a:pathLst>
                <a:path w="121785" h="116376">
                  <a:moveTo>
                    <a:pt x="26534" y="9132"/>
                  </a:moveTo>
                  <a:lnTo>
                    <a:pt x="26534" y="9132"/>
                  </a:lnTo>
                  <a:lnTo>
                    <a:pt x="26534" y="931"/>
                  </a:lnTo>
                  <a:lnTo>
                    <a:pt x="25476" y="490"/>
                  </a:lnTo>
                  <a:lnTo>
                    <a:pt x="21478" y="0"/>
                  </a:lnTo>
                  <a:lnTo>
                    <a:pt x="16173" y="2604"/>
                  </a:lnTo>
                  <a:lnTo>
                    <a:pt x="13277" y="4780"/>
                  </a:lnTo>
                  <a:lnTo>
                    <a:pt x="10058" y="12842"/>
                  </a:lnTo>
                  <a:lnTo>
                    <a:pt x="5425" y="29282"/>
                  </a:lnTo>
                  <a:lnTo>
                    <a:pt x="1277" y="42429"/>
                  </a:lnTo>
                  <a:lnTo>
                    <a:pt x="0" y="67681"/>
                  </a:lnTo>
                  <a:lnTo>
                    <a:pt x="3452" y="85954"/>
                  </a:lnTo>
                  <a:lnTo>
                    <a:pt x="11336" y="99014"/>
                  </a:lnTo>
                  <a:lnTo>
                    <a:pt x="33645" y="116022"/>
                  </a:lnTo>
                  <a:lnTo>
                    <a:pt x="39742" y="116375"/>
                  </a:lnTo>
                  <a:lnTo>
                    <a:pt x="52160" y="111123"/>
                  </a:lnTo>
                  <a:lnTo>
                    <a:pt x="61912" y="101734"/>
                  </a:lnTo>
                  <a:lnTo>
                    <a:pt x="93807" y="55688"/>
                  </a:lnTo>
                  <a:lnTo>
                    <a:pt x="121784" y="186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6" name="SMARTInkShape-2881">
              <a:extLst>
                <a:ext uri="{FF2B5EF4-FFF2-40B4-BE49-F238E27FC236}">
                  <a16:creationId xmlns:a16="http://schemas.microsoft.com/office/drawing/2014/main" id="{C957B618-867C-E4E7-3005-587AABCE749C}"/>
                </a:ext>
              </a:extLst>
            </p:cNvPr>
            <p:cNvSpPr/>
            <p:nvPr>
              <p:custDataLst>
                <p:tags r:id="rId176"/>
              </p:custDataLst>
            </p:nvPr>
          </p:nvSpPr>
          <p:spPr>
            <a:xfrm>
              <a:off x="7415082" y="4038600"/>
              <a:ext cx="42994" cy="190501"/>
            </a:xfrm>
            <a:custGeom>
              <a:avLst/>
              <a:gdLst/>
              <a:ahLst/>
              <a:cxnLst/>
              <a:rect l="0" t="0" r="0" b="0"/>
              <a:pathLst>
                <a:path w="42994" h="190501">
                  <a:moveTo>
                    <a:pt x="42993" y="0"/>
                  </a:moveTo>
                  <a:lnTo>
                    <a:pt x="42993" y="0"/>
                  </a:lnTo>
                  <a:lnTo>
                    <a:pt x="32632" y="38623"/>
                  </a:lnTo>
                  <a:lnTo>
                    <a:pt x="17483" y="84736"/>
                  </a:lnTo>
                  <a:lnTo>
                    <a:pt x="7693" y="113478"/>
                  </a:lnTo>
                  <a:lnTo>
                    <a:pt x="0" y="155558"/>
                  </a:lnTo>
                  <a:lnTo>
                    <a:pt x="4893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7" name="SMARTInkShape-2882">
              <a:extLst>
                <a:ext uri="{FF2B5EF4-FFF2-40B4-BE49-F238E27FC236}">
                  <a16:creationId xmlns:a16="http://schemas.microsoft.com/office/drawing/2014/main" id="{169457A5-C692-6FA6-A35C-F064A104BF94}"/>
                </a:ext>
              </a:extLst>
            </p:cNvPr>
            <p:cNvSpPr/>
            <p:nvPr>
              <p:custDataLst>
                <p:tags r:id="rId177"/>
              </p:custDataLst>
            </p:nvPr>
          </p:nvSpPr>
          <p:spPr>
            <a:xfrm>
              <a:off x="7216698" y="4143530"/>
              <a:ext cx="146128" cy="113814"/>
            </a:xfrm>
            <a:custGeom>
              <a:avLst/>
              <a:gdLst/>
              <a:ahLst/>
              <a:cxnLst/>
              <a:rect l="0" t="0" r="0" b="0"/>
              <a:pathLst>
                <a:path w="146128" h="113814">
                  <a:moveTo>
                    <a:pt x="69927" y="47470"/>
                  </a:moveTo>
                  <a:lnTo>
                    <a:pt x="69927" y="47470"/>
                  </a:lnTo>
                  <a:lnTo>
                    <a:pt x="74983" y="42413"/>
                  </a:lnTo>
                  <a:lnTo>
                    <a:pt x="77467" y="37109"/>
                  </a:lnTo>
                  <a:lnTo>
                    <a:pt x="78128" y="34213"/>
                  </a:lnTo>
                  <a:lnTo>
                    <a:pt x="88017" y="19059"/>
                  </a:lnTo>
                  <a:lnTo>
                    <a:pt x="88550" y="14382"/>
                  </a:lnTo>
                  <a:lnTo>
                    <a:pt x="85966" y="8775"/>
                  </a:lnTo>
                  <a:lnTo>
                    <a:pt x="79833" y="368"/>
                  </a:lnTo>
                  <a:lnTo>
                    <a:pt x="74508" y="0"/>
                  </a:lnTo>
                  <a:lnTo>
                    <a:pt x="43814" y="13116"/>
                  </a:lnTo>
                  <a:lnTo>
                    <a:pt x="30322" y="22239"/>
                  </a:lnTo>
                  <a:lnTo>
                    <a:pt x="1548" y="62593"/>
                  </a:lnTo>
                  <a:lnTo>
                    <a:pt x="0" y="69194"/>
                  </a:lnTo>
                  <a:lnTo>
                    <a:pt x="2615" y="101379"/>
                  </a:lnTo>
                  <a:lnTo>
                    <a:pt x="3885" y="105634"/>
                  </a:lnTo>
                  <a:lnTo>
                    <a:pt x="5791" y="108471"/>
                  </a:lnTo>
                  <a:lnTo>
                    <a:pt x="11396" y="113024"/>
                  </a:lnTo>
                  <a:lnTo>
                    <a:pt x="17424" y="113813"/>
                  </a:lnTo>
                  <a:lnTo>
                    <a:pt x="48389" y="92658"/>
                  </a:lnTo>
                  <a:lnTo>
                    <a:pt x="61899" y="77557"/>
                  </a:lnTo>
                  <a:lnTo>
                    <a:pt x="87052" y="40341"/>
                  </a:lnTo>
                  <a:lnTo>
                    <a:pt x="87693" y="40600"/>
                  </a:lnTo>
                  <a:lnTo>
                    <a:pt x="88406" y="43712"/>
                  </a:lnTo>
                  <a:lnTo>
                    <a:pt x="88971" y="90142"/>
                  </a:lnTo>
                  <a:lnTo>
                    <a:pt x="88976" y="94116"/>
                  </a:lnTo>
                  <a:lnTo>
                    <a:pt x="91799" y="94660"/>
                  </a:lnTo>
                  <a:lnTo>
                    <a:pt x="146127" y="950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8" name="SMARTInkShape-2883">
              <a:extLst>
                <a:ext uri="{FF2B5EF4-FFF2-40B4-BE49-F238E27FC236}">
                  <a16:creationId xmlns:a16="http://schemas.microsoft.com/office/drawing/2014/main" id="{2340C0BE-FE2F-F70F-00CA-4A582E4799E9}"/>
                </a:ext>
              </a:extLst>
            </p:cNvPr>
            <p:cNvSpPr/>
            <p:nvPr>
              <p:custDataLst>
                <p:tags r:id="rId178"/>
              </p:custDataLst>
            </p:nvPr>
          </p:nvSpPr>
          <p:spPr>
            <a:xfrm>
              <a:off x="7029450" y="4133850"/>
              <a:ext cx="161926" cy="113296"/>
            </a:xfrm>
            <a:custGeom>
              <a:avLst/>
              <a:gdLst/>
              <a:ahLst/>
              <a:cxnLst/>
              <a:rect l="0" t="0" r="0" b="0"/>
              <a:pathLst>
                <a:path w="161926" h="113296">
                  <a:moveTo>
                    <a:pt x="0" y="9525"/>
                  </a:moveTo>
                  <a:lnTo>
                    <a:pt x="0" y="9525"/>
                  </a:lnTo>
                  <a:lnTo>
                    <a:pt x="17610" y="9525"/>
                  </a:lnTo>
                  <a:lnTo>
                    <a:pt x="18090" y="10583"/>
                  </a:lnTo>
                  <a:lnTo>
                    <a:pt x="24095" y="51437"/>
                  </a:lnTo>
                  <a:lnTo>
                    <a:pt x="30807" y="82568"/>
                  </a:lnTo>
                  <a:lnTo>
                    <a:pt x="45874" y="110910"/>
                  </a:lnTo>
                  <a:lnTo>
                    <a:pt x="47517" y="112040"/>
                  </a:lnTo>
                  <a:lnTo>
                    <a:pt x="52163" y="113295"/>
                  </a:lnTo>
                  <a:lnTo>
                    <a:pt x="54884" y="112572"/>
                  </a:lnTo>
                  <a:lnTo>
                    <a:pt x="63769" y="106497"/>
                  </a:lnTo>
                  <a:lnTo>
                    <a:pt x="79411" y="91883"/>
                  </a:lnTo>
                  <a:lnTo>
                    <a:pt x="105616" y="47913"/>
                  </a:lnTo>
                  <a:lnTo>
                    <a:pt x="125285" y="19695"/>
                  </a:lnTo>
                  <a:lnTo>
                    <a:pt x="141074" y="7482"/>
                  </a:lnTo>
                  <a:lnTo>
                    <a:pt x="1619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49" name="SMARTInkShape-Group497">
            <a:extLst>
              <a:ext uri="{FF2B5EF4-FFF2-40B4-BE49-F238E27FC236}">
                <a16:creationId xmlns:a16="http://schemas.microsoft.com/office/drawing/2014/main" id="{0823F970-A78F-B263-69FE-1F7A865C80E4}"/>
              </a:ext>
            </a:extLst>
          </p:cNvPr>
          <p:cNvGrpSpPr/>
          <p:nvPr/>
        </p:nvGrpSpPr>
        <p:grpSpPr>
          <a:xfrm>
            <a:off x="4736291" y="4516174"/>
            <a:ext cx="883460" cy="339876"/>
            <a:chOff x="4736291" y="4516174"/>
            <a:chExt cx="883460" cy="339876"/>
          </a:xfrm>
        </p:grpSpPr>
        <p:sp>
          <p:nvSpPr>
            <p:cNvPr id="1840" name="SMARTInkShape-2884">
              <a:extLst>
                <a:ext uri="{FF2B5EF4-FFF2-40B4-BE49-F238E27FC236}">
                  <a16:creationId xmlns:a16="http://schemas.microsoft.com/office/drawing/2014/main" id="{1D41CA6E-2FE9-7FA7-D624-309DB243FD58}"/>
                </a:ext>
              </a:extLst>
            </p:cNvPr>
            <p:cNvSpPr/>
            <p:nvPr>
              <p:custDataLst>
                <p:tags r:id="rId164"/>
              </p:custDataLst>
            </p:nvPr>
          </p:nvSpPr>
          <p:spPr>
            <a:xfrm>
              <a:off x="5505450" y="4610100"/>
              <a:ext cx="114301" cy="19051"/>
            </a:xfrm>
            <a:custGeom>
              <a:avLst/>
              <a:gdLst/>
              <a:ahLst/>
              <a:cxnLst/>
              <a:rect l="0" t="0" r="0" b="0"/>
              <a:pathLst>
                <a:path w="114301" h="19051">
                  <a:moveTo>
                    <a:pt x="0" y="19050"/>
                  </a:moveTo>
                  <a:lnTo>
                    <a:pt x="0" y="19050"/>
                  </a:lnTo>
                  <a:lnTo>
                    <a:pt x="36890" y="17992"/>
                  </a:lnTo>
                  <a:lnTo>
                    <a:pt x="82023" y="9787"/>
                  </a:lnTo>
                  <a:lnTo>
                    <a:pt x="98356" y="9559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1" name="SMARTInkShape-2885">
              <a:extLst>
                <a:ext uri="{FF2B5EF4-FFF2-40B4-BE49-F238E27FC236}">
                  <a16:creationId xmlns:a16="http://schemas.microsoft.com/office/drawing/2014/main" id="{97875580-53C9-412F-C6AB-06147E6683B7}"/>
                </a:ext>
              </a:extLst>
            </p:cNvPr>
            <p:cNvSpPr/>
            <p:nvPr>
              <p:custDataLst>
                <p:tags r:id="rId165"/>
              </p:custDataLst>
            </p:nvPr>
          </p:nvSpPr>
          <p:spPr>
            <a:xfrm>
              <a:off x="5516419" y="4516174"/>
              <a:ext cx="55707" cy="189161"/>
            </a:xfrm>
            <a:custGeom>
              <a:avLst/>
              <a:gdLst/>
              <a:ahLst/>
              <a:cxnLst/>
              <a:rect l="0" t="0" r="0" b="0"/>
              <a:pathLst>
                <a:path w="55707" h="189161">
                  <a:moveTo>
                    <a:pt x="27131" y="8201"/>
                  </a:moveTo>
                  <a:lnTo>
                    <a:pt x="27131" y="8201"/>
                  </a:lnTo>
                  <a:lnTo>
                    <a:pt x="35332" y="0"/>
                  </a:lnTo>
                  <a:lnTo>
                    <a:pt x="35773" y="617"/>
                  </a:lnTo>
                  <a:lnTo>
                    <a:pt x="36540" y="17106"/>
                  </a:lnTo>
                  <a:lnTo>
                    <a:pt x="26280" y="56999"/>
                  </a:lnTo>
                  <a:lnTo>
                    <a:pt x="18748" y="94943"/>
                  </a:lnTo>
                  <a:lnTo>
                    <a:pt x="16886" y="108221"/>
                  </a:lnTo>
                  <a:lnTo>
                    <a:pt x="11160" y="120974"/>
                  </a:lnTo>
                  <a:lnTo>
                    <a:pt x="722" y="166935"/>
                  </a:lnTo>
                  <a:lnTo>
                    <a:pt x="0" y="171174"/>
                  </a:lnTo>
                  <a:lnTo>
                    <a:pt x="578" y="175058"/>
                  </a:lnTo>
                  <a:lnTo>
                    <a:pt x="7726" y="188563"/>
                  </a:lnTo>
                  <a:lnTo>
                    <a:pt x="27317" y="189160"/>
                  </a:lnTo>
                  <a:lnTo>
                    <a:pt x="55706" y="1796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2" name="SMARTInkShape-2886">
              <a:extLst>
                <a:ext uri="{FF2B5EF4-FFF2-40B4-BE49-F238E27FC236}">
                  <a16:creationId xmlns:a16="http://schemas.microsoft.com/office/drawing/2014/main" id="{E9790728-7AF9-353A-8E0F-D85BFFE6E214}"/>
                </a:ext>
              </a:extLst>
            </p:cNvPr>
            <p:cNvSpPr/>
            <p:nvPr>
              <p:custDataLst>
                <p:tags r:id="rId166"/>
              </p:custDataLst>
            </p:nvPr>
          </p:nvSpPr>
          <p:spPr>
            <a:xfrm>
              <a:off x="5381833" y="4629542"/>
              <a:ext cx="95043" cy="75214"/>
            </a:xfrm>
            <a:custGeom>
              <a:avLst/>
              <a:gdLst/>
              <a:ahLst/>
              <a:cxnLst/>
              <a:rect l="0" t="0" r="0" b="0"/>
              <a:pathLst>
                <a:path w="95043" h="75214">
                  <a:moveTo>
                    <a:pt x="47417" y="9133"/>
                  </a:moveTo>
                  <a:lnTo>
                    <a:pt x="47417" y="9133"/>
                  </a:lnTo>
                  <a:lnTo>
                    <a:pt x="55618" y="932"/>
                  </a:lnTo>
                  <a:lnTo>
                    <a:pt x="55001" y="491"/>
                  </a:lnTo>
                  <a:lnTo>
                    <a:pt x="51493" y="0"/>
                  </a:lnTo>
                  <a:lnTo>
                    <a:pt x="38512" y="4781"/>
                  </a:lnTo>
                  <a:lnTo>
                    <a:pt x="7800" y="30209"/>
                  </a:lnTo>
                  <a:lnTo>
                    <a:pt x="3351" y="40019"/>
                  </a:lnTo>
                  <a:lnTo>
                    <a:pt x="0" y="69036"/>
                  </a:lnTo>
                  <a:lnTo>
                    <a:pt x="989" y="71294"/>
                  </a:lnTo>
                  <a:lnTo>
                    <a:pt x="2707" y="72798"/>
                  </a:lnTo>
                  <a:lnTo>
                    <a:pt x="4910" y="73802"/>
                  </a:lnTo>
                  <a:lnTo>
                    <a:pt x="18124" y="75213"/>
                  </a:lnTo>
                  <a:lnTo>
                    <a:pt x="62184" y="67555"/>
                  </a:lnTo>
                  <a:lnTo>
                    <a:pt x="95042" y="567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3" name="SMARTInkShape-2887">
              <a:extLst>
                <a:ext uri="{FF2B5EF4-FFF2-40B4-BE49-F238E27FC236}">
                  <a16:creationId xmlns:a16="http://schemas.microsoft.com/office/drawing/2014/main" id="{5793DA7D-F5A3-67E5-4A8C-18FAAEF87C2F}"/>
                </a:ext>
              </a:extLst>
            </p:cNvPr>
            <p:cNvSpPr/>
            <p:nvPr>
              <p:custDataLst>
                <p:tags r:id="rId167"/>
              </p:custDataLst>
            </p:nvPr>
          </p:nvSpPr>
          <p:spPr>
            <a:xfrm>
              <a:off x="5249991" y="4611551"/>
              <a:ext cx="83951" cy="116659"/>
            </a:xfrm>
            <a:custGeom>
              <a:avLst/>
              <a:gdLst/>
              <a:ahLst/>
              <a:cxnLst/>
              <a:rect l="0" t="0" r="0" b="0"/>
              <a:pathLst>
                <a:path w="83951" h="116659">
                  <a:moveTo>
                    <a:pt x="17334" y="27124"/>
                  </a:moveTo>
                  <a:lnTo>
                    <a:pt x="17334" y="27124"/>
                  </a:lnTo>
                  <a:lnTo>
                    <a:pt x="35234" y="34663"/>
                  </a:lnTo>
                  <a:lnTo>
                    <a:pt x="48856" y="36257"/>
                  </a:lnTo>
                  <a:lnTo>
                    <a:pt x="81729" y="27507"/>
                  </a:lnTo>
                  <a:lnTo>
                    <a:pt x="82489" y="26321"/>
                  </a:lnTo>
                  <a:lnTo>
                    <a:pt x="83877" y="17446"/>
                  </a:lnTo>
                  <a:lnTo>
                    <a:pt x="83950" y="12945"/>
                  </a:lnTo>
                  <a:lnTo>
                    <a:pt x="82911" y="11321"/>
                  </a:lnTo>
                  <a:lnTo>
                    <a:pt x="81161" y="10239"/>
                  </a:lnTo>
                  <a:lnTo>
                    <a:pt x="53417" y="0"/>
                  </a:lnTo>
                  <a:lnTo>
                    <a:pt x="43601" y="4839"/>
                  </a:lnTo>
                  <a:lnTo>
                    <a:pt x="9525" y="35166"/>
                  </a:lnTo>
                  <a:lnTo>
                    <a:pt x="3280" y="44104"/>
                  </a:lnTo>
                  <a:lnTo>
                    <a:pt x="504" y="53721"/>
                  </a:lnTo>
                  <a:lnTo>
                    <a:pt x="0" y="75927"/>
                  </a:lnTo>
                  <a:lnTo>
                    <a:pt x="6084" y="95324"/>
                  </a:lnTo>
                  <a:lnTo>
                    <a:pt x="20701" y="115390"/>
                  </a:lnTo>
                  <a:lnTo>
                    <a:pt x="24870" y="116658"/>
                  </a:lnTo>
                  <a:lnTo>
                    <a:pt x="74484" y="1033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4" name="SMARTInkShape-2888">
              <a:extLst>
                <a:ext uri="{FF2B5EF4-FFF2-40B4-BE49-F238E27FC236}">
                  <a16:creationId xmlns:a16="http://schemas.microsoft.com/office/drawing/2014/main" id="{DC4AFF74-6A69-1F6E-AE43-603B123094CF}"/>
                </a:ext>
              </a:extLst>
            </p:cNvPr>
            <p:cNvSpPr/>
            <p:nvPr>
              <p:custDataLst>
                <p:tags r:id="rId168"/>
              </p:custDataLst>
            </p:nvPr>
          </p:nvSpPr>
          <p:spPr>
            <a:xfrm>
              <a:off x="5191125" y="4572000"/>
              <a:ext cx="19051" cy="28576"/>
            </a:xfrm>
            <a:custGeom>
              <a:avLst/>
              <a:gdLst/>
              <a:ahLst/>
              <a:cxnLst/>
              <a:rect l="0" t="0" r="0" b="0"/>
              <a:pathLst>
                <a:path w="19051" h="28576">
                  <a:moveTo>
                    <a:pt x="0" y="28575"/>
                  </a:moveTo>
                  <a:lnTo>
                    <a:pt x="0" y="28575"/>
                  </a:lnTo>
                  <a:lnTo>
                    <a:pt x="0" y="7116"/>
                  </a:lnTo>
                  <a:lnTo>
                    <a:pt x="1058" y="4744"/>
                  </a:lnTo>
                  <a:lnTo>
                    <a:pt x="2822" y="3163"/>
                  </a:lnTo>
                  <a:lnTo>
                    <a:pt x="7604" y="1406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5" name="SMARTInkShape-2889">
              <a:extLst>
                <a:ext uri="{FF2B5EF4-FFF2-40B4-BE49-F238E27FC236}">
                  <a16:creationId xmlns:a16="http://schemas.microsoft.com/office/drawing/2014/main" id="{1D09B18C-7AF0-33BF-220A-60336A3622C1}"/>
                </a:ext>
              </a:extLst>
            </p:cNvPr>
            <p:cNvSpPr/>
            <p:nvPr>
              <p:custDataLst>
                <p:tags r:id="rId169"/>
              </p:custDataLst>
            </p:nvPr>
          </p:nvSpPr>
          <p:spPr>
            <a:xfrm>
              <a:off x="5120511" y="4657725"/>
              <a:ext cx="80140" cy="198325"/>
            </a:xfrm>
            <a:custGeom>
              <a:avLst/>
              <a:gdLst/>
              <a:ahLst/>
              <a:cxnLst/>
              <a:rect l="0" t="0" r="0" b="0"/>
              <a:pathLst>
                <a:path w="80140" h="198325">
                  <a:moveTo>
                    <a:pt x="42039" y="0"/>
                  </a:moveTo>
                  <a:lnTo>
                    <a:pt x="42039" y="0"/>
                  </a:lnTo>
                  <a:lnTo>
                    <a:pt x="42039" y="45760"/>
                  </a:lnTo>
                  <a:lnTo>
                    <a:pt x="39217" y="60202"/>
                  </a:lnTo>
                  <a:lnTo>
                    <a:pt x="35494" y="72265"/>
                  </a:lnTo>
                  <a:lnTo>
                    <a:pt x="33102" y="108702"/>
                  </a:lnTo>
                  <a:lnTo>
                    <a:pt x="32630" y="151294"/>
                  </a:lnTo>
                  <a:lnTo>
                    <a:pt x="24323" y="194284"/>
                  </a:lnTo>
                  <a:lnTo>
                    <a:pt x="22820" y="196197"/>
                  </a:lnTo>
                  <a:lnTo>
                    <a:pt x="18328" y="198324"/>
                  </a:lnTo>
                  <a:lnTo>
                    <a:pt x="15648" y="196774"/>
                  </a:lnTo>
                  <a:lnTo>
                    <a:pt x="9849" y="189407"/>
                  </a:lnTo>
                  <a:lnTo>
                    <a:pt x="633" y="168304"/>
                  </a:lnTo>
                  <a:lnTo>
                    <a:pt x="0" y="153824"/>
                  </a:lnTo>
                  <a:lnTo>
                    <a:pt x="8217" y="127282"/>
                  </a:lnTo>
                  <a:lnTo>
                    <a:pt x="22022" y="108033"/>
                  </a:lnTo>
                  <a:lnTo>
                    <a:pt x="30673" y="100931"/>
                  </a:lnTo>
                  <a:lnTo>
                    <a:pt x="75623" y="76352"/>
                  </a:lnTo>
                  <a:lnTo>
                    <a:pt x="80139" y="66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6" name="SMARTInkShape-2890">
              <a:extLst>
                <a:ext uri="{FF2B5EF4-FFF2-40B4-BE49-F238E27FC236}">
                  <a16:creationId xmlns:a16="http://schemas.microsoft.com/office/drawing/2014/main" id="{3D1122E4-55D6-5C1E-A350-403DA516E867}"/>
                </a:ext>
              </a:extLst>
            </p:cNvPr>
            <p:cNvSpPr/>
            <p:nvPr>
              <p:custDataLst>
                <p:tags r:id="rId170"/>
              </p:custDataLst>
            </p:nvPr>
          </p:nvSpPr>
          <p:spPr>
            <a:xfrm>
              <a:off x="4957530" y="4620052"/>
              <a:ext cx="128821" cy="123360"/>
            </a:xfrm>
            <a:custGeom>
              <a:avLst/>
              <a:gdLst/>
              <a:ahLst/>
              <a:cxnLst/>
              <a:rect l="0" t="0" r="0" b="0"/>
              <a:pathLst>
                <a:path w="128821" h="123360">
                  <a:moveTo>
                    <a:pt x="14520" y="47198"/>
                  </a:moveTo>
                  <a:lnTo>
                    <a:pt x="14520" y="47198"/>
                  </a:lnTo>
                  <a:lnTo>
                    <a:pt x="19576" y="42141"/>
                  </a:lnTo>
                  <a:lnTo>
                    <a:pt x="24881" y="39659"/>
                  </a:lnTo>
                  <a:lnTo>
                    <a:pt x="69067" y="37707"/>
                  </a:lnTo>
                  <a:lnTo>
                    <a:pt x="82657" y="37683"/>
                  </a:lnTo>
                  <a:lnTo>
                    <a:pt x="85346" y="36622"/>
                  </a:lnTo>
                  <a:lnTo>
                    <a:pt x="87137" y="34856"/>
                  </a:lnTo>
                  <a:lnTo>
                    <a:pt x="88331" y="32620"/>
                  </a:lnTo>
                  <a:lnTo>
                    <a:pt x="90186" y="31129"/>
                  </a:lnTo>
                  <a:lnTo>
                    <a:pt x="100767" y="25914"/>
                  </a:lnTo>
                  <a:lnTo>
                    <a:pt x="106827" y="21863"/>
                  </a:lnTo>
                  <a:lnTo>
                    <a:pt x="117444" y="19050"/>
                  </a:lnTo>
                  <a:lnTo>
                    <a:pt x="118061" y="17849"/>
                  </a:lnTo>
                  <a:lnTo>
                    <a:pt x="119132" y="10460"/>
                  </a:lnTo>
                  <a:lnTo>
                    <a:pt x="109133" y="4445"/>
                  </a:lnTo>
                  <a:lnTo>
                    <a:pt x="97822" y="1016"/>
                  </a:lnTo>
                  <a:lnTo>
                    <a:pt x="72599" y="0"/>
                  </a:lnTo>
                  <a:lnTo>
                    <a:pt x="55855" y="5407"/>
                  </a:lnTo>
                  <a:lnTo>
                    <a:pt x="27859" y="26125"/>
                  </a:lnTo>
                  <a:lnTo>
                    <a:pt x="13416" y="49421"/>
                  </a:lnTo>
                  <a:lnTo>
                    <a:pt x="678" y="83085"/>
                  </a:lnTo>
                  <a:lnTo>
                    <a:pt x="0" y="88056"/>
                  </a:lnTo>
                  <a:lnTo>
                    <a:pt x="4128" y="107050"/>
                  </a:lnTo>
                  <a:lnTo>
                    <a:pt x="5474" y="109324"/>
                  </a:lnTo>
                  <a:lnTo>
                    <a:pt x="7432" y="110841"/>
                  </a:lnTo>
                  <a:lnTo>
                    <a:pt x="12428" y="113583"/>
                  </a:lnTo>
                  <a:lnTo>
                    <a:pt x="21191" y="120020"/>
                  </a:lnTo>
                  <a:lnTo>
                    <a:pt x="30490" y="122397"/>
                  </a:lnTo>
                  <a:lnTo>
                    <a:pt x="60855" y="123359"/>
                  </a:lnTo>
                  <a:lnTo>
                    <a:pt x="105437" y="115193"/>
                  </a:lnTo>
                  <a:lnTo>
                    <a:pt x="115958" y="111637"/>
                  </a:lnTo>
                  <a:lnTo>
                    <a:pt x="128820" y="1043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7" name="SMARTInkShape-2891">
              <a:extLst>
                <a:ext uri="{FF2B5EF4-FFF2-40B4-BE49-F238E27FC236}">
                  <a16:creationId xmlns:a16="http://schemas.microsoft.com/office/drawing/2014/main" id="{7423FDB0-A7DE-0275-F972-49B3FF67A1AC}"/>
                </a:ext>
              </a:extLst>
            </p:cNvPr>
            <p:cNvSpPr/>
            <p:nvPr>
              <p:custDataLst>
                <p:tags r:id="rId171"/>
              </p:custDataLst>
            </p:nvPr>
          </p:nvSpPr>
          <p:spPr>
            <a:xfrm>
              <a:off x="4736291" y="4543972"/>
              <a:ext cx="159560" cy="179759"/>
            </a:xfrm>
            <a:custGeom>
              <a:avLst/>
              <a:gdLst/>
              <a:ahLst/>
              <a:cxnLst/>
              <a:rect l="0" t="0" r="0" b="0"/>
              <a:pathLst>
                <a:path w="159560" h="179759">
                  <a:moveTo>
                    <a:pt x="35734" y="47078"/>
                  </a:moveTo>
                  <a:lnTo>
                    <a:pt x="35734" y="47078"/>
                  </a:lnTo>
                  <a:lnTo>
                    <a:pt x="35734" y="32889"/>
                  </a:lnTo>
                  <a:lnTo>
                    <a:pt x="36792" y="31268"/>
                  </a:lnTo>
                  <a:lnTo>
                    <a:pt x="38556" y="30189"/>
                  </a:lnTo>
                  <a:lnTo>
                    <a:pt x="54048" y="23398"/>
                  </a:lnTo>
                  <a:lnTo>
                    <a:pt x="83207" y="2218"/>
                  </a:lnTo>
                  <a:lnTo>
                    <a:pt x="95661" y="273"/>
                  </a:lnTo>
                  <a:lnTo>
                    <a:pt x="101085" y="0"/>
                  </a:lnTo>
                  <a:lnTo>
                    <a:pt x="109935" y="2518"/>
                  </a:lnTo>
                  <a:lnTo>
                    <a:pt x="113776" y="4671"/>
                  </a:lnTo>
                  <a:lnTo>
                    <a:pt x="116337" y="9282"/>
                  </a:lnTo>
                  <a:lnTo>
                    <a:pt x="119182" y="22871"/>
                  </a:lnTo>
                  <a:lnTo>
                    <a:pt x="117625" y="36672"/>
                  </a:lnTo>
                  <a:lnTo>
                    <a:pt x="112348" y="49861"/>
                  </a:lnTo>
                  <a:lnTo>
                    <a:pt x="96417" y="69187"/>
                  </a:lnTo>
                  <a:lnTo>
                    <a:pt x="53995" y="101038"/>
                  </a:lnTo>
                  <a:lnTo>
                    <a:pt x="30678" y="117787"/>
                  </a:lnTo>
                  <a:lnTo>
                    <a:pt x="9610" y="125015"/>
                  </a:lnTo>
                  <a:lnTo>
                    <a:pt x="0" y="131265"/>
                  </a:lnTo>
                  <a:lnTo>
                    <a:pt x="270" y="131778"/>
                  </a:lnTo>
                  <a:lnTo>
                    <a:pt x="33343" y="146020"/>
                  </a:lnTo>
                  <a:lnTo>
                    <a:pt x="74773" y="168985"/>
                  </a:lnTo>
                  <a:lnTo>
                    <a:pt x="99865" y="177038"/>
                  </a:lnTo>
                  <a:lnTo>
                    <a:pt x="132363" y="179758"/>
                  </a:lnTo>
                  <a:lnTo>
                    <a:pt x="145002" y="177308"/>
                  </a:lnTo>
                  <a:lnTo>
                    <a:pt x="159559" y="17090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8" name="SMARTInkShape-2892">
              <a:extLst>
                <a:ext uri="{FF2B5EF4-FFF2-40B4-BE49-F238E27FC236}">
                  <a16:creationId xmlns:a16="http://schemas.microsoft.com/office/drawing/2014/main" id="{49C3D88C-D8DF-471C-3BB4-877BC8992989}"/>
                </a:ext>
              </a:extLst>
            </p:cNvPr>
            <p:cNvSpPr/>
            <p:nvPr>
              <p:custDataLst>
                <p:tags r:id="rId172"/>
              </p:custDataLst>
            </p:nvPr>
          </p:nvSpPr>
          <p:spPr>
            <a:xfrm>
              <a:off x="4738796" y="4553458"/>
              <a:ext cx="23197" cy="199518"/>
            </a:xfrm>
            <a:custGeom>
              <a:avLst/>
              <a:gdLst/>
              <a:ahLst/>
              <a:cxnLst/>
              <a:rect l="0" t="0" r="0" b="0"/>
              <a:pathLst>
                <a:path w="23197" h="199518">
                  <a:moveTo>
                    <a:pt x="4654" y="18542"/>
                  </a:moveTo>
                  <a:lnTo>
                    <a:pt x="4654" y="18542"/>
                  </a:lnTo>
                  <a:lnTo>
                    <a:pt x="23196" y="0"/>
                  </a:lnTo>
                  <a:lnTo>
                    <a:pt x="18496" y="4699"/>
                  </a:lnTo>
                  <a:lnTo>
                    <a:pt x="15458" y="22906"/>
                  </a:lnTo>
                  <a:lnTo>
                    <a:pt x="11526" y="62025"/>
                  </a:lnTo>
                  <a:lnTo>
                    <a:pt x="6012" y="108505"/>
                  </a:lnTo>
                  <a:lnTo>
                    <a:pt x="0" y="145857"/>
                  </a:lnTo>
                  <a:lnTo>
                    <a:pt x="4654" y="1995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54" name="SMARTInkShape-Group498">
            <a:extLst>
              <a:ext uri="{FF2B5EF4-FFF2-40B4-BE49-F238E27FC236}">
                <a16:creationId xmlns:a16="http://schemas.microsoft.com/office/drawing/2014/main" id="{21BC0D4F-49E3-6D04-887F-15E421CCB8BB}"/>
              </a:ext>
            </a:extLst>
          </p:cNvPr>
          <p:cNvGrpSpPr/>
          <p:nvPr/>
        </p:nvGrpSpPr>
        <p:grpSpPr>
          <a:xfrm>
            <a:off x="5848350" y="4543425"/>
            <a:ext cx="285586" cy="266375"/>
            <a:chOff x="5848350" y="4543425"/>
            <a:chExt cx="285586" cy="266375"/>
          </a:xfrm>
        </p:grpSpPr>
        <p:sp>
          <p:nvSpPr>
            <p:cNvPr id="1850" name="SMARTInkShape-2893">
              <a:extLst>
                <a:ext uri="{FF2B5EF4-FFF2-40B4-BE49-F238E27FC236}">
                  <a16:creationId xmlns:a16="http://schemas.microsoft.com/office/drawing/2014/main" id="{F5D4BBA2-FAEF-1755-1DC4-0FA413E65B23}"/>
                </a:ext>
              </a:extLst>
            </p:cNvPr>
            <p:cNvSpPr/>
            <p:nvPr>
              <p:custDataLst>
                <p:tags r:id="rId160"/>
              </p:custDataLst>
            </p:nvPr>
          </p:nvSpPr>
          <p:spPr>
            <a:xfrm>
              <a:off x="6053493" y="4724517"/>
              <a:ext cx="80443" cy="85283"/>
            </a:xfrm>
            <a:custGeom>
              <a:avLst/>
              <a:gdLst/>
              <a:ahLst/>
              <a:cxnLst/>
              <a:rect l="0" t="0" r="0" b="0"/>
              <a:pathLst>
                <a:path w="80443" h="85283">
                  <a:moveTo>
                    <a:pt x="61557" y="9408"/>
                  </a:moveTo>
                  <a:lnTo>
                    <a:pt x="61557" y="9408"/>
                  </a:lnTo>
                  <a:lnTo>
                    <a:pt x="61557" y="1207"/>
                  </a:lnTo>
                  <a:lnTo>
                    <a:pt x="60499" y="766"/>
                  </a:lnTo>
                  <a:lnTo>
                    <a:pt x="53356" y="0"/>
                  </a:lnTo>
                  <a:lnTo>
                    <a:pt x="31484" y="7437"/>
                  </a:lnTo>
                  <a:lnTo>
                    <a:pt x="20674" y="9591"/>
                  </a:lnTo>
                  <a:lnTo>
                    <a:pt x="12343" y="14076"/>
                  </a:lnTo>
                  <a:lnTo>
                    <a:pt x="9698" y="16753"/>
                  </a:lnTo>
                  <a:lnTo>
                    <a:pt x="46" y="36821"/>
                  </a:lnTo>
                  <a:lnTo>
                    <a:pt x="0" y="48403"/>
                  </a:lnTo>
                  <a:lnTo>
                    <a:pt x="8593" y="73085"/>
                  </a:lnTo>
                  <a:lnTo>
                    <a:pt x="14382" y="80042"/>
                  </a:lnTo>
                  <a:lnTo>
                    <a:pt x="17407" y="81897"/>
                  </a:lnTo>
                  <a:lnTo>
                    <a:pt x="36413" y="84875"/>
                  </a:lnTo>
                  <a:lnTo>
                    <a:pt x="44384" y="85282"/>
                  </a:lnTo>
                  <a:lnTo>
                    <a:pt x="51455" y="82641"/>
                  </a:lnTo>
                  <a:lnTo>
                    <a:pt x="64618" y="72322"/>
                  </a:lnTo>
                  <a:lnTo>
                    <a:pt x="74223" y="53097"/>
                  </a:lnTo>
                  <a:lnTo>
                    <a:pt x="79346" y="33364"/>
                  </a:lnTo>
                  <a:lnTo>
                    <a:pt x="80442" y="15986"/>
                  </a:lnTo>
                  <a:lnTo>
                    <a:pt x="77711" y="9509"/>
                  </a:lnTo>
                  <a:lnTo>
                    <a:pt x="75501" y="6301"/>
                  </a:lnTo>
                  <a:lnTo>
                    <a:pt x="70224" y="2735"/>
                  </a:lnTo>
                  <a:lnTo>
                    <a:pt x="63292" y="1151"/>
                  </a:lnTo>
                  <a:lnTo>
                    <a:pt x="40606" y="50"/>
                  </a:lnTo>
                  <a:lnTo>
                    <a:pt x="33548" y="2779"/>
                  </a:lnTo>
                  <a:lnTo>
                    <a:pt x="23457" y="94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1" name="SMARTInkShape-2894">
              <a:extLst>
                <a:ext uri="{FF2B5EF4-FFF2-40B4-BE49-F238E27FC236}">
                  <a16:creationId xmlns:a16="http://schemas.microsoft.com/office/drawing/2014/main" id="{E0106A22-8A7F-5F5D-5C86-A574B92850DC}"/>
                </a:ext>
              </a:extLst>
            </p:cNvPr>
            <p:cNvSpPr/>
            <p:nvPr>
              <p:custDataLst>
                <p:tags r:id="rId161"/>
              </p:custDataLst>
            </p:nvPr>
          </p:nvSpPr>
          <p:spPr>
            <a:xfrm>
              <a:off x="5867400" y="4639999"/>
              <a:ext cx="133351" cy="8202"/>
            </a:xfrm>
            <a:custGeom>
              <a:avLst/>
              <a:gdLst/>
              <a:ahLst/>
              <a:cxnLst/>
              <a:rect l="0" t="0" r="0" b="0"/>
              <a:pathLst>
                <a:path w="133351" h="8202">
                  <a:moveTo>
                    <a:pt x="0" y="8201"/>
                  </a:moveTo>
                  <a:lnTo>
                    <a:pt x="0" y="8201"/>
                  </a:lnTo>
                  <a:lnTo>
                    <a:pt x="40020" y="8201"/>
                  </a:lnTo>
                  <a:lnTo>
                    <a:pt x="67244" y="5379"/>
                  </a:lnTo>
                  <a:lnTo>
                    <a:pt x="99831" y="0"/>
                  </a:lnTo>
                  <a:lnTo>
                    <a:pt x="133350" y="82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2" name="SMARTInkShape-2895">
              <a:extLst>
                <a:ext uri="{FF2B5EF4-FFF2-40B4-BE49-F238E27FC236}">
                  <a16:creationId xmlns:a16="http://schemas.microsoft.com/office/drawing/2014/main" id="{D4B18545-0DCD-722E-3546-65ADB1DA4003}"/>
                </a:ext>
              </a:extLst>
            </p:cNvPr>
            <p:cNvSpPr/>
            <p:nvPr>
              <p:custDataLst>
                <p:tags r:id="rId162"/>
              </p:custDataLst>
            </p:nvPr>
          </p:nvSpPr>
          <p:spPr>
            <a:xfrm>
              <a:off x="5972231" y="4544749"/>
              <a:ext cx="28127" cy="217752"/>
            </a:xfrm>
            <a:custGeom>
              <a:avLst/>
              <a:gdLst/>
              <a:ahLst/>
              <a:cxnLst/>
              <a:rect l="0" t="0" r="0" b="0"/>
              <a:pathLst>
                <a:path w="28127" h="217752">
                  <a:moveTo>
                    <a:pt x="18994" y="8201"/>
                  </a:moveTo>
                  <a:lnTo>
                    <a:pt x="18994" y="8201"/>
                  </a:lnTo>
                  <a:lnTo>
                    <a:pt x="27195" y="0"/>
                  </a:lnTo>
                  <a:lnTo>
                    <a:pt x="27636" y="617"/>
                  </a:lnTo>
                  <a:lnTo>
                    <a:pt x="28126" y="4125"/>
                  </a:lnTo>
                  <a:lnTo>
                    <a:pt x="18797" y="50156"/>
                  </a:lnTo>
                  <a:lnTo>
                    <a:pt x="9369" y="96185"/>
                  </a:lnTo>
                  <a:lnTo>
                    <a:pt x="911" y="134062"/>
                  </a:lnTo>
                  <a:lnTo>
                    <a:pt x="0" y="173532"/>
                  </a:lnTo>
                  <a:lnTo>
                    <a:pt x="1027" y="189632"/>
                  </a:lnTo>
                  <a:lnTo>
                    <a:pt x="9469" y="2177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3" name="SMARTInkShape-2896">
              <a:extLst>
                <a:ext uri="{FF2B5EF4-FFF2-40B4-BE49-F238E27FC236}">
                  <a16:creationId xmlns:a16="http://schemas.microsoft.com/office/drawing/2014/main" id="{44E358AF-E174-90BC-8336-9AC7441DF5EA}"/>
                </a:ext>
              </a:extLst>
            </p:cNvPr>
            <p:cNvSpPr/>
            <p:nvPr>
              <p:custDataLst>
                <p:tags r:id="rId163"/>
              </p:custDataLst>
            </p:nvPr>
          </p:nvSpPr>
          <p:spPr>
            <a:xfrm>
              <a:off x="5848350" y="4543425"/>
              <a:ext cx="47510" cy="219076"/>
            </a:xfrm>
            <a:custGeom>
              <a:avLst/>
              <a:gdLst/>
              <a:ahLst/>
              <a:cxnLst/>
              <a:rect l="0" t="0" r="0" b="0"/>
              <a:pathLst>
                <a:path w="47510" h="219076">
                  <a:moveTo>
                    <a:pt x="38100" y="0"/>
                  </a:moveTo>
                  <a:lnTo>
                    <a:pt x="38100" y="0"/>
                  </a:lnTo>
                  <a:lnTo>
                    <a:pt x="46301" y="0"/>
                  </a:lnTo>
                  <a:lnTo>
                    <a:pt x="46742" y="1058"/>
                  </a:lnTo>
                  <a:lnTo>
                    <a:pt x="47509" y="18314"/>
                  </a:lnTo>
                  <a:lnTo>
                    <a:pt x="34356" y="59246"/>
                  </a:lnTo>
                  <a:lnTo>
                    <a:pt x="28659" y="96723"/>
                  </a:lnTo>
                  <a:lnTo>
                    <a:pt x="18439" y="135327"/>
                  </a:lnTo>
                  <a:lnTo>
                    <a:pt x="15468" y="141018"/>
                  </a:lnTo>
                  <a:lnTo>
                    <a:pt x="7486" y="186701"/>
                  </a:lnTo>
                  <a:lnTo>
                    <a:pt x="0" y="2190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58" name="SMARTInkShape-Group499">
            <a:extLst>
              <a:ext uri="{FF2B5EF4-FFF2-40B4-BE49-F238E27FC236}">
                <a16:creationId xmlns:a16="http://schemas.microsoft.com/office/drawing/2014/main" id="{DE8CD9F3-C669-D2CB-07B1-233806E2FCBB}"/>
              </a:ext>
            </a:extLst>
          </p:cNvPr>
          <p:cNvGrpSpPr/>
          <p:nvPr/>
        </p:nvGrpSpPr>
        <p:grpSpPr>
          <a:xfrm>
            <a:off x="6467475" y="4572000"/>
            <a:ext cx="238126" cy="161926"/>
            <a:chOff x="6467475" y="4572000"/>
            <a:chExt cx="238126" cy="161926"/>
          </a:xfrm>
        </p:grpSpPr>
        <p:sp>
          <p:nvSpPr>
            <p:cNvPr id="1855" name="SMARTInkShape-2897">
              <a:extLst>
                <a:ext uri="{FF2B5EF4-FFF2-40B4-BE49-F238E27FC236}">
                  <a16:creationId xmlns:a16="http://schemas.microsoft.com/office/drawing/2014/main" id="{68F7BDF0-8B1A-2E15-2A61-6F7483A3A702}"/>
                </a:ext>
              </a:extLst>
            </p:cNvPr>
            <p:cNvSpPr/>
            <p:nvPr>
              <p:custDataLst>
                <p:tags r:id="rId157"/>
              </p:custDataLst>
            </p:nvPr>
          </p:nvSpPr>
          <p:spPr>
            <a:xfrm>
              <a:off x="6543675" y="4733925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6" name="SMARTInkShape-2898">
              <a:extLst>
                <a:ext uri="{FF2B5EF4-FFF2-40B4-BE49-F238E27FC236}">
                  <a16:creationId xmlns:a16="http://schemas.microsoft.com/office/drawing/2014/main" id="{EA7CB676-D072-0051-AF29-46EA61EC7C4F}"/>
                </a:ext>
              </a:extLst>
            </p:cNvPr>
            <p:cNvSpPr/>
            <p:nvPr>
              <p:custDataLst>
                <p:tags r:id="rId158"/>
              </p:custDataLst>
            </p:nvPr>
          </p:nvSpPr>
          <p:spPr>
            <a:xfrm>
              <a:off x="6677025" y="4572000"/>
              <a:ext cx="28576" cy="9526"/>
            </a:xfrm>
            <a:custGeom>
              <a:avLst/>
              <a:gdLst/>
              <a:ahLst/>
              <a:cxnLst/>
              <a:rect l="0" t="0" r="0" b="0"/>
              <a:pathLst>
                <a:path w="28576" h="9526">
                  <a:moveTo>
                    <a:pt x="0" y="9525"/>
                  </a:moveTo>
                  <a:lnTo>
                    <a:pt x="0" y="9525"/>
                  </a:lnTo>
                  <a:lnTo>
                    <a:pt x="5056" y="9525"/>
                  </a:lnTo>
                  <a:lnTo>
                    <a:pt x="10361" y="6703"/>
                  </a:lnTo>
                  <a:lnTo>
                    <a:pt x="18542" y="392"/>
                  </a:lnTo>
                  <a:lnTo>
                    <a:pt x="285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7" name="SMARTInkShape-2899">
              <a:extLst>
                <a:ext uri="{FF2B5EF4-FFF2-40B4-BE49-F238E27FC236}">
                  <a16:creationId xmlns:a16="http://schemas.microsoft.com/office/drawing/2014/main" id="{C75B00EC-0209-91B5-65D6-FFD813C2837E}"/>
                </a:ext>
              </a:extLst>
            </p:cNvPr>
            <p:cNvSpPr/>
            <p:nvPr>
              <p:custDataLst>
                <p:tags r:id="rId159"/>
              </p:custDataLst>
            </p:nvPr>
          </p:nvSpPr>
          <p:spPr>
            <a:xfrm>
              <a:off x="6467475" y="4572000"/>
              <a:ext cx="1" cy="9526"/>
            </a:xfrm>
            <a:custGeom>
              <a:avLst/>
              <a:gdLst/>
              <a:ahLst/>
              <a:cxnLst/>
              <a:rect l="0" t="0" r="0" b="0"/>
              <a:pathLst>
                <a:path w="1" h="9526">
                  <a:moveTo>
                    <a:pt x="0" y="9525"/>
                  </a:moveTo>
                  <a:lnTo>
                    <a:pt x="0" y="952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68" name="SMARTInkShape-Group500">
            <a:extLst>
              <a:ext uri="{FF2B5EF4-FFF2-40B4-BE49-F238E27FC236}">
                <a16:creationId xmlns:a16="http://schemas.microsoft.com/office/drawing/2014/main" id="{1FBCEF34-469C-CF4C-900F-D80B249AB4E3}"/>
              </a:ext>
            </a:extLst>
          </p:cNvPr>
          <p:cNvGrpSpPr/>
          <p:nvPr/>
        </p:nvGrpSpPr>
        <p:grpSpPr>
          <a:xfrm>
            <a:off x="6991350" y="4572000"/>
            <a:ext cx="971541" cy="294556"/>
            <a:chOff x="6991350" y="4572000"/>
            <a:chExt cx="971541" cy="294556"/>
          </a:xfrm>
        </p:grpSpPr>
        <p:sp>
          <p:nvSpPr>
            <p:cNvPr id="1859" name="SMARTInkShape-2900">
              <a:extLst>
                <a:ext uri="{FF2B5EF4-FFF2-40B4-BE49-F238E27FC236}">
                  <a16:creationId xmlns:a16="http://schemas.microsoft.com/office/drawing/2014/main" id="{A55EC040-CB16-B103-05DC-E2281E9B8A2F}"/>
                </a:ext>
              </a:extLst>
            </p:cNvPr>
            <p:cNvSpPr/>
            <p:nvPr>
              <p:custDataLst>
                <p:tags r:id="rId148"/>
              </p:custDataLst>
            </p:nvPr>
          </p:nvSpPr>
          <p:spPr>
            <a:xfrm>
              <a:off x="7858125" y="4572000"/>
              <a:ext cx="104766" cy="200026"/>
            </a:xfrm>
            <a:custGeom>
              <a:avLst/>
              <a:gdLst/>
              <a:ahLst/>
              <a:cxnLst/>
              <a:rect l="0" t="0" r="0" b="0"/>
              <a:pathLst>
                <a:path w="104766" h="200026">
                  <a:moveTo>
                    <a:pt x="9525" y="0"/>
                  </a:moveTo>
                  <a:lnTo>
                    <a:pt x="9525" y="0"/>
                  </a:lnTo>
                  <a:lnTo>
                    <a:pt x="391" y="0"/>
                  </a:lnTo>
                  <a:lnTo>
                    <a:pt x="5173" y="0"/>
                  </a:lnTo>
                  <a:lnTo>
                    <a:pt x="6624" y="1058"/>
                  </a:lnTo>
                  <a:lnTo>
                    <a:pt x="14199" y="13257"/>
                  </a:lnTo>
                  <a:lnTo>
                    <a:pt x="59944" y="59937"/>
                  </a:lnTo>
                  <a:lnTo>
                    <a:pt x="72950" y="71890"/>
                  </a:lnTo>
                  <a:lnTo>
                    <a:pt x="79341" y="74284"/>
                  </a:lnTo>
                  <a:lnTo>
                    <a:pt x="81469" y="75981"/>
                  </a:lnTo>
                  <a:lnTo>
                    <a:pt x="93761" y="93484"/>
                  </a:lnTo>
                  <a:lnTo>
                    <a:pt x="95119" y="103296"/>
                  </a:lnTo>
                  <a:lnTo>
                    <a:pt x="96221" y="103789"/>
                  </a:lnTo>
                  <a:lnTo>
                    <a:pt x="104765" y="104775"/>
                  </a:lnTo>
                  <a:lnTo>
                    <a:pt x="99716" y="109832"/>
                  </a:lnTo>
                  <a:lnTo>
                    <a:pt x="94412" y="112314"/>
                  </a:lnTo>
                  <a:lnTo>
                    <a:pt x="91516" y="112976"/>
                  </a:lnTo>
                  <a:lnTo>
                    <a:pt x="56292" y="136368"/>
                  </a:lnTo>
                  <a:lnTo>
                    <a:pt x="45127" y="145274"/>
                  </a:lnTo>
                  <a:lnTo>
                    <a:pt x="25907" y="156519"/>
                  </a:lnTo>
                  <a:lnTo>
                    <a:pt x="12800" y="173949"/>
                  </a:lnTo>
                  <a:lnTo>
                    <a:pt x="4263" y="179951"/>
                  </a:lnTo>
                  <a:lnTo>
                    <a:pt x="167" y="190026"/>
                  </a:lnTo>
                  <a:lnTo>
                    <a:pt x="0" y="200025"/>
                  </a:lnTo>
                  <a:lnTo>
                    <a:pt x="9525" y="2000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0" name="SMARTInkShape-2901">
              <a:extLst>
                <a:ext uri="{FF2B5EF4-FFF2-40B4-BE49-F238E27FC236}">
                  <a16:creationId xmlns:a16="http://schemas.microsoft.com/office/drawing/2014/main" id="{017021C6-E9E4-870C-C0F0-5AFE707D7445}"/>
                </a:ext>
              </a:extLst>
            </p:cNvPr>
            <p:cNvSpPr/>
            <p:nvPr>
              <p:custDataLst>
                <p:tags r:id="rId149"/>
              </p:custDataLst>
            </p:nvPr>
          </p:nvSpPr>
          <p:spPr>
            <a:xfrm>
              <a:off x="7562850" y="4772025"/>
              <a:ext cx="104776" cy="28576"/>
            </a:xfrm>
            <a:custGeom>
              <a:avLst/>
              <a:gdLst/>
              <a:ahLst/>
              <a:cxnLst/>
              <a:rect l="0" t="0" r="0" b="0"/>
              <a:pathLst>
                <a:path w="104776" h="28576">
                  <a:moveTo>
                    <a:pt x="0" y="28575"/>
                  </a:moveTo>
                  <a:lnTo>
                    <a:pt x="0" y="28575"/>
                  </a:lnTo>
                  <a:lnTo>
                    <a:pt x="5056" y="28575"/>
                  </a:lnTo>
                  <a:lnTo>
                    <a:pt x="40704" y="20374"/>
                  </a:lnTo>
                  <a:lnTo>
                    <a:pt x="68051" y="18254"/>
                  </a:lnTo>
                  <a:lnTo>
                    <a:pt x="1047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1" name="SMARTInkShape-2902">
              <a:extLst>
                <a:ext uri="{FF2B5EF4-FFF2-40B4-BE49-F238E27FC236}">
                  <a16:creationId xmlns:a16="http://schemas.microsoft.com/office/drawing/2014/main" id="{1D090432-190A-E51A-9513-75735C06328E}"/>
                </a:ext>
              </a:extLst>
            </p:cNvPr>
            <p:cNvSpPr/>
            <p:nvPr>
              <p:custDataLst>
                <p:tags r:id="rId150"/>
              </p:custDataLst>
            </p:nvPr>
          </p:nvSpPr>
          <p:spPr>
            <a:xfrm>
              <a:off x="7562980" y="4733925"/>
              <a:ext cx="66546" cy="131697"/>
            </a:xfrm>
            <a:custGeom>
              <a:avLst/>
              <a:gdLst/>
              <a:ahLst/>
              <a:cxnLst/>
              <a:rect l="0" t="0" r="0" b="0"/>
              <a:pathLst>
                <a:path w="66546" h="131697">
                  <a:moveTo>
                    <a:pt x="28445" y="0"/>
                  </a:moveTo>
                  <a:lnTo>
                    <a:pt x="28445" y="0"/>
                  </a:lnTo>
                  <a:lnTo>
                    <a:pt x="33501" y="0"/>
                  </a:lnTo>
                  <a:lnTo>
                    <a:pt x="34992" y="1058"/>
                  </a:lnTo>
                  <a:lnTo>
                    <a:pt x="35985" y="2822"/>
                  </a:lnTo>
                  <a:lnTo>
                    <a:pt x="36646" y="5057"/>
                  </a:lnTo>
                  <a:lnTo>
                    <a:pt x="32521" y="18314"/>
                  </a:lnTo>
                  <a:lnTo>
                    <a:pt x="13496" y="60468"/>
                  </a:lnTo>
                  <a:lnTo>
                    <a:pt x="2095" y="104784"/>
                  </a:lnTo>
                  <a:lnTo>
                    <a:pt x="0" y="127767"/>
                  </a:lnTo>
                  <a:lnTo>
                    <a:pt x="1015" y="129628"/>
                  </a:lnTo>
                  <a:lnTo>
                    <a:pt x="2750" y="130868"/>
                  </a:lnTo>
                  <a:lnTo>
                    <a:pt x="4964" y="131696"/>
                  </a:lnTo>
                  <a:lnTo>
                    <a:pt x="7500" y="131189"/>
                  </a:lnTo>
                  <a:lnTo>
                    <a:pt x="19172" y="125593"/>
                  </a:lnTo>
                  <a:lnTo>
                    <a:pt x="42587" y="123834"/>
                  </a:lnTo>
                  <a:lnTo>
                    <a:pt x="44222" y="122773"/>
                  </a:lnTo>
                  <a:lnTo>
                    <a:pt x="45313" y="121007"/>
                  </a:lnTo>
                  <a:lnTo>
                    <a:pt x="46040" y="118771"/>
                  </a:lnTo>
                  <a:lnTo>
                    <a:pt x="47583" y="117281"/>
                  </a:lnTo>
                  <a:lnTo>
                    <a:pt x="52120" y="115624"/>
                  </a:lnTo>
                  <a:lnTo>
                    <a:pt x="66545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2" name="SMARTInkShape-2903">
              <a:extLst>
                <a:ext uri="{FF2B5EF4-FFF2-40B4-BE49-F238E27FC236}">
                  <a16:creationId xmlns:a16="http://schemas.microsoft.com/office/drawing/2014/main" id="{0B8E8BC6-531D-D084-272D-28B620200A23}"/>
                </a:ext>
              </a:extLst>
            </p:cNvPr>
            <p:cNvSpPr/>
            <p:nvPr>
              <p:custDataLst>
                <p:tags r:id="rId151"/>
              </p:custDataLst>
            </p:nvPr>
          </p:nvSpPr>
          <p:spPr>
            <a:xfrm>
              <a:off x="7467600" y="4757019"/>
              <a:ext cx="65352" cy="91168"/>
            </a:xfrm>
            <a:custGeom>
              <a:avLst/>
              <a:gdLst/>
              <a:ahLst/>
              <a:cxnLst/>
              <a:rect l="0" t="0" r="0" b="0"/>
              <a:pathLst>
                <a:path w="65352" h="91168">
                  <a:moveTo>
                    <a:pt x="57150" y="15006"/>
                  </a:moveTo>
                  <a:lnTo>
                    <a:pt x="57150" y="15006"/>
                  </a:lnTo>
                  <a:lnTo>
                    <a:pt x="65351" y="6805"/>
                  </a:lnTo>
                  <a:lnTo>
                    <a:pt x="64735" y="6364"/>
                  </a:lnTo>
                  <a:lnTo>
                    <a:pt x="49784" y="4445"/>
                  </a:lnTo>
                  <a:lnTo>
                    <a:pt x="43998" y="434"/>
                  </a:lnTo>
                  <a:lnTo>
                    <a:pt x="42032" y="0"/>
                  </a:lnTo>
                  <a:lnTo>
                    <a:pt x="40721" y="768"/>
                  </a:lnTo>
                  <a:lnTo>
                    <a:pt x="38617" y="4550"/>
                  </a:lnTo>
                  <a:lnTo>
                    <a:pt x="29945" y="5399"/>
                  </a:lnTo>
                  <a:lnTo>
                    <a:pt x="29488" y="6484"/>
                  </a:lnTo>
                  <a:lnTo>
                    <a:pt x="28980" y="10513"/>
                  </a:lnTo>
                  <a:lnTo>
                    <a:pt x="25933" y="15832"/>
                  </a:lnTo>
                  <a:lnTo>
                    <a:pt x="20409" y="22812"/>
                  </a:lnTo>
                  <a:lnTo>
                    <a:pt x="21014" y="24444"/>
                  </a:lnTo>
                  <a:lnTo>
                    <a:pt x="25864" y="31796"/>
                  </a:lnTo>
                  <a:lnTo>
                    <a:pt x="27370" y="37638"/>
                  </a:lnTo>
                  <a:lnTo>
                    <a:pt x="28830" y="39619"/>
                  </a:lnTo>
                  <a:lnTo>
                    <a:pt x="30862" y="40939"/>
                  </a:lnTo>
                  <a:lnTo>
                    <a:pt x="33275" y="41820"/>
                  </a:lnTo>
                  <a:lnTo>
                    <a:pt x="34882" y="43465"/>
                  </a:lnTo>
                  <a:lnTo>
                    <a:pt x="36671" y="48116"/>
                  </a:lnTo>
                  <a:lnTo>
                    <a:pt x="38205" y="49779"/>
                  </a:lnTo>
                  <a:lnTo>
                    <a:pt x="42733" y="51627"/>
                  </a:lnTo>
                  <a:lnTo>
                    <a:pt x="44364" y="53179"/>
                  </a:lnTo>
                  <a:lnTo>
                    <a:pt x="54973" y="72346"/>
                  </a:lnTo>
                  <a:lnTo>
                    <a:pt x="57138" y="90766"/>
                  </a:lnTo>
                  <a:lnTo>
                    <a:pt x="35690" y="91167"/>
                  </a:lnTo>
                  <a:lnTo>
                    <a:pt x="0" y="816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3" name="SMARTInkShape-2904">
              <a:extLst>
                <a:ext uri="{FF2B5EF4-FFF2-40B4-BE49-F238E27FC236}">
                  <a16:creationId xmlns:a16="http://schemas.microsoft.com/office/drawing/2014/main" id="{B9CD9247-DA40-7315-5C29-6079EA08AA01}"/>
                </a:ext>
              </a:extLst>
            </p:cNvPr>
            <p:cNvSpPr/>
            <p:nvPr>
              <p:custDataLst>
                <p:tags r:id="rId152"/>
              </p:custDataLst>
            </p:nvPr>
          </p:nvSpPr>
          <p:spPr>
            <a:xfrm>
              <a:off x="7363349" y="4772187"/>
              <a:ext cx="74155" cy="66457"/>
            </a:xfrm>
            <a:custGeom>
              <a:avLst/>
              <a:gdLst/>
              <a:ahLst/>
              <a:cxnLst/>
              <a:rect l="0" t="0" r="0" b="0"/>
              <a:pathLst>
                <a:path w="74155" h="66457">
                  <a:moveTo>
                    <a:pt x="18526" y="37938"/>
                  </a:moveTo>
                  <a:lnTo>
                    <a:pt x="18526" y="37938"/>
                  </a:lnTo>
                  <a:lnTo>
                    <a:pt x="31783" y="37938"/>
                  </a:lnTo>
                  <a:lnTo>
                    <a:pt x="58526" y="29737"/>
                  </a:lnTo>
                  <a:lnTo>
                    <a:pt x="61067" y="28237"/>
                  </a:lnTo>
                  <a:lnTo>
                    <a:pt x="62762" y="26179"/>
                  </a:lnTo>
                  <a:lnTo>
                    <a:pt x="65703" y="21070"/>
                  </a:lnTo>
                  <a:lnTo>
                    <a:pt x="72251" y="12244"/>
                  </a:lnTo>
                  <a:lnTo>
                    <a:pt x="74154" y="6057"/>
                  </a:lnTo>
                  <a:lnTo>
                    <a:pt x="73603" y="3984"/>
                  </a:lnTo>
                  <a:lnTo>
                    <a:pt x="72178" y="2602"/>
                  </a:lnTo>
                  <a:lnTo>
                    <a:pt x="67772" y="1066"/>
                  </a:lnTo>
                  <a:lnTo>
                    <a:pt x="48190" y="0"/>
                  </a:lnTo>
                  <a:lnTo>
                    <a:pt x="39470" y="2732"/>
                  </a:lnTo>
                  <a:lnTo>
                    <a:pt x="32068" y="6416"/>
                  </a:lnTo>
                  <a:lnTo>
                    <a:pt x="20519" y="8974"/>
                  </a:lnTo>
                  <a:lnTo>
                    <a:pt x="14060" y="14304"/>
                  </a:lnTo>
                  <a:lnTo>
                    <a:pt x="1244" y="34887"/>
                  </a:lnTo>
                  <a:lnTo>
                    <a:pt x="0" y="47147"/>
                  </a:lnTo>
                  <a:lnTo>
                    <a:pt x="2531" y="55437"/>
                  </a:lnTo>
                  <a:lnTo>
                    <a:pt x="7723" y="64325"/>
                  </a:lnTo>
                  <a:lnTo>
                    <a:pt x="11255" y="65541"/>
                  </a:lnTo>
                  <a:lnTo>
                    <a:pt x="44615" y="66456"/>
                  </a:lnTo>
                  <a:lnTo>
                    <a:pt x="66151" y="569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4" name="SMARTInkShape-2905">
              <a:extLst>
                <a:ext uri="{FF2B5EF4-FFF2-40B4-BE49-F238E27FC236}">
                  <a16:creationId xmlns:a16="http://schemas.microsoft.com/office/drawing/2014/main" id="{7CDDD2A6-6A25-5ADA-0CC3-A925983C83FE}"/>
                </a:ext>
              </a:extLst>
            </p:cNvPr>
            <p:cNvSpPr/>
            <p:nvPr>
              <p:custDataLst>
                <p:tags r:id="rId153"/>
              </p:custDataLst>
            </p:nvPr>
          </p:nvSpPr>
          <p:spPr>
            <a:xfrm>
              <a:off x="7200900" y="4772025"/>
              <a:ext cx="123826" cy="19051"/>
            </a:xfrm>
            <a:custGeom>
              <a:avLst/>
              <a:gdLst/>
              <a:ahLst/>
              <a:cxnLst/>
              <a:rect l="0" t="0" r="0" b="0"/>
              <a:pathLst>
                <a:path w="123826" h="19051">
                  <a:moveTo>
                    <a:pt x="0" y="19050"/>
                  </a:moveTo>
                  <a:lnTo>
                    <a:pt x="0" y="19050"/>
                  </a:lnTo>
                  <a:lnTo>
                    <a:pt x="18362" y="17992"/>
                  </a:lnTo>
                  <a:lnTo>
                    <a:pt x="60904" y="9349"/>
                  </a:lnTo>
                  <a:lnTo>
                    <a:pt x="106145" y="640"/>
                  </a:lnTo>
                  <a:lnTo>
                    <a:pt x="1238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5" name="SMARTInkShape-2906">
              <a:extLst>
                <a:ext uri="{FF2B5EF4-FFF2-40B4-BE49-F238E27FC236}">
                  <a16:creationId xmlns:a16="http://schemas.microsoft.com/office/drawing/2014/main" id="{5EC1D377-D298-B2AA-221B-2D2FCA3FF18A}"/>
                </a:ext>
              </a:extLst>
            </p:cNvPr>
            <p:cNvSpPr/>
            <p:nvPr>
              <p:custDataLst>
                <p:tags r:id="rId154"/>
              </p:custDataLst>
            </p:nvPr>
          </p:nvSpPr>
          <p:spPr>
            <a:xfrm>
              <a:off x="7221400" y="4733925"/>
              <a:ext cx="93801" cy="132631"/>
            </a:xfrm>
            <a:custGeom>
              <a:avLst/>
              <a:gdLst/>
              <a:ahLst/>
              <a:cxnLst/>
              <a:rect l="0" t="0" r="0" b="0"/>
              <a:pathLst>
                <a:path w="93801" h="132631">
                  <a:moveTo>
                    <a:pt x="17600" y="0"/>
                  </a:moveTo>
                  <a:lnTo>
                    <a:pt x="17600" y="0"/>
                  </a:lnTo>
                  <a:lnTo>
                    <a:pt x="22656" y="0"/>
                  </a:lnTo>
                  <a:lnTo>
                    <a:pt x="24147" y="1058"/>
                  </a:lnTo>
                  <a:lnTo>
                    <a:pt x="25140" y="2822"/>
                  </a:lnTo>
                  <a:lnTo>
                    <a:pt x="26537" y="13183"/>
                  </a:lnTo>
                  <a:lnTo>
                    <a:pt x="25806" y="24910"/>
                  </a:lnTo>
                  <a:lnTo>
                    <a:pt x="15351" y="68168"/>
                  </a:lnTo>
                  <a:lnTo>
                    <a:pt x="10231" y="86167"/>
                  </a:lnTo>
                  <a:lnTo>
                    <a:pt x="5891" y="104906"/>
                  </a:lnTo>
                  <a:lnTo>
                    <a:pt x="0" y="125144"/>
                  </a:lnTo>
                  <a:lnTo>
                    <a:pt x="575" y="127879"/>
                  </a:lnTo>
                  <a:lnTo>
                    <a:pt x="2016" y="129703"/>
                  </a:lnTo>
                  <a:lnTo>
                    <a:pt x="6878" y="132630"/>
                  </a:lnTo>
                  <a:lnTo>
                    <a:pt x="28724" y="124385"/>
                  </a:lnTo>
                  <a:lnTo>
                    <a:pt x="44388" y="123858"/>
                  </a:lnTo>
                  <a:lnTo>
                    <a:pt x="62420" y="115627"/>
                  </a:lnTo>
                  <a:lnTo>
                    <a:pt x="9380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6" name="SMARTInkShape-2907">
              <a:extLst>
                <a:ext uri="{FF2B5EF4-FFF2-40B4-BE49-F238E27FC236}">
                  <a16:creationId xmlns:a16="http://schemas.microsoft.com/office/drawing/2014/main" id="{7BF438A4-C60E-6DC6-DB70-7720C299E85E}"/>
                </a:ext>
              </a:extLst>
            </p:cNvPr>
            <p:cNvSpPr/>
            <p:nvPr>
              <p:custDataLst>
                <p:tags r:id="rId155"/>
              </p:custDataLst>
            </p:nvPr>
          </p:nvSpPr>
          <p:spPr>
            <a:xfrm>
              <a:off x="7010400" y="4639635"/>
              <a:ext cx="123826" cy="18091"/>
            </a:xfrm>
            <a:custGeom>
              <a:avLst/>
              <a:gdLst/>
              <a:ahLst/>
              <a:cxnLst/>
              <a:rect l="0" t="0" r="0" b="0"/>
              <a:pathLst>
                <a:path w="123826" h="18091">
                  <a:moveTo>
                    <a:pt x="0" y="18090"/>
                  </a:moveTo>
                  <a:lnTo>
                    <a:pt x="0" y="18090"/>
                  </a:lnTo>
                  <a:lnTo>
                    <a:pt x="5056" y="18090"/>
                  </a:lnTo>
                  <a:lnTo>
                    <a:pt x="45124" y="6331"/>
                  </a:lnTo>
                  <a:lnTo>
                    <a:pt x="49133" y="3901"/>
                  </a:lnTo>
                  <a:lnTo>
                    <a:pt x="78379" y="0"/>
                  </a:lnTo>
                  <a:lnTo>
                    <a:pt x="103305" y="383"/>
                  </a:lnTo>
                  <a:lnTo>
                    <a:pt x="123825" y="85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7" name="SMARTInkShape-2908">
              <a:extLst>
                <a:ext uri="{FF2B5EF4-FFF2-40B4-BE49-F238E27FC236}">
                  <a16:creationId xmlns:a16="http://schemas.microsoft.com/office/drawing/2014/main" id="{B062A914-8D60-8560-9D88-D17599F259ED}"/>
                </a:ext>
              </a:extLst>
            </p:cNvPr>
            <p:cNvSpPr/>
            <p:nvPr>
              <p:custDataLst>
                <p:tags r:id="rId156"/>
              </p:custDataLst>
            </p:nvPr>
          </p:nvSpPr>
          <p:spPr>
            <a:xfrm>
              <a:off x="6991350" y="4581652"/>
              <a:ext cx="152401" cy="161799"/>
            </a:xfrm>
            <a:custGeom>
              <a:avLst/>
              <a:gdLst/>
              <a:ahLst/>
              <a:cxnLst/>
              <a:rect l="0" t="0" r="0" b="0"/>
              <a:pathLst>
                <a:path w="152401" h="161799">
                  <a:moveTo>
                    <a:pt x="0" y="18923"/>
                  </a:moveTo>
                  <a:lnTo>
                    <a:pt x="0" y="18923"/>
                  </a:lnTo>
                  <a:lnTo>
                    <a:pt x="5056" y="18923"/>
                  </a:lnTo>
                  <a:lnTo>
                    <a:pt x="50768" y="7164"/>
                  </a:lnTo>
                  <a:lnTo>
                    <a:pt x="87150" y="513"/>
                  </a:lnTo>
                  <a:lnTo>
                    <a:pt x="111406" y="0"/>
                  </a:lnTo>
                  <a:lnTo>
                    <a:pt x="116604" y="2074"/>
                  </a:lnTo>
                  <a:lnTo>
                    <a:pt x="125202" y="10023"/>
                  </a:lnTo>
                  <a:lnTo>
                    <a:pt x="126860" y="15107"/>
                  </a:lnTo>
                  <a:lnTo>
                    <a:pt x="125880" y="26400"/>
                  </a:lnTo>
                  <a:lnTo>
                    <a:pt x="114321" y="44657"/>
                  </a:lnTo>
                  <a:lnTo>
                    <a:pt x="69685" y="90889"/>
                  </a:lnTo>
                  <a:lnTo>
                    <a:pt x="22327" y="130524"/>
                  </a:lnTo>
                  <a:lnTo>
                    <a:pt x="4665" y="148743"/>
                  </a:lnTo>
                  <a:lnTo>
                    <a:pt x="2074" y="155290"/>
                  </a:lnTo>
                  <a:lnTo>
                    <a:pt x="2440" y="157459"/>
                  </a:lnTo>
                  <a:lnTo>
                    <a:pt x="3743" y="158905"/>
                  </a:lnTo>
                  <a:lnTo>
                    <a:pt x="5670" y="159869"/>
                  </a:lnTo>
                  <a:lnTo>
                    <a:pt x="50793" y="161722"/>
                  </a:lnTo>
                  <a:lnTo>
                    <a:pt x="98149" y="161796"/>
                  </a:lnTo>
                  <a:lnTo>
                    <a:pt x="144724" y="161798"/>
                  </a:lnTo>
                  <a:lnTo>
                    <a:pt x="152400" y="1617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74" name="SMARTInkShape-Group501">
            <a:extLst>
              <a:ext uri="{FF2B5EF4-FFF2-40B4-BE49-F238E27FC236}">
                <a16:creationId xmlns:a16="http://schemas.microsoft.com/office/drawing/2014/main" id="{53A2B6C2-DF27-9532-ECD8-38A26BBDCFA5}"/>
              </a:ext>
            </a:extLst>
          </p:cNvPr>
          <p:cNvGrpSpPr/>
          <p:nvPr/>
        </p:nvGrpSpPr>
        <p:grpSpPr>
          <a:xfrm>
            <a:off x="8134350" y="4562867"/>
            <a:ext cx="695326" cy="294884"/>
            <a:chOff x="8134350" y="4562867"/>
            <a:chExt cx="695326" cy="294884"/>
          </a:xfrm>
        </p:grpSpPr>
        <p:sp>
          <p:nvSpPr>
            <p:cNvPr id="1869" name="SMARTInkShape-2909">
              <a:extLst>
                <a:ext uri="{FF2B5EF4-FFF2-40B4-BE49-F238E27FC236}">
                  <a16:creationId xmlns:a16="http://schemas.microsoft.com/office/drawing/2014/main" id="{371AC082-215F-0F95-C8DF-71B82F22D2C6}"/>
                </a:ext>
              </a:extLst>
            </p:cNvPr>
            <p:cNvSpPr/>
            <p:nvPr>
              <p:custDataLst>
                <p:tags r:id="rId143"/>
              </p:custDataLst>
            </p:nvPr>
          </p:nvSpPr>
          <p:spPr>
            <a:xfrm>
              <a:off x="8824187" y="4852262"/>
              <a:ext cx="5489" cy="5489"/>
            </a:xfrm>
            <a:custGeom>
              <a:avLst/>
              <a:gdLst/>
              <a:ahLst/>
              <a:cxnLst/>
              <a:rect l="0" t="0" r="0" b="0"/>
              <a:pathLst>
                <a:path w="5489" h="5489">
                  <a:moveTo>
                    <a:pt x="5488" y="5488"/>
                  </a:moveTo>
                  <a:lnTo>
                    <a:pt x="5488" y="5488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0" name="SMARTInkShape-2910">
              <a:extLst>
                <a:ext uri="{FF2B5EF4-FFF2-40B4-BE49-F238E27FC236}">
                  <a16:creationId xmlns:a16="http://schemas.microsoft.com/office/drawing/2014/main" id="{BEF0DEB6-CE4F-F362-1FBF-4D99CC79F018}"/>
                </a:ext>
              </a:extLst>
            </p:cNvPr>
            <p:cNvSpPr/>
            <p:nvPr>
              <p:custDataLst>
                <p:tags r:id="rId144"/>
              </p:custDataLst>
            </p:nvPr>
          </p:nvSpPr>
          <p:spPr>
            <a:xfrm>
              <a:off x="8562975" y="4619625"/>
              <a:ext cx="142876" cy="226901"/>
            </a:xfrm>
            <a:custGeom>
              <a:avLst/>
              <a:gdLst/>
              <a:ahLst/>
              <a:cxnLst/>
              <a:rect l="0" t="0" r="0" b="0"/>
              <a:pathLst>
                <a:path w="142876" h="226901">
                  <a:moveTo>
                    <a:pt x="142875" y="0"/>
                  </a:moveTo>
                  <a:lnTo>
                    <a:pt x="142875" y="0"/>
                  </a:lnTo>
                  <a:lnTo>
                    <a:pt x="134673" y="0"/>
                  </a:lnTo>
                  <a:lnTo>
                    <a:pt x="111856" y="8662"/>
                  </a:lnTo>
                  <a:lnTo>
                    <a:pt x="66542" y="42815"/>
                  </a:lnTo>
                  <a:lnTo>
                    <a:pt x="46410" y="69131"/>
                  </a:lnTo>
                  <a:lnTo>
                    <a:pt x="29589" y="109768"/>
                  </a:lnTo>
                  <a:lnTo>
                    <a:pt x="16074" y="148918"/>
                  </a:lnTo>
                  <a:lnTo>
                    <a:pt x="15259" y="169902"/>
                  </a:lnTo>
                  <a:lnTo>
                    <a:pt x="19482" y="189812"/>
                  </a:lnTo>
                  <a:lnTo>
                    <a:pt x="28415" y="209244"/>
                  </a:lnTo>
                  <a:lnTo>
                    <a:pt x="33760" y="215697"/>
                  </a:lnTo>
                  <a:lnTo>
                    <a:pt x="45344" y="222865"/>
                  </a:lnTo>
                  <a:lnTo>
                    <a:pt x="63764" y="226900"/>
                  </a:lnTo>
                  <a:lnTo>
                    <a:pt x="76317" y="225022"/>
                  </a:lnTo>
                  <a:lnTo>
                    <a:pt x="86836" y="220661"/>
                  </a:lnTo>
                  <a:lnTo>
                    <a:pt x="89640" y="218015"/>
                  </a:lnTo>
                  <a:lnTo>
                    <a:pt x="108179" y="183531"/>
                  </a:lnTo>
                  <a:lnTo>
                    <a:pt x="108757" y="168353"/>
                  </a:lnTo>
                  <a:lnTo>
                    <a:pt x="105487" y="154198"/>
                  </a:lnTo>
                  <a:lnTo>
                    <a:pt x="103133" y="150424"/>
                  </a:lnTo>
                  <a:lnTo>
                    <a:pt x="100505" y="147908"/>
                  </a:lnTo>
                  <a:lnTo>
                    <a:pt x="97586" y="142289"/>
                  </a:lnTo>
                  <a:lnTo>
                    <a:pt x="96807" y="139310"/>
                  </a:lnTo>
                  <a:lnTo>
                    <a:pt x="94171" y="137323"/>
                  </a:lnTo>
                  <a:lnTo>
                    <a:pt x="80349" y="134527"/>
                  </a:lnTo>
                  <a:lnTo>
                    <a:pt x="60731" y="134758"/>
                  </a:lnTo>
                  <a:lnTo>
                    <a:pt x="15263" y="146653"/>
                  </a:lnTo>
                  <a:lnTo>
                    <a:pt x="0" y="1619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1" name="SMARTInkShape-2911">
              <a:extLst>
                <a:ext uri="{FF2B5EF4-FFF2-40B4-BE49-F238E27FC236}">
                  <a16:creationId xmlns:a16="http://schemas.microsoft.com/office/drawing/2014/main" id="{D0DA3EA7-F524-D8E3-9833-2BC7A27D0104}"/>
                </a:ext>
              </a:extLst>
            </p:cNvPr>
            <p:cNvSpPr/>
            <p:nvPr>
              <p:custDataLst>
                <p:tags r:id="rId145"/>
              </p:custDataLst>
            </p:nvPr>
          </p:nvSpPr>
          <p:spPr>
            <a:xfrm>
              <a:off x="8334447" y="4610111"/>
              <a:ext cx="133275" cy="219065"/>
            </a:xfrm>
            <a:custGeom>
              <a:avLst/>
              <a:gdLst/>
              <a:ahLst/>
              <a:cxnLst/>
              <a:rect l="0" t="0" r="0" b="0"/>
              <a:pathLst>
                <a:path w="133275" h="219065">
                  <a:moveTo>
                    <a:pt x="104703" y="57139"/>
                  </a:moveTo>
                  <a:lnTo>
                    <a:pt x="104703" y="57139"/>
                  </a:lnTo>
                  <a:lnTo>
                    <a:pt x="104703" y="48938"/>
                  </a:lnTo>
                  <a:lnTo>
                    <a:pt x="96501" y="39529"/>
                  </a:lnTo>
                  <a:lnTo>
                    <a:pt x="95213" y="28993"/>
                  </a:lnTo>
                  <a:lnTo>
                    <a:pt x="90132" y="28692"/>
                  </a:lnTo>
                  <a:lnTo>
                    <a:pt x="84820" y="25798"/>
                  </a:lnTo>
                  <a:lnTo>
                    <a:pt x="78933" y="22043"/>
                  </a:lnTo>
                  <a:lnTo>
                    <a:pt x="68435" y="19435"/>
                  </a:lnTo>
                  <a:lnTo>
                    <a:pt x="58562" y="19074"/>
                  </a:lnTo>
                  <a:lnTo>
                    <a:pt x="58069" y="18003"/>
                  </a:lnTo>
                  <a:lnTo>
                    <a:pt x="57519" y="13992"/>
                  </a:lnTo>
                  <a:lnTo>
                    <a:pt x="56314" y="12500"/>
                  </a:lnTo>
                  <a:lnTo>
                    <a:pt x="48916" y="9907"/>
                  </a:lnTo>
                  <a:lnTo>
                    <a:pt x="48158" y="6866"/>
                  </a:lnTo>
                  <a:lnTo>
                    <a:pt x="47673" y="1347"/>
                  </a:lnTo>
                  <a:lnTo>
                    <a:pt x="46576" y="896"/>
                  </a:lnTo>
                  <a:lnTo>
                    <a:pt x="33089" y="0"/>
                  </a:lnTo>
                  <a:lnTo>
                    <a:pt x="31561" y="1054"/>
                  </a:lnTo>
                  <a:lnTo>
                    <a:pt x="30541" y="2816"/>
                  </a:lnTo>
                  <a:lnTo>
                    <a:pt x="29862" y="5049"/>
                  </a:lnTo>
                  <a:lnTo>
                    <a:pt x="28350" y="6537"/>
                  </a:lnTo>
                  <a:lnTo>
                    <a:pt x="23850" y="8191"/>
                  </a:lnTo>
                  <a:lnTo>
                    <a:pt x="22225" y="9690"/>
                  </a:lnTo>
                  <a:lnTo>
                    <a:pt x="13976" y="22524"/>
                  </a:lnTo>
                  <a:lnTo>
                    <a:pt x="6172" y="32229"/>
                  </a:lnTo>
                  <a:lnTo>
                    <a:pt x="1778" y="43643"/>
                  </a:lnTo>
                  <a:lnTo>
                    <a:pt x="0" y="69808"/>
                  </a:lnTo>
                  <a:lnTo>
                    <a:pt x="2781" y="76175"/>
                  </a:lnTo>
                  <a:lnTo>
                    <a:pt x="17264" y="93357"/>
                  </a:lnTo>
                  <a:lnTo>
                    <a:pt x="32790" y="101413"/>
                  </a:lnTo>
                  <a:lnTo>
                    <a:pt x="49967" y="104102"/>
                  </a:lnTo>
                  <a:lnTo>
                    <a:pt x="55513" y="104323"/>
                  </a:lnTo>
                  <a:lnTo>
                    <a:pt x="95289" y="88324"/>
                  </a:lnTo>
                  <a:lnTo>
                    <a:pt x="98427" y="86395"/>
                  </a:lnTo>
                  <a:lnTo>
                    <a:pt x="100518" y="84052"/>
                  </a:lnTo>
                  <a:lnTo>
                    <a:pt x="106285" y="75696"/>
                  </a:lnTo>
                  <a:lnTo>
                    <a:pt x="131797" y="49101"/>
                  </a:lnTo>
                  <a:lnTo>
                    <a:pt x="132840" y="42998"/>
                  </a:lnTo>
                  <a:lnTo>
                    <a:pt x="133266" y="29084"/>
                  </a:lnTo>
                  <a:lnTo>
                    <a:pt x="133274" y="33775"/>
                  </a:lnTo>
                  <a:lnTo>
                    <a:pt x="130455" y="38994"/>
                  </a:lnTo>
                  <a:lnTo>
                    <a:pt x="128220" y="41867"/>
                  </a:lnTo>
                  <a:lnTo>
                    <a:pt x="118091" y="74780"/>
                  </a:lnTo>
                  <a:lnTo>
                    <a:pt x="111632" y="121651"/>
                  </a:lnTo>
                  <a:lnTo>
                    <a:pt x="101015" y="161487"/>
                  </a:lnTo>
                  <a:lnTo>
                    <a:pt x="95690" y="208914"/>
                  </a:lnTo>
                  <a:lnTo>
                    <a:pt x="95178" y="2190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2" name="SMARTInkShape-2912">
              <a:extLst>
                <a:ext uri="{FF2B5EF4-FFF2-40B4-BE49-F238E27FC236}">
                  <a16:creationId xmlns:a16="http://schemas.microsoft.com/office/drawing/2014/main" id="{5CD8B645-0F6B-F22D-0A0E-2BD2BE0647EC}"/>
                </a:ext>
              </a:extLst>
            </p:cNvPr>
            <p:cNvSpPr/>
            <p:nvPr>
              <p:custDataLst>
                <p:tags r:id="rId146"/>
              </p:custDataLst>
            </p:nvPr>
          </p:nvSpPr>
          <p:spPr>
            <a:xfrm>
              <a:off x="8277225" y="4714875"/>
              <a:ext cx="9526" cy="28576"/>
            </a:xfrm>
            <a:custGeom>
              <a:avLst/>
              <a:gdLst/>
              <a:ahLst/>
              <a:cxnLst/>
              <a:rect l="0" t="0" r="0" b="0"/>
              <a:pathLst>
                <a:path w="9526" h="28576">
                  <a:moveTo>
                    <a:pt x="0" y="28575"/>
                  </a:moveTo>
                  <a:lnTo>
                    <a:pt x="0" y="28575"/>
                  </a:lnTo>
                  <a:lnTo>
                    <a:pt x="0" y="23518"/>
                  </a:lnTo>
                  <a:lnTo>
                    <a:pt x="2823" y="18214"/>
                  </a:lnTo>
                  <a:lnTo>
                    <a:pt x="6546" y="12328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3" name="SMARTInkShape-2913">
              <a:extLst>
                <a:ext uri="{FF2B5EF4-FFF2-40B4-BE49-F238E27FC236}">
                  <a16:creationId xmlns:a16="http://schemas.microsoft.com/office/drawing/2014/main" id="{29F10D01-52C0-66EB-DA75-397B3B91F1F2}"/>
                </a:ext>
              </a:extLst>
            </p:cNvPr>
            <p:cNvSpPr/>
            <p:nvPr>
              <p:custDataLst>
                <p:tags r:id="rId147"/>
              </p:custDataLst>
            </p:nvPr>
          </p:nvSpPr>
          <p:spPr>
            <a:xfrm>
              <a:off x="8134350" y="4562867"/>
              <a:ext cx="57151" cy="237734"/>
            </a:xfrm>
            <a:custGeom>
              <a:avLst/>
              <a:gdLst/>
              <a:ahLst/>
              <a:cxnLst/>
              <a:rect l="0" t="0" r="0" b="0"/>
              <a:pathLst>
                <a:path w="57151" h="237734">
                  <a:moveTo>
                    <a:pt x="57150" y="9133"/>
                  </a:moveTo>
                  <a:lnTo>
                    <a:pt x="57150" y="9133"/>
                  </a:lnTo>
                  <a:lnTo>
                    <a:pt x="57150" y="0"/>
                  </a:lnTo>
                  <a:lnTo>
                    <a:pt x="57150" y="4781"/>
                  </a:lnTo>
                  <a:lnTo>
                    <a:pt x="41962" y="50034"/>
                  </a:lnTo>
                  <a:lnTo>
                    <a:pt x="36041" y="90394"/>
                  </a:lnTo>
                  <a:lnTo>
                    <a:pt x="24993" y="129489"/>
                  </a:lnTo>
                  <a:lnTo>
                    <a:pt x="12619" y="171431"/>
                  </a:lnTo>
                  <a:lnTo>
                    <a:pt x="1870" y="216681"/>
                  </a:lnTo>
                  <a:lnTo>
                    <a:pt x="0" y="2377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90" name="SMARTInkShape-Group502">
            <a:extLst>
              <a:ext uri="{FF2B5EF4-FFF2-40B4-BE49-F238E27FC236}">
                <a16:creationId xmlns:a16="http://schemas.microsoft.com/office/drawing/2014/main" id="{FDB89C88-449F-9BD3-85CD-A175F862A15D}"/>
              </a:ext>
            </a:extLst>
          </p:cNvPr>
          <p:cNvGrpSpPr/>
          <p:nvPr/>
        </p:nvGrpSpPr>
        <p:grpSpPr>
          <a:xfrm>
            <a:off x="4353090" y="4992424"/>
            <a:ext cx="1333336" cy="281562"/>
            <a:chOff x="4353090" y="4992424"/>
            <a:chExt cx="1333336" cy="281562"/>
          </a:xfrm>
        </p:grpSpPr>
        <p:sp>
          <p:nvSpPr>
            <p:cNvPr id="1875" name="SMARTInkShape-2914">
              <a:extLst>
                <a:ext uri="{FF2B5EF4-FFF2-40B4-BE49-F238E27FC236}">
                  <a16:creationId xmlns:a16="http://schemas.microsoft.com/office/drawing/2014/main" id="{F07FE0D2-3DCC-89EA-49DF-042A16C2778A}"/>
                </a:ext>
              </a:extLst>
            </p:cNvPr>
            <p:cNvSpPr/>
            <p:nvPr>
              <p:custDataLst>
                <p:tags r:id="rId128"/>
              </p:custDataLst>
            </p:nvPr>
          </p:nvSpPr>
          <p:spPr>
            <a:xfrm>
              <a:off x="5591175" y="5095875"/>
              <a:ext cx="95251" cy="19051"/>
            </a:xfrm>
            <a:custGeom>
              <a:avLst/>
              <a:gdLst/>
              <a:ahLst/>
              <a:cxnLst/>
              <a:rect l="0" t="0" r="0" b="0"/>
              <a:pathLst>
                <a:path w="95251" h="19051">
                  <a:moveTo>
                    <a:pt x="0" y="19050"/>
                  </a:moveTo>
                  <a:lnTo>
                    <a:pt x="0" y="19050"/>
                  </a:lnTo>
                  <a:lnTo>
                    <a:pt x="10113" y="13994"/>
                  </a:lnTo>
                  <a:lnTo>
                    <a:pt x="52982" y="9917"/>
                  </a:lnTo>
                  <a:lnTo>
                    <a:pt x="78120" y="8544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6" name="SMARTInkShape-2915">
              <a:extLst>
                <a:ext uri="{FF2B5EF4-FFF2-40B4-BE49-F238E27FC236}">
                  <a16:creationId xmlns:a16="http://schemas.microsoft.com/office/drawing/2014/main" id="{381EA0BD-F969-363A-D286-B53A68B83596}"/>
                </a:ext>
              </a:extLst>
            </p:cNvPr>
            <p:cNvSpPr/>
            <p:nvPr>
              <p:custDataLst>
                <p:tags r:id="rId129"/>
              </p:custDataLst>
            </p:nvPr>
          </p:nvSpPr>
          <p:spPr>
            <a:xfrm>
              <a:off x="5601143" y="4992424"/>
              <a:ext cx="75758" cy="226451"/>
            </a:xfrm>
            <a:custGeom>
              <a:avLst/>
              <a:gdLst/>
              <a:ahLst/>
              <a:cxnLst/>
              <a:rect l="0" t="0" r="0" b="0"/>
              <a:pathLst>
                <a:path w="75758" h="226451">
                  <a:moveTo>
                    <a:pt x="66232" y="8201"/>
                  </a:moveTo>
                  <a:lnTo>
                    <a:pt x="66232" y="8201"/>
                  </a:lnTo>
                  <a:lnTo>
                    <a:pt x="66232" y="3145"/>
                  </a:lnTo>
                  <a:lnTo>
                    <a:pt x="67290" y="1656"/>
                  </a:lnTo>
                  <a:lnTo>
                    <a:pt x="69054" y="662"/>
                  </a:lnTo>
                  <a:lnTo>
                    <a:pt x="71288" y="0"/>
                  </a:lnTo>
                  <a:lnTo>
                    <a:pt x="72777" y="617"/>
                  </a:lnTo>
                  <a:lnTo>
                    <a:pt x="73771" y="2088"/>
                  </a:lnTo>
                  <a:lnTo>
                    <a:pt x="74433" y="4125"/>
                  </a:lnTo>
                  <a:lnTo>
                    <a:pt x="67440" y="42560"/>
                  </a:lnTo>
                  <a:lnTo>
                    <a:pt x="61124" y="55574"/>
                  </a:lnTo>
                  <a:lnTo>
                    <a:pt x="56476" y="62007"/>
                  </a:lnTo>
                  <a:lnTo>
                    <a:pt x="51313" y="77624"/>
                  </a:lnTo>
                  <a:lnTo>
                    <a:pt x="46901" y="94089"/>
                  </a:lnTo>
                  <a:lnTo>
                    <a:pt x="22454" y="137053"/>
                  </a:lnTo>
                  <a:lnTo>
                    <a:pt x="11053" y="178262"/>
                  </a:lnTo>
                  <a:lnTo>
                    <a:pt x="0" y="224491"/>
                  </a:lnTo>
                  <a:lnTo>
                    <a:pt x="1970" y="225419"/>
                  </a:lnTo>
                  <a:lnTo>
                    <a:pt x="9800" y="226450"/>
                  </a:lnTo>
                  <a:lnTo>
                    <a:pt x="17517" y="224087"/>
                  </a:lnTo>
                  <a:lnTo>
                    <a:pt x="24472" y="220566"/>
                  </a:lnTo>
                  <a:lnTo>
                    <a:pt x="36455" y="216469"/>
                  </a:lnTo>
                  <a:lnTo>
                    <a:pt x="67032" y="197103"/>
                  </a:lnTo>
                  <a:lnTo>
                    <a:pt x="75757" y="18917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7" name="SMARTInkShape-2916">
              <a:extLst>
                <a:ext uri="{FF2B5EF4-FFF2-40B4-BE49-F238E27FC236}">
                  <a16:creationId xmlns:a16="http://schemas.microsoft.com/office/drawing/2014/main" id="{A0FA1B79-4E1D-E420-99F6-96E0285AB075}"/>
                </a:ext>
              </a:extLst>
            </p:cNvPr>
            <p:cNvSpPr/>
            <p:nvPr>
              <p:custDataLst>
                <p:tags r:id="rId130"/>
              </p:custDataLst>
            </p:nvPr>
          </p:nvSpPr>
          <p:spPr>
            <a:xfrm>
              <a:off x="5324513" y="5114929"/>
              <a:ext cx="228111" cy="121929"/>
            </a:xfrm>
            <a:custGeom>
              <a:avLst/>
              <a:gdLst/>
              <a:ahLst/>
              <a:cxnLst/>
              <a:rect l="0" t="0" r="0" b="0"/>
              <a:pathLst>
                <a:path w="228111" h="121929">
                  <a:moveTo>
                    <a:pt x="104737" y="19046"/>
                  </a:moveTo>
                  <a:lnTo>
                    <a:pt x="104737" y="19046"/>
                  </a:lnTo>
                  <a:lnTo>
                    <a:pt x="104737" y="13990"/>
                  </a:lnTo>
                  <a:lnTo>
                    <a:pt x="101915" y="8685"/>
                  </a:lnTo>
                  <a:lnTo>
                    <a:pt x="96536" y="1712"/>
                  </a:lnTo>
                  <a:lnTo>
                    <a:pt x="92978" y="759"/>
                  </a:lnTo>
                  <a:lnTo>
                    <a:pt x="63334" y="0"/>
                  </a:lnTo>
                  <a:lnTo>
                    <a:pt x="48842" y="5054"/>
                  </a:lnTo>
                  <a:lnTo>
                    <a:pt x="29120" y="19294"/>
                  </a:lnTo>
                  <a:lnTo>
                    <a:pt x="15952" y="31794"/>
                  </a:lnTo>
                  <a:lnTo>
                    <a:pt x="12361" y="38118"/>
                  </a:lnTo>
                  <a:lnTo>
                    <a:pt x="9706" y="44456"/>
                  </a:lnTo>
                  <a:lnTo>
                    <a:pt x="3320" y="53974"/>
                  </a:lnTo>
                  <a:lnTo>
                    <a:pt x="957" y="64555"/>
                  </a:lnTo>
                  <a:lnTo>
                    <a:pt x="0" y="98029"/>
                  </a:lnTo>
                  <a:lnTo>
                    <a:pt x="2801" y="104596"/>
                  </a:lnTo>
                  <a:lnTo>
                    <a:pt x="6515" y="111044"/>
                  </a:lnTo>
                  <a:lnTo>
                    <a:pt x="8167" y="117437"/>
                  </a:lnTo>
                  <a:lnTo>
                    <a:pt x="9665" y="119565"/>
                  </a:lnTo>
                  <a:lnTo>
                    <a:pt x="11723" y="120984"/>
                  </a:lnTo>
                  <a:lnTo>
                    <a:pt x="14152" y="121928"/>
                  </a:lnTo>
                  <a:lnTo>
                    <a:pt x="16831" y="121501"/>
                  </a:lnTo>
                  <a:lnTo>
                    <a:pt x="22629" y="118204"/>
                  </a:lnTo>
                  <a:lnTo>
                    <a:pt x="24598" y="115843"/>
                  </a:lnTo>
                  <a:lnTo>
                    <a:pt x="26786" y="110397"/>
                  </a:lnTo>
                  <a:lnTo>
                    <a:pt x="33403" y="104450"/>
                  </a:lnTo>
                  <a:lnTo>
                    <a:pt x="42341" y="97220"/>
                  </a:lnTo>
                  <a:lnTo>
                    <a:pt x="52265" y="82308"/>
                  </a:lnTo>
                  <a:lnTo>
                    <a:pt x="58977" y="67251"/>
                  </a:lnTo>
                  <a:lnTo>
                    <a:pt x="72173" y="50872"/>
                  </a:lnTo>
                  <a:lnTo>
                    <a:pt x="76006" y="38656"/>
                  </a:lnTo>
                  <a:lnTo>
                    <a:pt x="76162" y="84777"/>
                  </a:lnTo>
                  <a:lnTo>
                    <a:pt x="76162" y="98235"/>
                  </a:lnTo>
                  <a:lnTo>
                    <a:pt x="78984" y="104688"/>
                  </a:lnTo>
                  <a:lnTo>
                    <a:pt x="84363" y="112398"/>
                  </a:lnTo>
                  <a:lnTo>
                    <a:pt x="87921" y="113453"/>
                  </a:lnTo>
                  <a:lnTo>
                    <a:pt x="90351" y="113734"/>
                  </a:lnTo>
                  <a:lnTo>
                    <a:pt x="93030" y="111804"/>
                  </a:lnTo>
                  <a:lnTo>
                    <a:pt x="117690" y="72043"/>
                  </a:lnTo>
                  <a:lnTo>
                    <a:pt x="150375" y="30712"/>
                  </a:lnTo>
                  <a:lnTo>
                    <a:pt x="151037" y="31056"/>
                  </a:lnTo>
                  <a:lnTo>
                    <a:pt x="151774" y="34262"/>
                  </a:lnTo>
                  <a:lnTo>
                    <a:pt x="152355" y="77061"/>
                  </a:lnTo>
                  <a:lnTo>
                    <a:pt x="152362" y="94931"/>
                  </a:lnTo>
                  <a:lnTo>
                    <a:pt x="198350" y="50187"/>
                  </a:lnTo>
                  <a:lnTo>
                    <a:pt x="207373" y="43470"/>
                  </a:lnTo>
                  <a:lnTo>
                    <a:pt x="216732" y="39158"/>
                  </a:lnTo>
                  <a:lnTo>
                    <a:pt x="220834" y="41390"/>
                  </a:lnTo>
                  <a:lnTo>
                    <a:pt x="223411" y="43467"/>
                  </a:lnTo>
                  <a:lnTo>
                    <a:pt x="226273" y="51420"/>
                  </a:lnTo>
                  <a:lnTo>
                    <a:pt x="228110" y="73770"/>
                  </a:lnTo>
                  <a:lnTo>
                    <a:pt x="219417" y="111876"/>
                  </a:lnTo>
                  <a:lnTo>
                    <a:pt x="219290" y="111625"/>
                  </a:lnTo>
                  <a:lnTo>
                    <a:pt x="219037" y="10477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8" name="SMARTInkShape-2917">
              <a:extLst>
                <a:ext uri="{FF2B5EF4-FFF2-40B4-BE49-F238E27FC236}">
                  <a16:creationId xmlns:a16="http://schemas.microsoft.com/office/drawing/2014/main" id="{9AF7F6F7-7555-D0B4-5F69-B1757629C2EE}"/>
                </a:ext>
              </a:extLst>
            </p:cNvPr>
            <p:cNvSpPr/>
            <p:nvPr>
              <p:custDataLst>
                <p:tags r:id="rId131"/>
              </p:custDataLst>
            </p:nvPr>
          </p:nvSpPr>
          <p:spPr>
            <a:xfrm>
              <a:off x="5250454" y="5095875"/>
              <a:ext cx="83547" cy="117904"/>
            </a:xfrm>
            <a:custGeom>
              <a:avLst/>
              <a:gdLst/>
              <a:ahLst/>
              <a:cxnLst/>
              <a:rect l="0" t="0" r="0" b="0"/>
              <a:pathLst>
                <a:path w="83547" h="117904">
                  <a:moveTo>
                    <a:pt x="83546" y="0"/>
                  </a:moveTo>
                  <a:lnTo>
                    <a:pt x="83546" y="0"/>
                  </a:lnTo>
                  <a:lnTo>
                    <a:pt x="78490" y="5056"/>
                  </a:lnTo>
                  <a:lnTo>
                    <a:pt x="34641" y="27446"/>
                  </a:lnTo>
                  <a:lnTo>
                    <a:pt x="17080" y="45057"/>
                  </a:lnTo>
                  <a:lnTo>
                    <a:pt x="5174" y="63679"/>
                  </a:lnTo>
                  <a:lnTo>
                    <a:pt x="0" y="87659"/>
                  </a:lnTo>
                  <a:lnTo>
                    <a:pt x="1611" y="99990"/>
                  </a:lnTo>
                  <a:lnTo>
                    <a:pt x="8470" y="112882"/>
                  </a:lnTo>
                  <a:lnTo>
                    <a:pt x="11270" y="116529"/>
                  </a:lnTo>
                  <a:lnTo>
                    <a:pt x="15254" y="117903"/>
                  </a:lnTo>
                  <a:lnTo>
                    <a:pt x="25325" y="116607"/>
                  </a:lnTo>
                  <a:lnTo>
                    <a:pt x="64496" y="952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9" name="SMARTInkShape-2918">
              <a:extLst>
                <a:ext uri="{FF2B5EF4-FFF2-40B4-BE49-F238E27FC236}">
                  <a16:creationId xmlns:a16="http://schemas.microsoft.com/office/drawing/2014/main" id="{9F482899-032F-4117-5D27-222EBCC57473}"/>
                </a:ext>
              </a:extLst>
            </p:cNvPr>
            <p:cNvSpPr/>
            <p:nvPr>
              <p:custDataLst>
                <p:tags r:id="rId132"/>
              </p:custDataLst>
            </p:nvPr>
          </p:nvSpPr>
          <p:spPr>
            <a:xfrm>
              <a:off x="5238750" y="5076825"/>
              <a:ext cx="1" cy="9526"/>
            </a:xfrm>
            <a:custGeom>
              <a:avLst/>
              <a:gdLst/>
              <a:ahLst/>
              <a:cxnLst/>
              <a:rect l="0" t="0" r="0" b="0"/>
              <a:pathLst>
                <a:path w="1" h="9526">
                  <a:moveTo>
                    <a:pt x="0" y="9525"/>
                  </a:moveTo>
                  <a:lnTo>
                    <a:pt x="0" y="952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0" name="SMARTInkShape-2919">
              <a:extLst>
                <a:ext uri="{FF2B5EF4-FFF2-40B4-BE49-F238E27FC236}">
                  <a16:creationId xmlns:a16="http://schemas.microsoft.com/office/drawing/2014/main" id="{6BE3FF47-97DE-E47C-6C79-B8A9B625D144}"/>
                </a:ext>
              </a:extLst>
            </p:cNvPr>
            <p:cNvSpPr/>
            <p:nvPr>
              <p:custDataLst>
                <p:tags r:id="rId133"/>
              </p:custDataLst>
            </p:nvPr>
          </p:nvSpPr>
          <p:spPr>
            <a:xfrm>
              <a:off x="5181600" y="5105400"/>
              <a:ext cx="19051" cy="76201"/>
            </a:xfrm>
            <a:custGeom>
              <a:avLst/>
              <a:gdLst/>
              <a:ahLst/>
              <a:cxnLst/>
              <a:rect l="0" t="0" r="0" b="0"/>
              <a:pathLst>
                <a:path w="19051" h="76201">
                  <a:moveTo>
                    <a:pt x="19050" y="0"/>
                  </a:moveTo>
                  <a:lnTo>
                    <a:pt x="19050" y="0"/>
                  </a:lnTo>
                  <a:lnTo>
                    <a:pt x="19050" y="5056"/>
                  </a:lnTo>
                  <a:lnTo>
                    <a:pt x="16228" y="10361"/>
                  </a:lnTo>
                  <a:lnTo>
                    <a:pt x="13994" y="13257"/>
                  </a:lnTo>
                  <a:lnTo>
                    <a:pt x="11511" y="22120"/>
                  </a:lnTo>
                  <a:lnTo>
                    <a:pt x="7291" y="39010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1" name="SMARTInkShape-2920">
              <a:extLst>
                <a:ext uri="{FF2B5EF4-FFF2-40B4-BE49-F238E27FC236}">
                  <a16:creationId xmlns:a16="http://schemas.microsoft.com/office/drawing/2014/main" id="{D1ADAEFF-F7E2-046B-E058-49A30DC0EB07}"/>
                </a:ext>
              </a:extLst>
            </p:cNvPr>
            <p:cNvSpPr/>
            <p:nvPr>
              <p:custDataLst>
                <p:tags r:id="rId134"/>
              </p:custDataLst>
            </p:nvPr>
          </p:nvSpPr>
          <p:spPr>
            <a:xfrm>
              <a:off x="5067300" y="5114925"/>
              <a:ext cx="66676" cy="9526"/>
            </a:xfrm>
            <a:custGeom>
              <a:avLst/>
              <a:gdLst/>
              <a:ahLst/>
              <a:cxnLst/>
              <a:rect l="0" t="0" r="0" b="0"/>
              <a:pathLst>
                <a:path w="66676" h="9526">
                  <a:moveTo>
                    <a:pt x="0" y="9525"/>
                  </a:moveTo>
                  <a:lnTo>
                    <a:pt x="0" y="9525"/>
                  </a:lnTo>
                  <a:lnTo>
                    <a:pt x="44474" y="8467"/>
                  </a:lnTo>
                  <a:lnTo>
                    <a:pt x="666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2" name="SMARTInkShape-2921">
              <a:extLst>
                <a:ext uri="{FF2B5EF4-FFF2-40B4-BE49-F238E27FC236}">
                  <a16:creationId xmlns:a16="http://schemas.microsoft.com/office/drawing/2014/main" id="{FC7585B5-A74D-A40B-A113-EEA659EE8953}"/>
                </a:ext>
              </a:extLst>
            </p:cNvPr>
            <p:cNvSpPr/>
            <p:nvPr>
              <p:custDataLst>
                <p:tags r:id="rId135"/>
              </p:custDataLst>
            </p:nvPr>
          </p:nvSpPr>
          <p:spPr>
            <a:xfrm>
              <a:off x="5076825" y="5010310"/>
              <a:ext cx="104776" cy="257016"/>
            </a:xfrm>
            <a:custGeom>
              <a:avLst/>
              <a:gdLst/>
              <a:ahLst/>
              <a:cxnLst/>
              <a:rect l="0" t="0" r="0" b="0"/>
              <a:pathLst>
                <a:path w="104776" h="257016">
                  <a:moveTo>
                    <a:pt x="104775" y="28415"/>
                  </a:moveTo>
                  <a:lnTo>
                    <a:pt x="104775" y="28415"/>
                  </a:lnTo>
                  <a:lnTo>
                    <a:pt x="104775" y="23359"/>
                  </a:lnTo>
                  <a:lnTo>
                    <a:pt x="101953" y="18054"/>
                  </a:lnTo>
                  <a:lnTo>
                    <a:pt x="98230" y="12168"/>
                  </a:lnTo>
                  <a:lnTo>
                    <a:pt x="96574" y="6025"/>
                  </a:lnTo>
                  <a:lnTo>
                    <a:pt x="94016" y="3963"/>
                  </a:lnTo>
                  <a:lnTo>
                    <a:pt x="78964" y="383"/>
                  </a:lnTo>
                  <a:lnTo>
                    <a:pt x="71963" y="0"/>
                  </a:lnTo>
                  <a:lnTo>
                    <a:pt x="69142" y="2064"/>
                  </a:lnTo>
                  <a:lnTo>
                    <a:pt x="48825" y="31425"/>
                  </a:lnTo>
                  <a:lnTo>
                    <a:pt x="28928" y="77629"/>
                  </a:lnTo>
                  <a:lnTo>
                    <a:pt x="16920" y="115199"/>
                  </a:lnTo>
                  <a:lnTo>
                    <a:pt x="6660" y="154788"/>
                  </a:lnTo>
                  <a:lnTo>
                    <a:pt x="876" y="198109"/>
                  </a:lnTo>
                  <a:lnTo>
                    <a:pt x="34" y="242992"/>
                  </a:lnTo>
                  <a:lnTo>
                    <a:pt x="0" y="25701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3" name="SMARTInkShape-2922">
              <a:extLst>
                <a:ext uri="{FF2B5EF4-FFF2-40B4-BE49-F238E27FC236}">
                  <a16:creationId xmlns:a16="http://schemas.microsoft.com/office/drawing/2014/main" id="{BD11AEDF-2C78-DE9E-A5A1-AB59FD860E7A}"/>
                </a:ext>
              </a:extLst>
            </p:cNvPr>
            <p:cNvSpPr/>
            <p:nvPr>
              <p:custDataLst>
                <p:tags r:id="rId136"/>
              </p:custDataLst>
            </p:nvPr>
          </p:nvSpPr>
          <p:spPr>
            <a:xfrm>
              <a:off x="5038725" y="5038725"/>
              <a:ext cx="1" cy="47626"/>
            </a:xfrm>
            <a:custGeom>
              <a:avLst/>
              <a:gdLst/>
              <a:ahLst/>
              <a:cxnLst/>
              <a:rect l="0" t="0" r="0" b="0"/>
              <a:pathLst>
                <a:path w="1" h="47626">
                  <a:moveTo>
                    <a:pt x="0" y="47625"/>
                  </a:moveTo>
                  <a:lnTo>
                    <a:pt x="0" y="4762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4" name="SMARTInkShape-2923">
              <a:extLst>
                <a:ext uri="{FF2B5EF4-FFF2-40B4-BE49-F238E27FC236}">
                  <a16:creationId xmlns:a16="http://schemas.microsoft.com/office/drawing/2014/main" id="{5C60EFB1-4889-7A24-EC49-5424405EF60F}"/>
                </a:ext>
              </a:extLst>
            </p:cNvPr>
            <p:cNvSpPr/>
            <p:nvPr>
              <p:custDataLst>
                <p:tags r:id="rId137"/>
              </p:custDataLst>
            </p:nvPr>
          </p:nvSpPr>
          <p:spPr>
            <a:xfrm>
              <a:off x="4981575" y="5124450"/>
              <a:ext cx="19051" cy="66676"/>
            </a:xfrm>
            <a:custGeom>
              <a:avLst/>
              <a:gdLst/>
              <a:ahLst/>
              <a:cxnLst/>
              <a:rect l="0" t="0" r="0" b="0"/>
              <a:pathLst>
                <a:path w="19051" h="66676">
                  <a:moveTo>
                    <a:pt x="19050" y="0"/>
                  </a:moveTo>
                  <a:lnTo>
                    <a:pt x="19050" y="0"/>
                  </a:lnTo>
                  <a:lnTo>
                    <a:pt x="19050" y="13257"/>
                  </a:lnTo>
                  <a:lnTo>
                    <a:pt x="3972" y="39010"/>
                  </a:lnTo>
                  <a:lnTo>
                    <a:pt x="0" y="666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5" name="SMARTInkShape-2924">
              <a:extLst>
                <a:ext uri="{FF2B5EF4-FFF2-40B4-BE49-F238E27FC236}">
                  <a16:creationId xmlns:a16="http://schemas.microsoft.com/office/drawing/2014/main" id="{32E21899-11B7-C7D8-0DA4-C45E7D6645E9}"/>
                </a:ext>
              </a:extLst>
            </p:cNvPr>
            <p:cNvSpPr/>
            <p:nvPr>
              <p:custDataLst>
                <p:tags r:id="rId138"/>
              </p:custDataLst>
            </p:nvPr>
          </p:nvSpPr>
          <p:spPr>
            <a:xfrm>
              <a:off x="4848225" y="5078300"/>
              <a:ext cx="85609" cy="103301"/>
            </a:xfrm>
            <a:custGeom>
              <a:avLst/>
              <a:gdLst/>
              <a:ahLst/>
              <a:cxnLst/>
              <a:rect l="0" t="0" r="0" b="0"/>
              <a:pathLst>
                <a:path w="85609" h="103301">
                  <a:moveTo>
                    <a:pt x="0" y="27100"/>
                  </a:moveTo>
                  <a:lnTo>
                    <a:pt x="0" y="27100"/>
                  </a:lnTo>
                  <a:lnTo>
                    <a:pt x="27101" y="0"/>
                  </a:lnTo>
                  <a:lnTo>
                    <a:pt x="27592" y="566"/>
                  </a:lnTo>
                  <a:lnTo>
                    <a:pt x="28537" y="17809"/>
                  </a:lnTo>
                  <a:lnTo>
                    <a:pt x="19225" y="64992"/>
                  </a:lnTo>
                  <a:lnTo>
                    <a:pt x="19053" y="82757"/>
                  </a:lnTo>
                  <a:lnTo>
                    <a:pt x="19050" y="78751"/>
                  </a:lnTo>
                  <a:lnTo>
                    <a:pt x="21872" y="73693"/>
                  </a:lnTo>
                  <a:lnTo>
                    <a:pt x="55282" y="38501"/>
                  </a:lnTo>
                  <a:lnTo>
                    <a:pt x="59142" y="37459"/>
                  </a:lnTo>
                  <a:lnTo>
                    <a:pt x="66234" y="36673"/>
                  </a:lnTo>
                  <a:lnTo>
                    <a:pt x="76080" y="27217"/>
                  </a:lnTo>
                  <a:lnTo>
                    <a:pt x="84391" y="27110"/>
                  </a:lnTo>
                  <a:lnTo>
                    <a:pt x="85608" y="48560"/>
                  </a:lnTo>
                  <a:lnTo>
                    <a:pt x="82851" y="55335"/>
                  </a:lnTo>
                  <a:lnTo>
                    <a:pt x="80634" y="58622"/>
                  </a:lnTo>
                  <a:lnTo>
                    <a:pt x="77513" y="73365"/>
                  </a:lnTo>
                  <a:lnTo>
                    <a:pt x="76200" y="1033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6" name="SMARTInkShape-2925">
              <a:extLst>
                <a:ext uri="{FF2B5EF4-FFF2-40B4-BE49-F238E27FC236}">
                  <a16:creationId xmlns:a16="http://schemas.microsoft.com/office/drawing/2014/main" id="{4A8E19A8-6C3F-C21C-0291-6CBFAF7D2F82}"/>
                </a:ext>
              </a:extLst>
            </p:cNvPr>
            <p:cNvSpPr/>
            <p:nvPr>
              <p:custDataLst>
                <p:tags r:id="rId139"/>
              </p:custDataLst>
            </p:nvPr>
          </p:nvSpPr>
          <p:spPr>
            <a:xfrm>
              <a:off x="4673406" y="5058202"/>
              <a:ext cx="165295" cy="215784"/>
            </a:xfrm>
            <a:custGeom>
              <a:avLst/>
              <a:gdLst/>
              <a:ahLst/>
              <a:cxnLst/>
              <a:rect l="0" t="0" r="0" b="0"/>
              <a:pathLst>
                <a:path w="165295" h="215784">
                  <a:moveTo>
                    <a:pt x="79569" y="28148"/>
                  </a:moveTo>
                  <a:lnTo>
                    <a:pt x="79569" y="28148"/>
                  </a:lnTo>
                  <a:lnTo>
                    <a:pt x="70078" y="18657"/>
                  </a:lnTo>
                  <a:lnTo>
                    <a:pt x="70054" y="13577"/>
                  </a:lnTo>
                  <a:lnTo>
                    <a:pt x="68993" y="12084"/>
                  </a:lnTo>
                  <a:lnTo>
                    <a:pt x="67227" y="11089"/>
                  </a:lnTo>
                  <a:lnTo>
                    <a:pt x="64991" y="10425"/>
                  </a:lnTo>
                  <a:lnTo>
                    <a:pt x="63500" y="8923"/>
                  </a:lnTo>
                  <a:lnTo>
                    <a:pt x="61844" y="4436"/>
                  </a:lnTo>
                  <a:lnTo>
                    <a:pt x="59286" y="2814"/>
                  </a:lnTo>
                  <a:lnTo>
                    <a:pt x="44233" y="0"/>
                  </a:lnTo>
                  <a:lnTo>
                    <a:pt x="39875" y="2585"/>
                  </a:lnTo>
                  <a:lnTo>
                    <a:pt x="34411" y="6204"/>
                  </a:lnTo>
                  <a:lnTo>
                    <a:pt x="28454" y="7811"/>
                  </a:lnTo>
                  <a:lnTo>
                    <a:pt x="1490" y="30444"/>
                  </a:lnTo>
                  <a:lnTo>
                    <a:pt x="0" y="34970"/>
                  </a:lnTo>
                  <a:lnTo>
                    <a:pt x="2717" y="58498"/>
                  </a:lnTo>
                  <a:lnTo>
                    <a:pt x="5901" y="65625"/>
                  </a:lnTo>
                  <a:lnTo>
                    <a:pt x="8232" y="69009"/>
                  </a:lnTo>
                  <a:lnTo>
                    <a:pt x="21625" y="78825"/>
                  </a:lnTo>
                  <a:lnTo>
                    <a:pt x="39240" y="84729"/>
                  </a:lnTo>
                  <a:lnTo>
                    <a:pt x="43300" y="82223"/>
                  </a:lnTo>
                  <a:lnTo>
                    <a:pt x="48633" y="78639"/>
                  </a:lnTo>
                  <a:lnTo>
                    <a:pt x="54531" y="77047"/>
                  </a:lnTo>
                  <a:lnTo>
                    <a:pt x="56527" y="78739"/>
                  </a:lnTo>
                  <a:lnTo>
                    <a:pt x="67824" y="114418"/>
                  </a:lnTo>
                  <a:lnTo>
                    <a:pt x="69849" y="159560"/>
                  </a:lnTo>
                  <a:lnTo>
                    <a:pt x="68960" y="198481"/>
                  </a:lnTo>
                  <a:lnTo>
                    <a:pt x="64976" y="208979"/>
                  </a:lnTo>
                  <a:lnTo>
                    <a:pt x="61374" y="212202"/>
                  </a:lnTo>
                  <a:lnTo>
                    <a:pt x="51727" y="215783"/>
                  </a:lnTo>
                  <a:lnTo>
                    <a:pt x="47249" y="214622"/>
                  </a:lnTo>
                  <a:lnTo>
                    <a:pt x="39452" y="207686"/>
                  </a:lnTo>
                  <a:lnTo>
                    <a:pt x="29112" y="186825"/>
                  </a:lnTo>
                  <a:lnTo>
                    <a:pt x="23741" y="158936"/>
                  </a:lnTo>
                  <a:lnTo>
                    <a:pt x="22470" y="115748"/>
                  </a:lnTo>
                  <a:lnTo>
                    <a:pt x="23512" y="111948"/>
                  </a:lnTo>
                  <a:lnTo>
                    <a:pt x="25264" y="109414"/>
                  </a:lnTo>
                  <a:lnTo>
                    <a:pt x="66146" y="80465"/>
                  </a:lnTo>
                  <a:lnTo>
                    <a:pt x="109474" y="65824"/>
                  </a:lnTo>
                  <a:lnTo>
                    <a:pt x="165294" y="5672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7" name="SMARTInkShape-2926">
              <a:extLst>
                <a:ext uri="{FF2B5EF4-FFF2-40B4-BE49-F238E27FC236}">
                  <a16:creationId xmlns:a16="http://schemas.microsoft.com/office/drawing/2014/main" id="{42741272-94CB-4453-91BC-AFF17F3A5B01}"/>
                </a:ext>
              </a:extLst>
            </p:cNvPr>
            <p:cNvSpPr/>
            <p:nvPr>
              <p:custDataLst>
                <p:tags r:id="rId140"/>
              </p:custDataLst>
            </p:nvPr>
          </p:nvSpPr>
          <p:spPr>
            <a:xfrm>
              <a:off x="4620949" y="5038725"/>
              <a:ext cx="17727" cy="28576"/>
            </a:xfrm>
            <a:custGeom>
              <a:avLst/>
              <a:gdLst/>
              <a:ahLst/>
              <a:cxnLst/>
              <a:rect l="0" t="0" r="0" b="0"/>
              <a:pathLst>
                <a:path w="17727" h="28576">
                  <a:moveTo>
                    <a:pt x="8201" y="28575"/>
                  </a:moveTo>
                  <a:lnTo>
                    <a:pt x="8201" y="28575"/>
                  </a:lnTo>
                  <a:lnTo>
                    <a:pt x="3145" y="23519"/>
                  </a:lnTo>
                  <a:lnTo>
                    <a:pt x="662" y="18214"/>
                  </a:lnTo>
                  <a:lnTo>
                    <a:pt x="0" y="15318"/>
                  </a:lnTo>
                  <a:lnTo>
                    <a:pt x="1676" y="12328"/>
                  </a:lnTo>
                  <a:lnTo>
                    <a:pt x="17726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8" name="SMARTInkShape-2927">
              <a:extLst>
                <a:ext uri="{FF2B5EF4-FFF2-40B4-BE49-F238E27FC236}">
                  <a16:creationId xmlns:a16="http://schemas.microsoft.com/office/drawing/2014/main" id="{D3E4A633-8338-9D84-340D-D2437CEF118B}"/>
                </a:ext>
              </a:extLst>
            </p:cNvPr>
            <p:cNvSpPr/>
            <p:nvPr>
              <p:custDataLst>
                <p:tags r:id="rId141"/>
              </p:custDataLst>
            </p:nvPr>
          </p:nvSpPr>
          <p:spPr>
            <a:xfrm>
              <a:off x="4543887" y="5086350"/>
              <a:ext cx="123364" cy="76042"/>
            </a:xfrm>
            <a:custGeom>
              <a:avLst/>
              <a:gdLst/>
              <a:ahLst/>
              <a:cxnLst/>
              <a:rect l="0" t="0" r="0" b="0"/>
              <a:pathLst>
                <a:path w="123364" h="76042">
                  <a:moveTo>
                    <a:pt x="28113" y="0"/>
                  </a:moveTo>
                  <a:lnTo>
                    <a:pt x="28113" y="0"/>
                  </a:lnTo>
                  <a:lnTo>
                    <a:pt x="28113" y="27446"/>
                  </a:lnTo>
                  <a:lnTo>
                    <a:pt x="22468" y="39010"/>
                  </a:lnTo>
                  <a:lnTo>
                    <a:pt x="3040" y="64047"/>
                  </a:lnTo>
                  <a:lnTo>
                    <a:pt x="0" y="74390"/>
                  </a:lnTo>
                  <a:lnTo>
                    <a:pt x="904" y="74994"/>
                  </a:lnTo>
                  <a:lnTo>
                    <a:pt x="17892" y="76041"/>
                  </a:lnTo>
                  <a:lnTo>
                    <a:pt x="26393" y="73307"/>
                  </a:lnTo>
                  <a:lnTo>
                    <a:pt x="34756" y="69622"/>
                  </a:lnTo>
                  <a:lnTo>
                    <a:pt x="82223" y="66790"/>
                  </a:lnTo>
                  <a:lnTo>
                    <a:pt x="106457" y="65639"/>
                  </a:lnTo>
                  <a:lnTo>
                    <a:pt x="123363" y="571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9" name="SMARTInkShape-2928">
              <a:extLst>
                <a:ext uri="{FF2B5EF4-FFF2-40B4-BE49-F238E27FC236}">
                  <a16:creationId xmlns:a16="http://schemas.microsoft.com/office/drawing/2014/main" id="{B464603F-388C-6B5F-4EDB-91A9658ED685}"/>
                </a:ext>
              </a:extLst>
            </p:cNvPr>
            <p:cNvSpPr/>
            <p:nvPr>
              <p:custDataLst>
                <p:tags r:id="rId142"/>
              </p:custDataLst>
            </p:nvPr>
          </p:nvSpPr>
          <p:spPr>
            <a:xfrm>
              <a:off x="4353090" y="5029200"/>
              <a:ext cx="132723" cy="142872"/>
            </a:xfrm>
            <a:custGeom>
              <a:avLst/>
              <a:gdLst/>
              <a:ahLst/>
              <a:cxnLst/>
              <a:rect l="0" t="0" r="0" b="0"/>
              <a:pathLst>
                <a:path w="132723" h="142872">
                  <a:moveTo>
                    <a:pt x="104610" y="0"/>
                  </a:moveTo>
                  <a:lnTo>
                    <a:pt x="104610" y="0"/>
                  </a:lnTo>
                  <a:lnTo>
                    <a:pt x="114135" y="0"/>
                  </a:lnTo>
                  <a:lnTo>
                    <a:pt x="114135" y="9525"/>
                  </a:lnTo>
                  <a:lnTo>
                    <a:pt x="114135" y="116"/>
                  </a:lnTo>
                  <a:lnTo>
                    <a:pt x="77877" y="0"/>
                  </a:lnTo>
                  <a:lnTo>
                    <a:pt x="68795" y="6545"/>
                  </a:lnTo>
                  <a:lnTo>
                    <a:pt x="59896" y="9701"/>
                  </a:lnTo>
                  <a:lnTo>
                    <a:pt x="50557" y="15810"/>
                  </a:lnTo>
                  <a:lnTo>
                    <a:pt x="41087" y="19148"/>
                  </a:lnTo>
                  <a:lnTo>
                    <a:pt x="18884" y="35470"/>
                  </a:lnTo>
                  <a:lnTo>
                    <a:pt x="12535" y="37990"/>
                  </a:lnTo>
                  <a:lnTo>
                    <a:pt x="6185" y="42637"/>
                  </a:lnTo>
                  <a:lnTo>
                    <a:pt x="2657" y="48230"/>
                  </a:lnTo>
                  <a:lnTo>
                    <a:pt x="0" y="56628"/>
                  </a:lnTo>
                  <a:lnTo>
                    <a:pt x="4941" y="62052"/>
                  </a:lnTo>
                  <a:lnTo>
                    <a:pt x="10218" y="64620"/>
                  </a:lnTo>
                  <a:lnTo>
                    <a:pt x="54617" y="76973"/>
                  </a:lnTo>
                  <a:lnTo>
                    <a:pt x="98446" y="90378"/>
                  </a:lnTo>
                  <a:lnTo>
                    <a:pt x="114543" y="98863"/>
                  </a:lnTo>
                  <a:lnTo>
                    <a:pt x="119608" y="104970"/>
                  </a:lnTo>
                  <a:lnTo>
                    <a:pt x="120959" y="108079"/>
                  </a:lnTo>
                  <a:lnTo>
                    <a:pt x="122917" y="110153"/>
                  </a:lnTo>
                  <a:lnTo>
                    <a:pt x="127916" y="112457"/>
                  </a:lnTo>
                  <a:lnTo>
                    <a:pt x="129672" y="114129"/>
                  </a:lnTo>
                  <a:lnTo>
                    <a:pt x="131623" y="118810"/>
                  </a:lnTo>
                  <a:lnTo>
                    <a:pt x="132722" y="127396"/>
                  </a:lnTo>
                  <a:lnTo>
                    <a:pt x="130157" y="133526"/>
                  </a:lnTo>
                  <a:lnTo>
                    <a:pt x="127991" y="136642"/>
                  </a:lnTo>
                  <a:lnTo>
                    <a:pt x="117119" y="140105"/>
                  </a:lnTo>
                  <a:lnTo>
                    <a:pt x="69860" y="142713"/>
                  </a:lnTo>
                  <a:lnTo>
                    <a:pt x="25797" y="142871"/>
                  </a:lnTo>
                  <a:lnTo>
                    <a:pt x="19135" y="140052"/>
                  </a:lnTo>
                  <a:lnTo>
                    <a:pt x="9360" y="1333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00" name="SMARTInkShape-Group503">
            <a:extLst>
              <a:ext uri="{FF2B5EF4-FFF2-40B4-BE49-F238E27FC236}">
                <a16:creationId xmlns:a16="http://schemas.microsoft.com/office/drawing/2014/main" id="{4021796F-6B5E-60D6-83FF-F6F4498755FF}"/>
              </a:ext>
            </a:extLst>
          </p:cNvPr>
          <p:cNvGrpSpPr/>
          <p:nvPr/>
        </p:nvGrpSpPr>
        <p:grpSpPr>
          <a:xfrm>
            <a:off x="5991225" y="5019675"/>
            <a:ext cx="1048710" cy="228601"/>
            <a:chOff x="5991225" y="5019675"/>
            <a:chExt cx="1048710" cy="228601"/>
          </a:xfrm>
        </p:grpSpPr>
        <p:sp>
          <p:nvSpPr>
            <p:cNvPr id="1891" name="SMARTInkShape-2929">
              <a:extLst>
                <a:ext uri="{FF2B5EF4-FFF2-40B4-BE49-F238E27FC236}">
                  <a16:creationId xmlns:a16="http://schemas.microsoft.com/office/drawing/2014/main" id="{54158B67-B326-86C8-0AAB-09DBFBF12879}"/>
                </a:ext>
              </a:extLst>
            </p:cNvPr>
            <p:cNvSpPr/>
            <p:nvPr>
              <p:custDataLst>
                <p:tags r:id="rId119"/>
              </p:custDataLst>
            </p:nvPr>
          </p:nvSpPr>
          <p:spPr>
            <a:xfrm>
              <a:off x="6918684" y="5126327"/>
              <a:ext cx="121251" cy="102899"/>
            </a:xfrm>
            <a:custGeom>
              <a:avLst/>
              <a:gdLst/>
              <a:ahLst/>
              <a:cxnLst/>
              <a:rect l="0" t="0" r="0" b="0"/>
              <a:pathLst>
                <a:path w="121251" h="102899">
                  <a:moveTo>
                    <a:pt x="34566" y="45748"/>
                  </a:moveTo>
                  <a:lnTo>
                    <a:pt x="34566" y="45748"/>
                  </a:lnTo>
                  <a:lnTo>
                    <a:pt x="62193" y="44690"/>
                  </a:lnTo>
                  <a:lnTo>
                    <a:pt x="103914" y="29501"/>
                  </a:lnTo>
                  <a:lnTo>
                    <a:pt x="116893" y="23358"/>
                  </a:lnTo>
                  <a:lnTo>
                    <a:pt x="120142" y="20238"/>
                  </a:lnTo>
                  <a:lnTo>
                    <a:pt x="121250" y="17100"/>
                  </a:lnTo>
                  <a:lnTo>
                    <a:pt x="120930" y="13950"/>
                  </a:lnTo>
                  <a:lnTo>
                    <a:pt x="114931" y="7626"/>
                  </a:lnTo>
                  <a:lnTo>
                    <a:pt x="105209" y="2346"/>
                  </a:lnTo>
                  <a:lnTo>
                    <a:pt x="93833" y="0"/>
                  </a:lnTo>
                  <a:lnTo>
                    <a:pt x="65415" y="3736"/>
                  </a:lnTo>
                  <a:lnTo>
                    <a:pt x="45352" y="11545"/>
                  </a:lnTo>
                  <a:lnTo>
                    <a:pt x="8998" y="43194"/>
                  </a:lnTo>
                  <a:lnTo>
                    <a:pt x="2035" y="55549"/>
                  </a:lnTo>
                  <a:lnTo>
                    <a:pt x="179" y="61807"/>
                  </a:lnTo>
                  <a:lnTo>
                    <a:pt x="0" y="67038"/>
                  </a:lnTo>
                  <a:lnTo>
                    <a:pt x="2623" y="75671"/>
                  </a:lnTo>
                  <a:lnTo>
                    <a:pt x="10139" y="83037"/>
                  </a:lnTo>
                  <a:lnTo>
                    <a:pt x="29092" y="93132"/>
                  </a:lnTo>
                  <a:lnTo>
                    <a:pt x="54817" y="100005"/>
                  </a:lnTo>
                  <a:lnTo>
                    <a:pt x="110766" y="10289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2" name="SMARTInkShape-2930">
              <a:extLst>
                <a:ext uri="{FF2B5EF4-FFF2-40B4-BE49-F238E27FC236}">
                  <a16:creationId xmlns:a16="http://schemas.microsoft.com/office/drawing/2014/main" id="{522B9FD7-F305-B1D4-953E-7A48D386A67A}"/>
                </a:ext>
              </a:extLst>
            </p:cNvPr>
            <p:cNvSpPr/>
            <p:nvPr>
              <p:custDataLst>
                <p:tags r:id="rId120"/>
              </p:custDataLst>
            </p:nvPr>
          </p:nvSpPr>
          <p:spPr>
            <a:xfrm>
              <a:off x="6839427" y="5124842"/>
              <a:ext cx="85249" cy="104384"/>
            </a:xfrm>
            <a:custGeom>
              <a:avLst/>
              <a:gdLst/>
              <a:ahLst/>
              <a:cxnLst/>
              <a:rect l="0" t="0" r="0" b="0"/>
              <a:pathLst>
                <a:path w="85249" h="104384">
                  <a:moveTo>
                    <a:pt x="85248" y="9133"/>
                  </a:moveTo>
                  <a:lnTo>
                    <a:pt x="85248" y="9133"/>
                  </a:lnTo>
                  <a:lnTo>
                    <a:pt x="85248" y="932"/>
                  </a:lnTo>
                  <a:lnTo>
                    <a:pt x="75135" y="0"/>
                  </a:lnTo>
                  <a:lnTo>
                    <a:pt x="64525" y="5427"/>
                  </a:lnTo>
                  <a:lnTo>
                    <a:pt x="53813" y="12778"/>
                  </a:lnTo>
                  <a:lnTo>
                    <a:pt x="38313" y="20319"/>
                  </a:lnTo>
                  <a:lnTo>
                    <a:pt x="20003" y="36743"/>
                  </a:lnTo>
                  <a:lnTo>
                    <a:pt x="13917" y="45393"/>
                  </a:lnTo>
                  <a:lnTo>
                    <a:pt x="1937" y="76483"/>
                  </a:lnTo>
                  <a:lnTo>
                    <a:pt x="0" y="96285"/>
                  </a:lnTo>
                  <a:lnTo>
                    <a:pt x="1958" y="98984"/>
                  </a:lnTo>
                  <a:lnTo>
                    <a:pt x="9777" y="101984"/>
                  </a:lnTo>
                  <a:lnTo>
                    <a:pt x="28098" y="10438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3" name="SMARTInkShape-2931">
              <a:extLst>
                <a:ext uri="{FF2B5EF4-FFF2-40B4-BE49-F238E27FC236}">
                  <a16:creationId xmlns:a16="http://schemas.microsoft.com/office/drawing/2014/main" id="{6ECD17D1-E3AF-FFF6-B946-C9ED9082A91F}"/>
                </a:ext>
              </a:extLst>
            </p:cNvPr>
            <p:cNvSpPr/>
            <p:nvPr>
              <p:custDataLst>
                <p:tags r:id="rId121"/>
              </p:custDataLst>
            </p:nvPr>
          </p:nvSpPr>
          <p:spPr>
            <a:xfrm>
              <a:off x="6667500" y="5124600"/>
              <a:ext cx="109809" cy="85576"/>
            </a:xfrm>
            <a:custGeom>
              <a:avLst/>
              <a:gdLst/>
              <a:ahLst/>
              <a:cxnLst/>
              <a:rect l="0" t="0" r="0" b="0"/>
              <a:pathLst>
                <a:path w="109809" h="85576">
                  <a:moveTo>
                    <a:pt x="0" y="18900"/>
                  </a:moveTo>
                  <a:lnTo>
                    <a:pt x="0" y="18900"/>
                  </a:lnTo>
                  <a:lnTo>
                    <a:pt x="16246" y="3712"/>
                  </a:lnTo>
                  <a:lnTo>
                    <a:pt x="26742" y="358"/>
                  </a:lnTo>
                  <a:lnTo>
                    <a:pt x="33088" y="0"/>
                  </a:lnTo>
                  <a:lnTo>
                    <a:pt x="34759" y="1008"/>
                  </a:lnTo>
                  <a:lnTo>
                    <a:pt x="35872" y="2739"/>
                  </a:lnTo>
                  <a:lnTo>
                    <a:pt x="37660" y="8065"/>
                  </a:lnTo>
                  <a:lnTo>
                    <a:pt x="36954" y="25383"/>
                  </a:lnTo>
                  <a:lnTo>
                    <a:pt x="28391" y="61411"/>
                  </a:lnTo>
                  <a:lnTo>
                    <a:pt x="21209" y="75667"/>
                  </a:lnTo>
                  <a:lnTo>
                    <a:pt x="20489" y="78970"/>
                  </a:lnTo>
                  <a:lnTo>
                    <a:pt x="21068" y="81171"/>
                  </a:lnTo>
                  <a:lnTo>
                    <a:pt x="22512" y="82639"/>
                  </a:lnTo>
                  <a:lnTo>
                    <a:pt x="24533" y="83617"/>
                  </a:lnTo>
                  <a:lnTo>
                    <a:pt x="25881" y="83212"/>
                  </a:lnTo>
                  <a:lnTo>
                    <a:pt x="26779" y="81883"/>
                  </a:lnTo>
                  <a:lnTo>
                    <a:pt x="27377" y="79939"/>
                  </a:lnTo>
                  <a:lnTo>
                    <a:pt x="68842" y="35803"/>
                  </a:lnTo>
                  <a:lnTo>
                    <a:pt x="97013" y="15815"/>
                  </a:lnTo>
                  <a:lnTo>
                    <a:pt x="99599" y="14727"/>
                  </a:lnTo>
                  <a:lnTo>
                    <a:pt x="101325" y="15060"/>
                  </a:lnTo>
                  <a:lnTo>
                    <a:pt x="102475" y="16340"/>
                  </a:lnTo>
                  <a:lnTo>
                    <a:pt x="106575" y="17762"/>
                  </a:lnTo>
                  <a:lnTo>
                    <a:pt x="109151" y="18142"/>
                  </a:lnTo>
                  <a:lnTo>
                    <a:pt x="109808" y="21568"/>
                  </a:lnTo>
                  <a:lnTo>
                    <a:pt x="104298" y="58933"/>
                  </a:lnTo>
                  <a:lnTo>
                    <a:pt x="95250" y="855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4" name="SMARTInkShape-2932">
              <a:extLst>
                <a:ext uri="{FF2B5EF4-FFF2-40B4-BE49-F238E27FC236}">
                  <a16:creationId xmlns:a16="http://schemas.microsoft.com/office/drawing/2014/main" id="{AE6B8A33-73A3-72D3-4F0A-364F79CCFDB6}"/>
                </a:ext>
              </a:extLst>
            </p:cNvPr>
            <p:cNvSpPr/>
            <p:nvPr>
              <p:custDataLst>
                <p:tags r:id="rId122"/>
              </p:custDataLst>
            </p:nvPr>
          </p:nvSpPr>
          <p:spPr>
            <a:xfrm>
              <a:off x="6558915" y="5119428"/>
              <a:ext cx="89535" cy="108660"/>
            </a:xfrm>
            <a:custGeom>
              <a:avLst/>
              <a:gdLst/>
              <a:ahLst/>
              <a:cxnLst/>
              <a:rect l="0" t="0" r="0" b="0"/>
              <a:pathLst>
                <a:path w="89535" h="108660">
                  <a:moveTo>
                    <a:pt x="32385" y="14547"/>
                  </a:moveTo>
                  <a:lnTo>
                    <a:pt x="32385" y="14547"/>
                  </a:lnTo>
                  <a:lnTo>
                    <a:pt x="50285" y="22086"/>
                  </a:lnTo>
                  <a:lnTo>
                    <a:pt x="73593" y="23956"/>
                  </a:lnTo>
                  <a:lnTo>
                    <a:pt x="75732" y="22936"/>
                  </a:lnTo>
                  <a:lnTo>
                    <a:pt x="77158" y="21198"/>
                  </a:lnTo>
                  <a:lnTo>
                    <a:pt x="78109" y="18981"/>
                  </a:lnTo>
                  <a:lnTo>
                    <a:pt x="79801" y="17503"/>
                  </a:lnTo>
                  <a:lnTo>
                    <a:pt x="89497" y="14557"/>
                  </a:lnTo>
                  <a:lnTo>
                    <a:pt x="89534" y="5415"/>
                  </a:lnTo>
                  <a:lnTo>
                    <a:pt x="80873" y="4041"/>
                  </a:lnTo>
                  <a:lnTo>
                    <a:pt x="71221" y="0"/>
                  </a:lnTo>
                  <a:lnTo>
                    <a:pt x="59876" y="321"/>
                  </a:lnTo>
                  <a:lnTo>
                    <a:pt x="35347" y="9150"/>
                  </a:lnTo>
                  <a:lnTo>
                    <a:pt x="25588" y="17793"/>
                  </a:lnTo>
                  <a:lnTo>
                    <a:pt x="4050" y="48215"/>
                  </a:lnTo>
                  <a:lnTo>
                    <a:pt x="795" y="56043"/>
                  </a:lnTo>
                  <a:lnTo>
                    <a:pt x="0" y="70384"/>
                  </a:lnTo>
                  <a:lnTo>
                    <a:pt x="8114" y="96838"/>
                  </a:lnTo>
                  <a:lnTo>
                    <a:pt x="13837" y="104038"/>
                  </a:lnTo>
                  <a:lnTo>
                    <a:pt x="19908" y="107237"/>
                  </a:lnTo>
                  <a:lnTo>
                    <a:pt x="26134" y="108659"/>
                  </a:lnTo>
                  <a:lnTo>
                    <a:pt x="63198" y="97993"/>
                  </a:lnTo>
                  <a:lnTo>
                    <a:pt x="80010" y="9074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5" name="SMARTInkShape-2933">
              <a:extLst>
                <a:ext uri="{FF2B5EF4-FFF2-40B4-BE49-F238E27FC236}">
                  <a16:creationId xmlns:a16="http://schemas.microsoft.com/office/drawing/2014/main" id="{520BD016-5C08-573F-6119-0DF1DE316AEF}"/>
                </a:ext>
              </a:extLst>
            </p:cNvPr>
            <p:cNvSpPr/>
            <p:nvPr>
              <p:custDataLst>
                <p:tags r:id="rId123"/>
              </p:custDataLst>
            </p:nvPr>
          </p:nvSpPr>
          <p:spPr>
            <a:xfrm>
              <a:off x="6435249" y="5019675"/>
              <a:ext cx="137002" cy="215444"/>
            </a:xfrm>
            <a:custGeom>
              <a:avLst/>
              <a:gdLst/>
              <a:ahLst/>
              <a:cxnLst/>
              <a:rect l="0" t="0" r="0" b="0"/>
              <a:pathLst>
                <a:path w="137002" h="215444">
                  <a:moveTo>
                    <a:pt x="89376" y="152400"/>
                  </a:moveTo>
                  <a:lnTo>
                    <a:pt x="89376" y="152400"/>
                  </a:lnTo>
                  <a:lnTo>
                    <a:pt x="89376" y="139143"/>
                  </a:lnTo>
                  <a:lnTo>
                    <a:pt x="86554" y="133102"/>
                  </a:lnTo>
                  <a:lnTo>
                    <a:pt x="84320" y="130010"/>
                  </a:lnTo>
                  <a:lnTo>
                    <a:pt x="80714" y="127948"/>
                  </a:lnTo>
                  <a:lnTo>
                    <a:pt x="58784" y="124368"/>
                  </a:lnTo>
                  <a:lnTo>
                    <a:pt x="43388" y="129042"/>
                  </a:lnTo>
                  <a:lnTo>
                    <a:pt x="25419" y="142187"/>
                  </a:lnTo>
                  <a:lnTo>
                    <a:pt x="994" y="186220"/>
                  </a:lnTo>
                  <a:lnTo>
                    <a:pt x="0" y="199534"/>
                  </a:lnTo>
                  <a:lnTo>
                    <a:pt x="3087" y="210389"/>
                  </a:lnTo>
                  <a:lnTo>
                    <a:pt x="5392" y="213285"/>
                  </a:lnTo>
                  <a:lnTo>
                    <a:pt x="7986" y="215215"/>
                  </a:lnTo>
                  <a:lnTo>
                    <a:pt x="11833" y="215443"/>
                  </a:lnTo>
                  <a:lnTo>
                    <a:pt x="21752" y="212875"/>
                  </a:lnTo>
                  <a:lnTo>
                    <a:pt x="39235" y="195366"/>
                  </a:lnTo>
                  <a:lnTo>
                    <a:pt x="63048" y="147912"/>
                  </a:lnTo>
                  <a:lnTo>
                    <a:pt x="79041" y="105770"/>
                  </a:lnTo>
                  <a:lnTo>
                    <a:pt x="92391" y="66871"/>
                  </a:lnTo>
                  <a:lnTo>
                    <a:pt x="115944" y="24720"/>
                  </a:lnTo>
                  <a:lnTo>
                    <a:pt x="137001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6" name="SMARTInkShape-2934">
              <a:extLst>
                <a:ext uri="{FF2B5EF4-FFF2-40B4-BE49-F238E27FC236}">
                  <a16:creationId xmlns:a16="http://schemas.microsoft.com/office/drawing/2014/main" id="{3ECA41C2-EA3F-404F-408D-274029A80C9E}"/>
                </a:ext>
              </a:extLst>
            </p:cNvPr>
            <p:cNvSpPr/>
            <p:nvPr>
              <p:custDataLst>
                <p:tags r:id="rId124"/>
              </p:custDataLst>
            </p:nvPr>
          </p:nvSpPr>
          <p:spPr>
            <a:xfrm>
              <a:off x="6400800" y="5095875"/>
              <a:ext cx="9526" cy="28576"/>
            </a:xfrm>
            <a:custGeom>
              <a:avLst/>
              <a:gdLst/>
              <a:ahLst/>
              <a:cxnLst/>
              <a:rect l="0" t="0" r="0" b="0"/>
              <a:pathLst>
                <a:path w="9526" h="28576">
                  <a:moveTo>
                    <a:pt x="0" y="28575"/>
                  </a:moveTo>
                  <a:lnTo>
                    <a:pt x="0" y="28575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7" name="SMARTInkShape-2935">
              <a:extLst>
                <a:ext uri="{FF2B5EF4-FFF2-40B4-BE49-F238E27FC236}">
                  <a16:creationId xmlns:a16="http://schemas.microsoft.com/office/drawing/2014/main" id="{5ACAF5AC-C320-DA8E-A93D-4EFB24AD4F05}"/>
                </a:ext>
              </a:extLst>
            </p:cNvPr>
            <p:cNvSpPr/>
            <p:nvPr>
              <p:custDataLst>
                <p:tags r:id="rId125"/>
              </p:custDataLst>
            </p:nvPr>
          </p:nvSpPr>
          <p:spPr>
            <a:xfrm>
              <a:off x="6343650" y="5143616"/>
              <a:ext cx="18924" cy="104660"/>
            </a:xfrm>
            <a:custGeom>
              <a:avLst/>
              <a:gdLst/>
              <a:ahLst/>
              <a:cxnLst/>
              <a:rect l="0" t="0" r="0" b="0"/>
              <a:pathLst>
                <a:path w="18924" h="104660">
                  <a:moveTo>
                    <a:pt x="0" y="9409"/>
                  </a:moveTo>
                  <a:lnTo>
                    <a:pt x="0" y="9409"/>
                  </a:lnTo>
                  <a:lnTo>
                    <a:pt x="8201" y="9409"/>
                  </a:lnTo>
                  <a:lnTo>
                    <a:pt x="18923" y="0"/>
                  </a:lnTo>
                  <a:lnTo>
                    <a:pt x="17967" y="15116"/>
                  </a:lnTo>
                  <a:lnTo>
                    <a:pt x="11506" y="41306"/>
                  </a:lnTo>
                  <a:lnTo>
                    <a:pt x="7289" y="64722"/>
                  </a:lnTo>
                  <a:lnTo>
                    <a:pt x="0" y="10465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8" name="SMARTInkShape-2936">
              <a:extLst>
                <a:ext uri="{FF2B5EF4-FFF2-40B4-BE49-F238E27FC236}">
                  <a16:creationId xmlns:a16="http://schemas.microsoft.com/office/drawing/2014/main" id="{74F90F78-D814-AD70-EE19-5BDD60557612}"/>
                </a:ext>
              </a:extLst>
            </p:cNvPr>
            <p:cNvSpPr/>
            <p:nvPr>
              <p:custDataLst>
                <p:tags r:id="rId126"/>
              </p:custDataLst>
            </p:nvPr>
          </p:nvSpPr>
          <p:spPr>
            <a:xfrm>
              <a:off x="6181725" y="5115317"/>
              <a:ext cx="123826" cy="94275"/>
            </a:xfrm>
            <a:custGeom>
              <a:avLst/>
              <a:gdLst/>
              <a:ahLst/>
              <a:cxnLst/>
              <a:rect l="0" t="0" r="0" b="0"/>
              <a:pathLst>
                <a:path w="123826" h="94275">
                  <a:moveTo>
                    <a:pt x="0" y="9133"/>
                  </a:moveTo>
                  <a:lnTo>
                    <a:pt x="0" y="9133"/>
                  </a:lnTo>
                  <a:lnTo>
                    <a:pt x="0" y="4077"/>
                  </a:lnTo>
                  <a:lnTo>
                    <a:pt x="1058" y="2588"/>
                  </a:lnTo>
                  <a:lnTo>
                    <a:pt x="2822" y="1594"/>
                  </a:lnTo>
                  <a:lnTo>
                    <a:pt x="8201" y="0"/>
                  </a:lnTo>
                  <a:lnTo>
                    <a:pt x="8642" y="928"/>
                  </a:lnTo>
                  <a:lnTo>
                    <a:pt x="14548" y="48523"/>
                  </a:lnTo>
                  <a:lnTo>
                    <a:pt x="22772" y="66077"/>
                  </a:lnTo>
                  <a:lnTo>
                    <a:pt x="35350" y="84888"/>
                  </a:lnTo>
                  <a:lnTo>
                    <a:pt x="36267" y="88212"/>
                  </a:lnTo>
                  <a:lnTo>
                    <a:pt x="37937" y="90427"/>
                  </a:lnTo>
                  <a:lnTo>
                    <a:pt x="42613" y="92888"/>
                  </a:lnTo>
                  <a:lnTo>
                    <a:pt x="51197" y="94274"/>
                  </a:lnTo>
                  <a:lnTo>
                    <a:pt x="65499" y="89628"/>
                  </a:lnTo>
                  <a:lnTo>
                    <a:pt x="96719" y="56051"/>
                  </a:lnTo>
                  <a:lnTo>
                    <a:pt x="113697" y="29197"/>
                  </a:lnTo>
                  <a:lnTo>
                    <a:pt x="119178" y="28484"/>
                  </a:lnTo>
                  <a:lnTo>
                    <a:pt x="120727" y="27325"/>
                  </a:lnTo>
                  <a:lnTo>
                    <a:pt x="123825" y="1865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9" name="SMARTInkShape-2937">
              <a:extLst>
                <a:ext uri="{FF2B5EF4-FFF2-40B4-BE49-F238E27FC236}">
                  <a16:creationId xmlns:a16="http://schemas.microsoft.com/office/drawing/2014/main" id="{ACA0971C-EBCF-4EE1-E827-F4944373EFA8}"/>
                </a:ext>
              </a:extLst>
            </p:cNvPr>
            <p:cNvSpPr/>
            <p:nvPr>
              <p:custDataLst>
                <p:tags r:id="rId127"/>
              </p:custDataLst>
            </p:nvPr>
          </p:nvSpPr>
          <p:spPr>
            <a:xfrm>
              <a:off x="5991225" y="5114939"/>
              <a:ext cx="142876" cy="104723"/>
            </a:xfrm>
            <a:custGeom>
              <a:avLst/>
              <a:gdLst/>
              <a:ahLst/>
              <a:cxnLst/>
              <a:rect l="0" t="0" r="0" b="0"/>
              <a:pathLst>
                <a:path w="142876" h="104723">
                  <a:moveTo>
                    <a:pt x="0" y="47611"/>
                  </a:moveTo>
                  <a:lnTo>
                    <a:pt x="0" y="47611"/>
                  </a:lnTo>
                  <a:lnTo>
                    <a:pt x="43848" y="47611"/>
                  </a:lnTo>
                  <a:lnTo>
                    <a:pt x="54061" y="44789"/>
                  </a:lnTo>
                  <a:lnTo>
                    <a:pt x="65760" y="40072"/>
                  </a:lnTo>
                  <a:lnTo>
                    <a:pt x="109324" y="28463"/>
                  </a:lnTo>
                  <a:lnTo>
                    <a:pt x="121706" y="20487"/>
                  </a:lnTo>
                  <a:lnTo>
                    <a:pt x="122884" y="16858"/>
                  </a:lnTo>
                  <a:lnTo>
                    <a:pt x="123639" y="5906"/>
                  </a:lnTo>
                  <a:lnTo>
                    <a:pt x="122643" y="3933"/>
                  </a:lnTo>
                  <a:lnTo>
                    <a:pt x="120921" y="2617"/>
                  </a:lnTo>
                  <a:lnTo>
                    <a:pt x="116184" y="1156"/>
                  </a:lnTo>
                  <a:lnTo>
                    <a:pt x="72423" y="0"/>
                  </a:lnTo>
                  <a:lnTo>
                    <a:pt x="51562" y="5047"/>
                  </a:lnTo>
                  <a:lnTo>
                    <a:pt x="31976" y="18301"/>
                  </a:lnTo>
                  <a:lnTo>
                    <a:pt x="6928" y="49119"/>
                  </a:lnTo>
                  <a:lnTo>
                    <a:pt x="5676" y="53908"/>
                  </a:lnTo>
                  <a:lnTo>
                    <a:pt x="9313" y="88450"/>
                  </a:lnTo>
                  <a:lnTo>
                    <a:pt x="10442" y="90712"/>
                  </a:lnTo>
                  <a:lnTo>
                    <a:pt x="12252" y="92220"/>
                  </a:lnTo>
                  <a:lnTo>
                    <a:pt x="17088" y="94954"/>
                  </a:lnTo>
                  <a:lnTo>
                    <a:pt x="22763" y="99697"/>
                  </a:lnTo>
                  <a:lnTo>
                    <a:pt x="31637" y="102510"/>
                  </a:lnTo>
                  <a:lnTo>
                    <a:pt x="71650" y="104722"/>
                  </a:lnTo>
                  <a:lnTo>
                    <a:pt x="111246" y="97149"/>
                  </a:lnTo>
                  <a:lnTo>
                    <a:pt x="142875" y="8571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09" name="SMARTInkShape-Group504">
            <a:extLst>
              <a:ext uri="{FF2B5EF4-FFF2-40B4-BE49-F238E27FC236}">
                <a16:creationId xmlns:a16="http://schemas.microsoft.com/office/drawing/2014/main" id="{C931F633-9D63-A902-7AC4-8F7E464B45D1}"/>
              </a:ext>
            </a:extLst>
          </p:cNvPr>
          <p:cNvGrpSpPr/>
          <p:nvPr/>
        </p:nvGrpSpPr>
        <p:grpSpPr>
          <a:xfrm>
            <a:off x="7326723" y="5086350"/>
            <a:ext cx="1179103" cy="190439"/>
            <a:chOff x="7326723" y="5086350"/>
            <a:chExt cx="1179103" cy="190439"/>
          </a:xfrm>
        </p:grpSpPr>
        <p:sp>
          <p:nvSpPr>
            <p:cNvPr id="1901" name="SMARTInkShape-2938">
              <a:extLst>
                <a:ext uri="{FF2B5EF4-FFF2-40B4-BE49-F238E27FC236}">
                  <a16:creationId xmlns:a16="http://schemas.microsoft.com/office/drawing/2014/main" id="{65398378-7010-26C2-D584-E8AF4D7DD503}"/>
                </a:ext>
              </a:extLst>
            </p:cNvPr>
            <p:cNvSpPr/>
            <p:nvPr>
              <p:custDataLst>
                <p:tags r:id="rId111"/>
              </p:custDataLst>
            </p:nvPr>
          </p:nvSpPr>
          <p:spPr>
            <a:xfrm>
              <a:off x="8382000" y="5114925"/>
              <a:ext cx="123826" cy="19051"/>
            </a:xfrm>
            <a:custGeom>
              <a:avLst/>
              <a:gdLst/>
              <a:ahLst/>
              <a:cxnLst/>
              <a:rect l="0" t="0" r="0" b="0"/>
              <a:pathLst>
                <a:path w="123826" h="19051">
                  <a:moveTo>
                    <a:pt x="0" y="19050"/>
                  </a:moveTo>
                  <a:lnTo>
                    <a:pt x="0" y="19050"/>
                  </a:lnTo>
                  <a:lnTo>
                    <a:pt x="10112" y="13994"/>
                  </a:lnTo>
                  <a:lnTo>
                    <a:pt x="53117" y="8729"/>
                  </a:lnTo>
                  <a:lnTo>
                    <a:pt x="64530" y="4585"/>
                  </a:lnTo>
                  <a:lnTo>
                    <a:pt x="69479" y="4115"/>
                  </a:lnTo>
                  <a:lnTo>
                    <a:pt x="81498" y="6392"/>
                  </a:lnTo>
                  <a:lnTo>
                    <a:pt x="108054" y="701"/>
                  </a:lnTo>
                  <a:lnTo>
                    <a:pt x="1238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2" name="SMARTInkShape-2939">
              <a:extLst>
                <a:ext uri="{FF2B5EF4-FFF2-40B4-BE49-F238E27FC236}">
                  <a16:creationId xmlns:a16="http://schemas.microsoft.com/office/drawing/2014/main" id="{7360C272-AA1E-97A3-77C1-624A36B03910}"/>
                </a:ext>
              </a:extLst>
            </p:cNvPr>
            <p:cNvSpPr/>
            <p:nvPr>
              <p:custDataLst>
                <p:tags r:id="rId112"/>
              </p:custDataLst>
            </p:nvPr>
          </p:nvSpPr>
          <p:spPr>
            <a:xfrm>
              <a:off x="8334375" y="5124958"/>
              <a:ext cx="85411" cy="132643"/>
            </a:xfrm>
            <a:custGeom>
              <a:avLst/>
              <a:gdLst/>
              <a:ahLst/>
              <a:cxnLst/>
              <a:rect l="0" t="0" r="0" b="0"/>
              <a:pathLst>
                <a:path w="85411" h="132643">
                  <a:moveTo>
                    <a:pt x="38100" y="18542"/>
                  </a:moveTo>
                  <a:lnTo>
                    <a:pt x="38100" y="18542"/>
                  </a:lnTo>
                  <a:lnTo>
                    <a:pt x="43156" y="18542"/>
                  </a:lnTo>
                  <a:lnTo>
                    <a:pt x="48461" y="15720"/>
                  </a:lnTo>
                  <a:lnTo>
                    <a:pt x="51357" y="13486"/>
                  </a:lnTo>
                  <a:lnTo>
                    <a:pt x="54576" y="8181"/>
                  </a:lnTo>
                  <a:lnTo>
                    <a:pt x="55434" y="5285"/>
                  </a:lnTo>
                  <a:lnTo>
                    <a:pt x="54946" y="3354"/>
                  </a:lnTo>
                  <a:lnTo>
                    <a:pt x="53564" y="2067"/>
                  </a:lnTo>
                  <a:lnTo>
                    <a:pt x="49207" y="636"/>
                  </a:lnTo>
                  <a:lnTo>
                    <a:pt x="43742" y="0"/>
                  </a:lnTo>
                  <a:lnTo>
                    <a:pt x="37785" y="2541"/>
                  </a:lnTo>
                  <a:lnTo>
                    <a:pt x="25338" y="12794"/>
                  </a:lnTo>
                  <a:lnTo>
                    <a:pt x="21845" y="18810"/>
                  </a:lnTo>
                  <a:lnTo>
                    <a:pt x="20913" y="21895"/>
                  </a:lnTo>
                  <a:lnTo>
                    <a:pt x="21350" y="25011"/>
                  </a:lnTo>
                  <a:lnTo>
                    <a:pt x="24659" y="31295"/>
                  </a:lnTo>
                  <a:lnTo>
                    <a:pt x="41490" y="50297"/>
                  </a:lnTo>
                  <a:lnTo>
                    <a:pt x="82132" y="82012"/>
                  </a:lnTo>
                  <a:lnTo>
                    <a:pt x="84129" y="86614"/>
                  </a:lnTo>
                  <a:lnTo>
                    <a:pt x="85410" y="98193"/>
                  </a:lnTo>
                  <a:lnTo>
                    <a:pt x="80576" y="112581"/>
                  </a:lnTo>
                  <a:lnTo>
                    <a:pt x="72440" y="125192"/>
                  </a:lnTo>
                  <a:lnTo>
                    <a:pt x="63592" y="129442"/>
                  </a:lnTo>
                  <a:lnTo>
                    <a:pt x="18900" y="132642"/>
                  </a:lnTo>
                  <a:lnTo>
                    <a:pt x="15776" y="131651"/>
                  </a:lnTo>
                  <a:lnTo>
                    <a:pt x="13692" y="129932"/>
                  </a:lnTo>
                  <a:lnTo>
                    <a:pt x="12302" y="127726"/>
                  </a:lnTo>
                  <a:lnTo>
                    <a:pt x="10320" y="126258"/>
                  </a:lnTo>
                  <a:lnTo>
                    <a:pt x="0" y="12331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3" name="SMARTInkShape-2940">
              <a:extLst>
                <a:ext uri="{FF2B5EF4-FFF2-40B4-BE49-F238E27FC236}">
                  <a16:creationId xmlns:a16="http://schemas.microsoft.com/office/drawing/2014/main" id="{116A97CE-E74D-EE15-F7C1-F0BE83468B8E}"/>
                </a:ext>
              </a:extLst>
            </p:cNvPr>
            <p:cNvSpPr/>
            <p:nvPr>
              <p:custDataLst>
                <p:tags r:id="rId113"/>
              </p:custDataLst>
            </p:nvPr>
          </p:nvSpPr>
          <p:spPr>
            <a:xfrm>
              <a:off x="8183463" y="5126386"/>
              <a:ext cx="93465" cy="125317"/>
            </a:xfrm>
            <a:custGeom>
              <a:avLst/>
              <a:gdLst/>
              <a:ahLst/>
              <a:cxnLst/>
              <a:rect l="0" t="0" r="0" b="0"/>
              <a:pathLst>
                <a:path w="93465" h="125317">
                  <a:moveTo>
                    <a:pt x="55662" y="45689"/>
                  </a:moveTo>
                  <a:lnTo>
                    <a:pt x="55662" y="45689"/>
                  </a:lnTo>
                  <a:lnTo>
                    <a:pt x="63864" y="37488"/>
                  </a:lnTo>
                  <a:lnTo>
                    <a:pt x="65071" y="28080"/>
                  </a:lnTo>
                  <a:lnTo>
                    <a:pt x="65152" y="22009"/>
                  </a:lnTo>
                  <a:lnTo>
                    <a:pt x="64106" y="20377"/>
                  </a:lnTo>
                  <a:lnTo>
                    <a:pt x="62350" y="19289"/>
                  </a:lnTo>
                  <a:lnTo>
                    <a:pt x="60121" y="18565"/>
                  </a:lnTo>
                  <a:lnTo>
                    <a:pt x="58635" y="17023"/>
                  </a:lnTo>
                  <a:lnTo>
                    <a:pt x="56984" y="12487"/>
                  </a:lnTo>
                  <a:lnTo>
                    <a:pt x="55485" y="10854"/>
                  </a:lnTo>
                  <a:lnTo>
                    <a:pt x="50997" y="9040"/>
                  </a:lnTo>
                  <a:lnTo>
                    <a:pt x="49378" y="9615"/>
                  </a:lnTo>
                  <a:lnTo>
                    <a:pt x="48297" y="11057"/>
                  </a:lnTo>
                  <a:lnTo>
                    <a:pt x="47578" y="13075"/>
                  </a:lnTo>
                  <a:lnTo>
                    <a:pt x="46039" y="14421"/>
                  </a:lnTo>
                  <a:lnTo>
                    <a:pt x="41508" y="15917"/>
                  </a:lnTo>
                  <a:lnTo>
                    <a:pt x="33006" y="16759"/>
                  </a:lnTo>
                  <a:lnTo>
                    <a:pt x="29974" y="18995"/>
                  </a:lnTo>
                  <a:lnTo>
                    <a:pt x="12245" y="41982"/>
                  </a:lnTo>
                  <a:lnTo>
                    <a:pt x="1860" y="76726"/>
                  </a:lnTo>
                  <a:lnTo>
                    <a:pt x="0" y="94408"/>
                  </a:lnTo>
                  <a:lnTo>
                    <a:pt x="1621" y="101452"/>
                  </a:lnTo>
                  <a:lnTo>
                    <a:pt x="9066" y="112100"/>
                  </a:lnTo>
                  <a:lnTo>
                    <a:pt x="30213" y="124045"/>
                  </a:lnTo>
                  <a:lnTo>
                    <a:pt x="44705" y="125316"/>
                  </a:lnTo>
                  <a:lnTo>
                    <a:pt x="51532" y="124174"/>
                  </a:lnTo>
                  <a:lnTo>
                    <a:pt x="57142" y="121295"/>
                  </a:lnTo>
                  <a:lnTo>
                    <a:pt x="66197" y="112453"/>
                  </a:lnTo>
                  <a:lnTo>
                    <a:pt x="86121" y="76439"/>
                  </a:lnTo>
                  <a:lnTo>
                    <a:pt x="92253" y="46745"/>
                  </a:lnTo>
                  <a:lnTo>
                    <a:pt x="93464" y="25554"/>
                  </a:lnTo>
                  <a:lnTo>
                    <a:pt x="90808" y="18043"/>
                  </a:lnTo>
                  <a:lnTo>
                    <a:pt x="80478" y="4598"/>
                  </a:lnTo>
                  <a:lnTo>
                    <a:pt x="74452" y="968"/>
                  </a:lnTo>
                  <a:lnTo>
                    <a:pt x="71364" y="0"/>
                  </a:lnTo>
                  <a:lnTo>
                    <a:pt x="68247" y="413"/>
                  </a:lnTo>
                  <a:lnTo>
                    <a:pt x="55662" y="758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4" name="SMARTInkShape-2941">
              <a:extLst>
                <a:ext uri="{FF2B5EF4-FFF2-40B4-BE49-F238E27FC236}">
                  <a16:creationId xmlns:a16="http://schemas.microsoft.com/office/drawing/2014/main" id="{5BFD11D1-4E42-0302-1BD8-EECA492EA339}"/>
                </a:ext>
              </a:extLst>
            </p:cNvPr>
            <p:cNvSpPr/>
            <p:nvPr>
              <p:custDataLst>
                <p:tags r:id="rId114"/>
              </p:custDataLst>
            </p:nvPr>
          </p:nvSpPr>
          <p:spPr>
            <a:xfrm>
              <a:off x="8105775" y="5191125"/>
              <a:ext cx="19051" cy="19051"/>
            </a:xfrm>
            <a:custGeom>
              <a:avLst/>
              <a:gdLst/>
              <a:ahLst/>
              <a:cxnLst/>
              <a:rect l="0" t="0" r="0" b="0"/>
              <a:pathLst>
                <a:path w="19051" h="19051">
                  <a:moveTo>
                    <a:pt x="0" y="19050"/>
                  </a:moveTo>
                  <a:lnTo>
                    <a:pt x="0" y="19050"/>
                  </a:lnTo>
                  <a:lnTo>
                    <a:pt x="0" y="13994"/>
                  </a:lnTo>
                  <a:lnTo>
                    <a:pt x="5644" y="8689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5" name="SMARTInkShape-2942">
              <a:extLst>
                <a:ext uri="{FF2B5EF4-FFF2-40B4-BE49-F238E27FC236}">
                  <a16:creationId xmlns:a16="http://schemas.microsoft.com/office/drawing/2014/main" id="{798D3283-B93E-091F-105C-9DBA4EFB7CC6}"/>
                </a:ext>
              </a:extLst>
            </p:cNvPr>
            <p:cNvSpPr/>
            <p:nvPr>
              <p:custDataLst>
                <p:tags r:id="rId115"/>
              </p:custDataLst>
            </p:nvPr>
          </p:nvSpPr>
          <p:spPr>
            <a:xfrm>
              <a:off x="7860126" y="5086466"/>
              <a:ext cx="127422" cy="151288"/>
            </a:xfrm>
            <a:custGeom>
              <a:avLst/>
              <a:gdLst/>
              <a:ahLst/>
              <a:cxnLst/>
              <a:rect l="0" t="0" r="0" b="0"/>
              <a:pathLst>
                <a:path w="127422" h="151288">
                  <a:moveTo>
                    <a:pt x="64674" y="18934"/>
                  </a:moveTo>
                  <a:lnTo>
                    <a:pt x="64674" y="18934"/>
                  </a:lnTo>
                  <a:lnTo>
                    <a:pt x="90209" y="18934"/>
                  </a:lnTo>
                  <a:lnTo>
                    <a:pt x="91222" y="17876"/>
                  </a:lnTo>
                  <a:lnTo>
                    <a:pt x="92348" y="13878"/>
                  </a:lnTo>
                  <a:lnTo>
                    <a:pt x="93706" y="12389"/>
                  </a:lnTo>
                  <a:lnTo>
                    <a:pt x="101371" y="9801"/>
                  </a:lnTo>
                  <a:lnTo>
                    <a:pt x="94450" y="9443"/>
                  </a:lnTo>
                  <a:lnTo>
                    <a:pt x="93783" y="6602"/>
                  </a:lnTo>
                  <a:lnTo>
                    <a:pt x="93606" y="4363"/>
                  </a:lnTo>
                  <a:lnTo>
                    <a:pt x="92427" y="2870"/>
                  </a:lnTo>
                  <a:lnTo>
                    <a:pt x="88297" y="1211"/>
                  </a:lnTo>
                  <a:lnTo>
                    <a:pt x="65812" y="0"/>
                  </a:lnTo>
                  <a:lnTo>
                    <a:pt x="57066" y="2758"/>
                  </a:lnTo>
                  <a:lnTo>
                    <a:pt x="49652" y="6453"/>
                  </a:lnTo>
                  <a:lnTo>
                    <a:pt x="42828" y="8096"/>
                  </a:lnTo>
                  <a:lnTo>
                    <a:pt x="15231" y="38953"/>
                  </a:lnTo>
                  <a:lnTo>
                    <a:pt x="4751" y="60143"/>
                  </a:lnTo>
                  <a:lnTo>
                    <a:pt x="0" y="86530"/>
                  </a:lnTo>
                  <a:lnTo>
                    <a:pt x="7354" y="107890"/>
                  </a:lnTo>
                  <a:lnTo>
                    <a:pt x="21207" y="128321"/>
                  </a:lnTo>
                  <a:lnTo>
                    <a:pt x="37947" y="140928"/>
                  </a:lnTo>
                  <a:lnTo>
                    <a:pt x="65222" y="148919"/>
                  </a:lnTo>
                  <a:lnTo>
                    <a:pt x="93412" y="151287"/>
                  </a:lnTo>
                  <a:lnTo>
                    <a:pt x="101824" y="148444"/>
                  </a:lnTo>
                  <a:lnTo>
                    <a:pt x="116816" y="136819"/>
                  </a:lnTo>
                  <a:lnTo>
                    <a:pt x="124890" y="121069"/>
                  </a:lnTo>
                  <a:lnTo>
                    <a:pt x="127421" y="102428"/>
                  </a:lnTo>
                  <a:lnTo>
                    <a:pt x="125017" y="80031"/>
                  </a:lnTo>
                  <a:lnTo>
                    <a:pt x="117599" y="61610"/>
                  </a:lnTo>
                  <a:lnTo>
                    <a:pt x="100645" y="37594"/>
                  </a:lnTo>
                  <a:lnTo>
                    <a:pt x="90893" y="32519"/>
                  </a:lnTo>
                  <a:lnTo>
                    <a:pt x="55149" y="2845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6" name="SMARTInkShape-2943">
              <a:extLst>
                <a:ext uri="{FF2B5EF4-FFF2-40B4-BE49-F238E27FC236}">
                  <a16:creationId xmlns:a16="http://schemas.microsoft.com/office/drawing/2014/main" id="{B2E6ECA0-EB91-FDA7-EFFC-08B8E309E4F2}"/>
                </a:ext>
              </a:extLst>
            </p:cNvPr>
            <p:cNvSpPr/>
            <p:nvPr>
              <p:custDataLst>
                <p:tags r:id="rId116"/>
              </p:custDataLst>
            </p:nvPr>
          </p:nvSpPr>
          <p:spPr>
            <a:xfrm>
              <a:off x="7562850" y="5128919"/>
              <a:ext cx="161926" cy="5057"/>
            </a:xfrm>
            <a:custGeom>
              <a:avLst/>
              <a:gdLst/>
              <a:ahLst/>
              <a:cxnLst/>
              <a:rect l="0" t="0" r="0" b="0"/>
              <a:pathLst>
                <a:path w="161926" h="5057">
                  <a:moveTo>
                    <a:pt x="0" y="5056"/>
                  </a:moveTo>
                  <a:lnTo>
                    <a:pt x="0" y="5056"/>
                  </a:lnTo>
                  <a:lnTo>
                    <a:pt x="5056" y="0"/>
                  </a:lnTo>
                  <a:lnTo>
                    <a:pt x="16006" y="340"/>
                  </a:lnTo>
                  <a:lnTo>
                    <a:pt x="59062" y="4435"/>
                  </a:lnTo>
                  <a:lnTo>
                    <a:pt x="102957" y="4934"/>
                  </a:lnTo>
                  <a:lnTo>
                    <a:pt x="148411" y="5051"/>
                  </a:lnTo>
                  <a:lnTo>
                    <a:pt x="161925" y="505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7" name="SMARTInkShape-2944">
              <a:extLst>
                <a:ext uri="{FF2B5EF4-FFF2-40B4-BE49-F238E27FC236}">
                  <a16:creationId xmlns:a16="http://schemas.microsoft.com/office/drawing/2014/main" id="{851B9231-7E31-92BF-C56C-D02B08F0113D}"/>
                </a:ext>
              </a:extLst>
            </p:cNvPr>
            <p:cNvSpPr/>
            <p:nvPr>
              <p:custDataLst>
                <p:tags r:id="rId117"/>
              </p:custDataLst>
            </p:nvPr>
          </p:nvSpPr>
          <p:spPr>
            <a:xfrm>
              <a:off x="7553480" y="5086350"/>
              <a:ext cx="95096" cy="190439"/>
            </a:xfrm>
            <a:custGeom>
              <a:avLst/>
              <a:gdLst/>
              <a:ahLst/>
              <a:cxnLst/>
              <a:rect l="0" t="0" r="0" b="0"/>
              <a:pathLst>
                <a:path w="95096" h="190439">
                  <a:moveTo>
                    <a:pt x="56995" y="0"/>
                  </a:moveTo>
                  <a:lnTo>
                    <a:pt x="56995" y="0"/>
                  </a:lnTo>
                  <a:lnTo>
                    <a:pt x="65196" y="0"/>
                  </a:lnTo>
                  <a:lnTo>
                    <a:pt x="65638" y="1058"/>
                  </a:lnTo>
                  <a:lnTo>
                    <a:pt x="66129" y="5056"/>
                  </a:lnTo>
                  <a:lnTo>
                    <a:pt x="48154" y="50399"/>
                  </a:lnTo>
                  <a:lnTo>
                    <a:pt x="37453" y="73299"/>
                  </a:lnTo>
                  <a:lnTo>
                    <a:pt x="23064" y="98239"/>
                  </a:lnTo>
                  <a:lnTo>
                    <a:pt x="11657" y="126902"/>
                  </a:lnTo>
                  <a:lnTo>
                    <a:pt x="3816" y="139788"/>
                  </a:lnTo>
                  <a:lnTo>
                    <a:pt x="78" y="178344"/>
                  </a:lnTo>
                  <a:lnTo>
                    <a:pt x="0" y="182396"/>
                  </a:lnTo>
                  <a:lnTo>
                    <a:pt x="1006" y="185097"/>
                  </a:lnTo>
                  <a:lnTo>
                    <a:pt x="2736" y="186898"/>
                  </a:lnTo>
                  <a:lnTo>
                    <a:pt x="4947" y="188099"/>
                  </a:lnTo>
                  <a:lnTo>
                    <a:pt x="52509" y="190407"/>
                  </a:lnTo>
                  <a:lnTo>
                    <a:pt x="57180" y="190438"/>
                  </a:lnTo>
                  <a:lnTo>
                    <a:pt x="65191" y="187650"/>
                  </a:lnTo>
                  <a:lnTo>
                    <a:pt x="68809" y="185426"/>
                  </a:lnTo>
                  <a:lnTo>
                    <a:pt x="95095" y="1809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8" name="SMARTInkShape-2945">
              <a:extLst>
                <a:ext uri="{FF2B5EF4-FFF2-40B4-BE49-F238E27FC236}">
                  <a16:creationId xmlns:a16="http://schemas.microsoft.com/office/drawing/2014/main" id="{A770306D-996D-6210-7EB9-298EB3F29ECF}"/>
                </a:ext>
              </a:extLst>
            </p:cNvPr>
            <p:cNvSpPr/>
            <p:nvPr>
              <p:custDataLst>
                <p:tags r:id="rId118"/>
              </p:custDataLst>
            </p:nvPr>
          </p:nvSpPr>
          <p:spPr>
            <a:xfrm>
              <a:off x="7326723" y="5172078"/>
              <a:ext cx="188503" cy="84351"/>
            </a:xfrm>
            <a:custGeom>
              <a:avLst/>
              <a:gdLst/>
              <a:ahLst/>
              <a:cxnLst/>
              <a:rect l="0" t="0" r="0" b="0"/>
              <a:pathLst>
                <a:path w="188503" h="84351">
                  <a:moveTo>
                    <a:pt x="83727" y="19047"/>
                  </a:moveTo>
                  <a:lnTo>
                    <a:pt x="83727" y="19047"/>
                  </a:lnTo>
                  <a:lnTo>
                    <a:pt x="89215" y="19047"/>
                  </a:lnTo>
                  <a:lnTo>
                    <a:pt x="86872" y="19047"/>
                  </a:lnTo>
                  <a:lnTo>
                    <a:pt x="89837" y="19047"/>
                  </a:lnTo>
                  <a:lnTo>
                    <a:pt x="87148" y="19047"/>
                  </a:lnTo>
                  <a:lnTo>
                    <a:pt x="87066" y="17989"/>
                  </a:lnTo>
                  <a:lnTo>
                    <a:pt x="93225" y="9556"/>
                  </a:lnTo>
                  <a:lnTo>
                    <a:pt x="83842" y="113"/>
                  </a:lnTo>
                  <a:lnTo>
                    <a:pt x="69541" y="0"/>
                  </a:lnTo>
                  <a:lnTo>
                    <a:pt x="64017" y="2820"/>
                  </a:lnTo>
                  <a:lnTo>
                    <a:pt x="58033" y="6544"/>
                  </a:lnTo>
                  <a:lnTo>
                    <a:pt x="45569" y="8934"/>
                  </a:lnTo>
                  <a:lnTo>
                    <a:pt x="42413" y="9130"/>
                  </a:lnTo>
                  <a:lnTo>
                    <a:pt x="27860" y="19519"/>
                  </a:lnTo>
                  <a:lnTo>
                    <a:pt x="8114" y="48101"/>
                  </a:lnTo>
                  <a:lnTo>
                    <a:pt x="998" y="63992"/>
                  </a:lnTo>
                  <a:lnTo>
                    <a:pt x="0" y="68060"/>
                  </a:lnTo>
                  <a:lnTo>
                    <a:pt x="393" y="70773"/>
                  </a:lnTo>
                  <a:lnTo>
                    <a:pt x="1713" y="72581"/>
                  </a:lnTo>
                  <a:lnTo>
                    <a:pt x="3650" y="73787"/>
                  </a:lnTo>
                  <a:lnTo>
                    <a:pt x="16491" y="75483"/>
                  </a:lnTo>
                  <a:lnTo>
                    <a:pt x="33701" y="70929"/>
                  </a:lnTo>
                  <a:lnTo>
                    <a:pt x="58480" y="58850"/>
                  </a:lnTo>
                  <a:lnTo>
                    <a:pt x="92424" y="31958"/>
                  </a:lnTo>
                  <a:lnTo>
                    <a:pt x="95875" y="30829"/>
                  </a:lnTo>
                  <a:lnTo>
                    <a:pt x="98177" y="29018"/>
                  </a:lnTo>
                  <a:lnTo>
                    <a:pt x="101414" y="23530"/>
                  </a:lnTo>
                  <a:lnTo>
                    <a:pt x="101869" y="24153"/>
                  </a:lnTo>
                  <a:lnTo>
                    <a:pt x="102172" y="25625"/>
                  </a:lnTo>
                  <a:lnTo>
                    <a:pt x="99686" y="30085"/>
                  </a:lnTo>
                  <a:lnTo>
                    <a:pt x="96112" y="35594"/>
                  </a:lnTo>
                  <a:lnTo>
                    <a:pt x="93816" y="47754"/>
                  </a:lnTo>
                  <a:lnTo>
                    <a:pt x="93285" y="69855"/>
                  </a:lnTo>
                  <a:lnTo>
                    <a:pt x="95391" y="71969"/>
                  </a:lnTo>
                  <a:lnTo>
                    <a:pt x="103375" y="74318"/>
                  </a:lnTo>
                  <a:lnTo>
                    <a:pt x="124310" y="78772"/>
                  </a:lnTo>
                  <a:lnTo>
                    <a:pt x="135630" y="82633"/>
                  </a:lnTo>
                  <a:lnTo>
                    <a:pt x="147718" y="84350"/>
                  </a:lnTo>
                  <a:lnTo>
                    <a:pt x="166423" y="80260"/>
                  </a:lnTo>
                  <a:lnTo>
                    <a:pt x="188502" y="6667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15" name="SMARTInkShape-Group505">
            <a:extLst>
              <a:ext uri="{FF2B5EF4-FFF2-40B4-BE49-F238E27FC236}">
                <a16:creationId xmlns:a16="http://schemas.microsoft.com/office/drawing/2014/main" id="{F8EC6F30-B6DD-77BE-2BB9-02A805B8671E}"/>
              </a:ext>
            </a:extLst>
          </p:cNvPr>
          <p:cNvGrpSpPr/>
          <p:nvPr/>
        </p:nvGrpSpPr>
        <p:grpSpPr>
          <a:xfrm>
            <a:off x="4181475" y="5309462"/>
            <a:ext cx="618733" cy="253139"/>
            <a:chOff x="4181475" y="5309462"/>
            <a:chExt cx="618733" cy="253139"/>
          </a:xfrm>
        </p:grpSpPr>
        <p:sp>
          <p:nvSpPr>
            <p:cNvPr id="1910" name="SMARTInkShape-2946">
              <a:extLst>
                <a:ext uri="{FF2B5EF4-FFF2-40B4-BE49-F238E27FC236}">
                  <a16:creationId xmlns:a16="http://schemas.microsoft.com/office/drawing/2014/main" id="{6412FDD6-7025-0777-48E5-CEE0A0E719F1}"/>
                </a:ext>
              </a:extLst>
            </p:cNvPr>
            <p:cNvSpPr/>
            <p:nvPr>
              <p:custDataLst>
                <p:tags r:id="rId106"/>
              </p:custDataLst>
            </p:nvPr>
          </p:nvSpPr>
          <p:spPr>
            <a:xfrm>
              <a:off x="4752975" y="5309462"/>
              <a:ext cx="47233" cy="253139"/>
            </a:xfrm>
            <a:custGeom>
              <a:avLst/>
              <a:gdLst/>
              <a:ahLst/>
              <a:cxnLst/>
              <a:rect l="0" t="0" r="0" b="0"/>
              <a:pathLst>
                <a:path w="47233" h="253139">
                  <a:moveTo>
                    <a:pt x="38100" y="5488"/>
                  </a:moveTo>
                  <a:lnTo>
                    <a:pt x="38100" y="5488"/>
                  </a:lnTo>
                  <a:lnTo>
                    <a:pt x="43156" y="432"/>
                  </a:lnTo>
                  <a:lnTo>
                    <a:pt x="44645" y="0"/>
                  </a:lnTo>
                  <a:lnTo>
                    <a:pt x="45639" y="772"/>
                  </a:lnTo>
                  <a:lnTo>
                    <a:pt x="46301" y="2344"/>
                  </a:lnTo>
                  <a:lnTo>
                    <a:pt x="47232" y="14669"/>
                  </a:lnTo>
                  <a:lnTo>
                    <a:pt x="42452" y="51952"/>
                  </a:lnTo>
                  <a:lnTo>
                    <a:pt x="34332" y="93103"/>
                  </a:lnTo>
                  <a:lnTo>
                    <a:pt x="20167" y="132108"/>
                  </a:lnTo>
                  <a:lnTo>
                    <a:pt x="12678" y="170475"/>
                  </a:lnTo>
                  <a:lnTo>
                    <a:pt x="4745" y="217118"/>
                  </a:lnTo>
                  <a:lnTo>
                    <a:pt x="0" y="25313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1" name="SMARTInkShape-2947">
              <a:extLst>
                <a:ext uri="{FF2B5EF4-FFF2-40B4-BE49-F238E27FC236}">
                  <a16:creationId xmlns:a16="http://schemas.microsoft.com/office/drawing/2014/main" id="{3290007A-9AE6-4356-23FE-55258699B512}"/>
                </a:ext>
              </a:extLst>
            </p:cNvPr>
            <p:cNvSpPr/>
            <p:nvPr>
              <p:custDataLst>
                <p:tags r:id="rId107"/>
              </p:custDataLst>
            </p:nvPr>
          </p:nvSpPr>
          <p:spPr>
            <a:xfrm>
              <a:off x="4583581" y="5411544"/>
              <a:ext cx="130850" cy="80235"/>
            </a:xfrm>
            <a:custGeom>
              <a:avLst/>
              <a:gdLst/>
              <a:ahLst/>
              <a:cxnLst/>
              <a:rect l="0" t="0" r="0" b="0"/>
              <a:pathLst>
                <a:path w="130850" h="80235">
                  <a:moveTo>
                    <a:pt x="36044" y="36756"/>
                  </a:moveTo>
                  <a:lnTo>
                    <a:pt x="36044" y="36756"/>
                  </a:lnTo>
                  <a:lnTo>
                    <a:pt x="36044" y="41812"/>
                  </a:lnTo>
                  <a:lnTo>
                    <a:pt x="37102" y="42244"/>
                  </a:lnTo>
                  <a:lnTo>
                    <a:pt x="41100" y="39900"/>
                  </a:lnTo>
                  <a:lnTo>
                    <a:pt x="44706" y="39911"/>
                  </a:lnTo>
                  <a:lnTo>
                    <a:pt x="61579" y="45233"/>
                  </a:lnTo>
                  <a:lnTo>
                    <a:pt x="107982" y="35941"/>
                  </a:lnTo>
                  <a:lnTo>
                    <a:pt x="114936" y="31808"/>
                  </a:lnTo>
                  <a:lnTo>
                    <a:pt x="118732" y="26442"/>
                  </a:lnTo>
                  <a:lnTo>
                    <a:pt x="119745" y="23530"/>
                  </a:lnTo>
                  <a:lnTo>
                    <a:pt x="121478" y="21589"/>
                  </a:lnTo>
                  <a:lnTo>
                    <a:pt x="129792" y="18216"/>
                  </a:lnTo>
                  <a:lnTo>
                    <a:pt x="130626" y="15111"/>
                  </a:lnTo>
                  <a:lnTo>
                    <a:pt x="130849" y="12801"/>
                  </a:lnTo>
                  <a:lnTo>
                    <a:pt x="129939" y="11261"/>
                  </a:lnTo>
                  <a:lnTo>
                    <a:pt x="128274" y="10235"/>
                  </a:lnTo>
                  <a:lnTo>
                    <a:pt x="95635" y="100"/>
                  </a:lnTo>
                  <a:lnTo>
                    <a:pt x="64278" y="0"/>
                  </a:lnTo>
                  <a:lnTo>
                    <a:pt x="30068" y="11950"/>
                  </a:lnTo>
                  <a:lnTo>
                    <a:pt x="8355" y="27310"/>
                  </a:lnTo>
                  <a:lnTo>
                    <a:pt x="2571" y="33616"/>
                  </a:lnTo>
                  <a:lnTo>
                    <a:pt x="0" y="39947"/>
                  </a:lnTo>
                  <a:lnTo>
                    <a:pt x="373" y="43116"/>
                  </a:lnTo>
                  <a:lnTo>
                    <a:pt x="3610" y="49461"/>
                  </a:lnTo>
                  <a:lnTo>
                    <a:pt x="20388" y="68506"/>
                  </a:lnTo>
                  <a:lnTo>
                    <a:pt x="29439" y="72034"/>
                  </a:lnTo>
                  <a:lnTo>
                    <a:pt x="67732" y="80234"/>
                  </a:lnTo>
                  <a:lnTo>
                    <a:pt x="102719" y="7485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2" name="SMARTInkShape-2948">
              <a:extLst>
                <a:ext uri="{FF2B5EF4-FFF2-40B4-BE49-F238E27FC236}">
                  <a16:creationId xmlns:a16="http://schemas.microsoft.com/office/drawing/2014/main" id="{073629EB-4F01-E563-A66C-F55E5A01735A}"/>
                </a:ext>
              </a:extLst>
            </p:cNvPr>
            <p:cNvSpPr/>
            <p:nvPr>
              <p:custDataLst>
                <p:tags r:id="rId108"/>
              </p:custDataLst>
            </p:nvPr>
          </p:nvSpPr>
          <p:spPr>
            <a:xfrm>
              <a:off x="4476750" y="5429250"/>
              <a:ext cx="95251" cy="85550"/>
            </a:xfrm>
            <a:custGeom>
              <a:avLst/>
              <a:gdLst/>
              <a:ahLst/>
              <a:cxnLst/>
              <a:rect l="0" t="0" r="0" b="0"/>
              <a:pathLst>
                <a:path w="95251" h="85550">
                  <a:moveTo>
                    <a:pt x="0" y="9525"/>
                  </a:moveTo>
                  <a:lnTo>
                    <a:pt x="0" y="9525"/>
                  </a:lnTo>
                  <a:lnTo>
                    <a:pt x="8201" y="1324"/>
                  </a:lnTo>
                  <a:lnTo>
                    <a:pt x="9701" y="1941"/>
                  </a:lnTo>
                  <a:lnTo>
                    <a:pt x="14189" y="5449"/>
                  </a:lnTo>
                  <a:lnTo>
                    <a:pt x="16890" y="10537"/>
                  </a:lnTo>
                  <a:lnTo>
                    <a:pt x="18765" y="32080"/>
                  </a:lnTo>
                  <a:lnTo>
                    <a:pt x="20024" y="44665"/>
                  </a:lnTo>
                  <a:lnTo>
                    <a:pt x="30804" y="75562"/>
                  </a:lnTo>
                  <a:lnTo>
                    <a:pt x="33236" y="78949"/>
                  </a:lnTo>
                  <a:lnTo>
                    <a:pt x="38760" y="82713"/>
                  </a:lnTo>
                  <a:lnTo>
                    <a:pt x="47516" y="85328"/>
                  </a:lnTo>
                  <a:lnTo>
                    <a:pt x="52163" y="85549"/>
                  </a:lnTo>
                  <a:lnTo>
                    <a:pt x="53825" y="84549"/>
                  </a:lnTo>
                  <a:lnTo>
                    <a:pt x="54934" y="82824"/>
                  </a:lnTo>
                  <a:lnTo>
                    <a:pt x="55673" y="80616"/>
                  </a:lnTo>
                  <a:lnTo>
                    <a:pt x="82959" y="38666"/>
                  </a:lnTo>
                  <a:lnTo>
                    <a:pt x="83881" y="35302"/>
                  </a:lnTo>
                  <a:lnTo>
                    <a:pt x="85554" y="33060"/>
                  </a:lnTo>
                  <a:lnTo>
                    <a:pt x="87728" y="31565"/>
                  </a:lnTo>
                  <a:lnTo>
                    <a:pt x="90235" y="30569"/>
                  </a:lnTo>
                  <a:lnTo>
                    <a:pt x="91906" y="27786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3" name="SMARTInkShape-2949">
              <a:extLst>
                <a:ext uri="{FF2B5EF4-FFF2-40B4-BE49-F238E27FC236}">
                  <a16:creationId xmlns:a16="http://schemas.microsoft.com/office/drawing/2014/main" id="{313E81CA-4E2E-6022-6BAA-BFDEBD676EC5}"/>
                </a:ext>
              </a:extLst>
            </p:cNvPr>
            <p:cNvSpPr/>
            <p:nvPr>
              <p:custDataLst>
                <p:tags r:id="rId109"/>
              </p:custDataLst>
            </p:nvPr>
          </p:nvSpPr>
          <p:spPr>
            <a:xfrm>
              <a:off x="4302449" y="5421069"/>
              <a:ext cx="136067" cy="107774"/>
            </a:xfrm>
            <a:custGeom>
              <a:avLst/>
              <a:gdLst/>
              <a:ahLst/>
              <a:cxnLst/>
              <a:rect l="0" t="0" r="0" b="0"/>
              <a:pathLst>
                <a:path w="136067" h="107774">
                  <a:moveTo>
                    <a:pt x="12376" y="36756"/>
                  </a:moveTo>
                  <a:lnTo>
                    <a:pt x="12376" y="36756"/>
                  </a:lnTo>
                  <a:lnTo>
                    <a:pt x="54208" y="36756"/>
                  </a:lnTo>
                  <a:lnTo>
                    <a:pt x="90988" y="35698"/>
                  </a:lnTo>
                  <a:lnTo>
                    <a:pt x="118345" y="28555"/>
                  </a:lnTo>
                  <a:lnTo>
                    <a:pt x="121122" y="27055"/>
                  </a:lnTo>
                  <a:lnTo>
                    <a:pt x="122973" y="24997"/>
                  </a:lnTo>
                  <a:lnTo>
                    <a:pt x="124207" y="22567"/>
                  </a:lnTo>
                  <a:lnTo>
                    <a:pt x="126088" y="20946"/>
                  </a:lnTo>
                  <a:lnTo>
                    <a:pt x="134660" y="18133"/>
                  </a:lnTo>
                  <a:lnTo>
                    <a:pt x="135516" y="15074"/>
                  </a:lnTo>
                  <a:lnTo>
                    <a:pt x="136066" y="9542"/>
                  </a:lnTo>
                  <a:lnTo>
                    <a:pt x="126048" y="3528"/>
                  </a:lnTo>
                  <a:lnTo>
                    <a:pt x="109674" y="100"/>
                  </a:lnTo>
                  <a:lnTo>
                    <a:pt x="77574" y="0"/>
                  </a:lnTo>
                  <a:lnTo>
                    <a:pt x="52155" y="6344"/>
                  </a:lnTo>
                  <a:lnTo>
                    <a:pt x="41345" y="11950"/>
                  </a:lnTo>
                  <a:lnTo>
                    <a:pt x="19235" y="38324"/>
                  </a:lnTo>
                  <a:lnTo>
                    <a:pt x="161" y="76526"/>
                  </a:lnTo>
                  <a:lnTo>
                    <a:pt x="0" y="83378"/>
                  </a:lnTo>
                  <a:lnTo>
                    <a:pt x="2008" y="89004"/>
                  </a:lnTo>
                  <a:lnTo>
                    <a:pt x="5464" y="93813"/>
                  </a:lnTo>
                  <a:lnTo>
                    <a:pt x="9884" y="97019"/>
                  </a:lnTo>
                  <a:lnTo>
                    <a:pt x="38283" y="107643"/>
                  </a:lnTo>
                  <a:lnTo>
                    <a:pt x="53523" y="107773"/>
                  </a:lnTo>
                  <a:lnTo>
                    <a:pt x="89179" y="99232"/>
                  </a:lnTo>
                  <a:lnTo>
                    <a:pt x="126676" y="7485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4" name="SMARTInkShape-2950">
              <a:extLst>
                <a:ext uri="{FF2B5EF4-FFF2-40B4-BE49-F238E27FC236}">
                  <a16:creationId xmlns:a16="http://schemas.microsoft.com/office/drawing/2014/main" id="{9037C01E-D38C-6EE1-4EDA-06B98B687BC3}"/>
                </a:ext>
              </a:extLst>
            </p:cNvPr>
            <p:cNvSpPr/>
            <p:nvPr>
              <p:custDataLst>
                <p:tags r:id="rId110"/>
              </p:custDataLst>
            </p:nvPr>
          </p:nvSpPr>
          <p:spPr>
            <a:xfrm>
              <a:off x="4181475" y="5343559"/>
              <a:ext cx="85692" cy="209517"/>
            </a:xfrm>
            <a:custGeom>
              <a:avLst/>
              <a:gdLst/>
              <a:ahLst/>
              <a:cxnLst/>
              <a:rect l="0" t="0" r="0" b="0"/>
              <a:pathLst>
                <a:path w="85692" h="209517">
                  <a:moveTo>
                    <a:pt x="76200" y="9491"/>
                  </a:moveTo>
                  <a:lnTo>
                    <a:pt x="76200" y="9491"/>
                  </a:lnTo>
                  <a:lnTo>
                    <a:pt x="85691" y="0"/>
                  </a:lnTo>
                  <a:lnTo>
                    <a:pt x="66426" y="46102"/>
                  </a:lnTo>
                  <a:lnTo>
                    <a:pt x="59899" y="66200"/>
                  </a:lnTo>
                  <a:lnTo>
                    <a:pt x="55143" y="85561"/>
                  </a:lnTo>
                  <a:lnTo>
                    <a:pt x="48849" y="98333"/>
                  </a:lnTo>
                  <a:lnTo>
                    <a:pt x="35523" y="117424"/>
                  </a:lnTo>
                  <a:lnTo>
                    <a:pt x="15034" y="163145"/>
                  </a:lnTo>
                  <a:lnTo>
                    <a:pt x="0" y="20951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22" name="SMARTInkShape-Group506">
            <a:extLst>
              <a:ext uri="{FF2B5EF4-FFF2-40B4-BE49-F238E27FC236}">
                <a16:creationId xmlns:a16="http://schemas.microsoft.com/office/drawing/2014/main" id="{349A9950-BE25-6358-A60F-F20D8ACE3A60}"/>
              </a:ext>
            </a:extLst>
          </p:cNvPr>
          <p:cNvGrpSpPr/>
          <p:nvPr/>
        </p:nvGrpSpPr>
        <p:grpSpPr>
          <a:xfrm>
            <a:off x="5105400" y="5347994"/>
            <a:ext cx="581026" cy="223005"/>
            <a:chOff x="5105400" y="5347994"/>
            <a:chExt cx="581026" cy="223005"/>
          </a:xfrm>
        </p:grpSpPr>
        <p:sp>
          <p:nvSpPr>
            <p:cNvPr id="1916" name="SMARTInkShape-2951">
              <a:extLst>
                <a:ext uri="{FF2B5EF4-FFF2-40B4-BE49-F238E27FC236}">
                  <a16:creationId xmlns:a16="http://schemas.microsoft.com/office/drawing/2014/main" id="{31BB638F-75A6-1ADB-C496-B72A2FB1029C}"/>
                </a:ext>
              </a:extLst>
            </p:cNvPr>
            <p:cNvSpPr/>
            <p:nvPr>
              <p:custDataLst>
                <p:tags r:id="rId100"/>
              </p:custDataLst>
            </p:nvPr>
          </p:nvSpPr>
          <p:spPr>
            <a:xfrm>
              <a:off x="5572125" y="5457825"/>
              <a:ext cx="114301" cy="9526"/>
            </a:xfrm>
            <a:custGeom>
              <a:avLst/>
              <a:gdLst/>
              <a:ahLst/>
              <a:cxnLst/>
              <a:rect l="0" t="0" r="0" b="0"/>
              <a:pathLst>
                <a:path w="114301" h="9526">
                  <a:moveTo>
                    <a:pt x="0" y="9525"/>
                  </a:moveTo>
                  <a:lnTo>
                    <a:pt x="0" y="9525"/>
                  </a:lnTo>
                  <a:lnTo>
                    <a:pt x="40020" y="9525"/>
                  </a:lnTo>
                  <a:lnTo>
                    <a:pt x="86573" y="9525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7" name="SMARTInkShape-2952">
              <a:extLst>
                <a:ext uri="{FF2B5EF4-FFF2-40B4-BE49-F238E27FC236}">
                  <a16:creationId xmlns:a16="http://schemas.microsoft.com/office/drawing/2014/main" id="{F8550B2F-A5C5-93E5-51C0-98839E1459B7}"/>
                </a:ext>
              </a:extLst>
            </p:cNvPr>
            <p:cNvSpPr/>
            <p:nvPr>
              <p:custDataLst>
                <p:tags r:id="rId101"/>
              </p:custDataLst>
            </p:nvPr>
          </p:nvSpPr>
          <p:spPr>
            <a:xfrm>
              <a:off x="5573547" y="5347994"/>
              <a:ext cx="74779" cy="213286"/>
            </a:xfrm>
            <a:custGeom>
              <a:avLst/>
              <a:gdLst/>
              <a:ahLst/>
              <a:cxnLst/>
              <a:rect l="0" t="0" r="0" b="0"/>
              <a:pathLst>
                <a:path w="74779" h="213286">
                  <a:moveTo>
                    <a:pt x="36678" y="5056"/>
                  </a:moveTo>
                  <a:lnTo>
                    <a:pt x="36678" y="5056"/>
                  </a:lnTo>
                  <a:lnTo>
                    <a:pt x="36678" y="0"/>
                  </a:lnTo>
                  <a:lnTo>
                    <a:pt x="35620" y="627"/>
                  </a:lnTo>
                  <a:lnTo>
                    <a:pt x="31622" y="6968"/>
                  </a:lnTo>
                  <a:lnTo>
                    <a:pt x="22489" y="53684"/>
                  </a:lnTo>
                  <a:lnTo>
                    <a:pt x="7907" y="95721"/>
                  </a:lnTo>
                  <a:lnTo>
                    <a:pt x="420" y="142557"/>
                  </a:lnTo>
                  <a:lnTo>
                    <a:pt x="0" y="183911"/>
                  </a:lnTo>
                  <a:lnTo>
                    <a:pt x="3797" y="199554"/>
                  </a:lnTo>
                  <a:lnTo>
                    <a:pt x="9011" y="207916"/>
                  </a:lnTo>
                  <a:lnTo>
                    <a:pt x="14856" y="211633"/>
                  </a:lnTo>
                  <a:lnTo>
                    <a:pt x="20982" y="213285"/>
                  </a:lnTo>
                  <a:lnTo>
                    <a:pt x="43013" y="206289"/>
                  </a:lnTo>
                  <a:lnTo>
                    <a:pt x="74778" y="18603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8" name="SMARTInkShape-2953">
              <a:extLst>
                <a:ext uri="{FF2B5EF4-FFF2-40B4-BE49-F238E27FC236}">
                  <a16:creationId xmlns:a16="http://schemas.microsoft.com/office/drawing/2014/main" id="{654F186C-99A6-85A5-FACF-C55DFA97D82B}"/>
                </a:ext>
              </a:extLst>
            </p:cNvPr>
            <p:cNvSpPr/>
            <p:nvPr>
              <p:custDataLst>
                <p:tags r:id="rId102"/>
              </p:custDataLst>
            </p:nvPr>
          </p:nvSpPr>
          <p:spPr>
            <a:xfrm>
              <a:off x="5443190" y="5467503"/>
              <a:ext cx="109886" cy="85013"/>
            </a:xfrm>
            <a:custGeom>
              <a:avLst/>
              <a:gdLst/>
              <a:ahLst/>
              <a:cxnLst/>
              <a:rect l="0" t="0" r="0" b="0"/>
              <a:pathLst>
                <a:path w="109886" h="85013">
                  <a:moveTo>
                    <a:pt x="90835" y="28422"/>
                  </a:moveTo>
                  <a:lnTo>
                    <a:pt x="90835" y="28422"/>
                  </a:lnTo>
                  <a:lnTo>
                    <a:pt x="100244" y="28422"/>
                  </a:lnTo>
                  <a:lnTo>
                    <a:pt x="100326" y="23366"/>
                  </a:lnTo>
                  <a:lnTo>
                    <a:pt x="99279" y="21877"/>
                  </a:lnTo>
                  <a:lnTo>
                    <a:pt x="97523" y="20883"/>
                  </a:lnTo>
                  <a:lnTo>
                    <a:pt x="95292" y="20221"/>
                  </a:lnTo>
                  <a:lnTo>
                    <a:pt x="93807" y="18721"/>
                  </a:lnTo>
                  <a:lnTo>
                    <a:pt x="88599" y="8710"/>
                  </a:lnTo>
                  <a:lnTo>
                    <a:pt x="86170" y="5756"/>
                  </a:lnTo>
                  <a:lnTo>
                    <a:pt x="80648" y="2472"/>
                  </a:lnTo>
                  <a:lnTo>
                    <a:pt x="68479" y="366"/>
                  </a:lnTo>
                  <a:lnTo>
                    <a:pt x="59046" y="0"/>
                  </a:lnTo>
                  <a:lnTo>
                    <a:pt x="49896" y="5560"/>
                  </a:lnTo>
                  <a:lnTo>
                    <a:pt x="28215" y="25804"/>
                  </a:lnTo>
                  <a:lnTo>
                    <a:pt x="7984" y="56380"/>
                  </a:lnTo>
                  <a:lnTo>
                    <a:pt x="5329" y="63072"/>
                  </a:lnTo>
                  <a:lnTo>
                    <a:pt x="622" y="69575"/>
                  </a:lnTo>
                  <a:lnTo>
                    <a:pt x="0" y="72791"/>
                  </a:lnTo>
                  <a:lnTo>
                    <a:pt x="645" y="75993"/>
                  </a:lnTo>
                  <a:lnTo>
                    <a:pt x="2133" y="79186"/>
                  </a:lnTo>
                  <a:lnTo>
                    <a:pt x="4184" y="81315"/>
                  </a:lnTo>
                  <a:lnTo>
                    <a:pt x="13049" y="85012"/>
                  </a:lnTo>
                  <a:lnTo>
                    <a:pt x="22698" y="77323"/>
                  </a:lnTo>
                  <a:lnTo>
                    <a:pt x="28783" y="76424"/>
                  </a:lnTo>
                  <a:lnTo>
                    <a:pt x="30417" y="75241"/>
                  </a:lnTo>
                  <a:lnTo>
                    <a:pt x="31506" y="73393"/>
                  </a:lnTo>
                  <a:lnTo>
                    <a:pt x="32233" y="71103"/>
                  </a:lnTo>
                  <a:lnTo>
                    <a:pt x="33775" y="69576"/>
                  </a:lnTo>
                  <a:lnTo>
                    <a:pt x="38311" y="67880"/>
                  </a:lnTo>
                  <a:lnTo>
                    <a:pt x="43855" y="61481"/>
                  </a:lnTo>
                  <a:lnTo>
                    <a:pt x="61713" y="38583"/>
                  </a:lnTo>
                  <a:lnTo>
                    <a:pt x="62260" y="74563"/>
                  </a:lnTo>
                  <a:lnTo>
                    <a:pt x="63318" y="75058"/>
                  </a:lnTo>
                  <a:lnTo>
                    <a:pt x="71392" y="76009"/>
                  </a:lnTo>
                  <a:lnTo>
                    <a:pt x="109885" y="5699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9" name="SMARTInkShape-2954">
              <a:extLst>
                <a:ext uri="{FF2B5EF4-FFF2-40B4-BE49-F238E27FC236}">
                  <a16:creationId xmlns:a16="http://schemas.microsoft.com/office/drawing/2014/main" id="{3D4D5729-4D81-97B3-8F4A-2BBBF5D8F6DA}"/>
                </a:ext>
              </a:extLst>
            </p:cNvPr>
            <p:cNvSpPr/>
            <p:nvPr>
              <p:custDataLst>
                <p:tags r:id="rId103"/>
              </p:custDataLst>
            </p:nvPr>
          </p:nvSpPr>
          <p:spPr>
            <a:xfrm>
              <a:off x="5286375" y="5353442"/>
              <a:ext cx="104776" cy="190109"/>
            </a:xfrm>
            <a:custGeom>
              <a:avLst/>
              <a:gdLst/>
              <a:ahLst/>
              <a:cxnLst/>
              <a:rect l="0" t="0" r="0" b="0"/>
              <a:pathLst>
                <a:path w="104776" h="190109">
                  <a:moveTo>
                    <a:pt x="0" y="9133"/>
                  </a:moveTo>
                  <a:lnTo>
                    <a:pt x="0" y="9133"/>
                  </a:lnTo>
                  <a:lnTo>
                    <a:pt x="0" y="0"/>
                  </a:lnTo>
                  <a:lnTo>
                    <a:pt x="5056" y="4781"/>
                  </a:lnTo>
                  <a:lnTo>
                    <a:pt x="7539" y="12843"/>
                  </a:lnTo>
                  <a:lnTo>
                    <a:pt x="9132" y="45379"/>
                  </a:lnTo>
                  <a:lnTo>
                    <a:pt x="6528" y="59814"/>
                  </a:lnTo>
                  <a:lnTo>
                    <a:pt x="4352" y="65145"/>
                  </a:lnTo>
                  <a:lnTo>
                    <a:pt x="4755" y="76712"/>
                  </a:lnTo>
                  <a:lnTo>
                    <a:pt x="6346" y="82761"/>
                  </a:lnTo>
                  <a:lnTo>
                    <a:pt x="4389" y="124349"/>
                  </a:lnTo>
                  <a:lnTo>
                    <a:pt x="6184" y="140773"/>
                  </a:lnTo>
                  <a:lnTo>
                    <a:pt x="3361" y="157028"/>
                  </a:lnTo>
                  <a:lnTo>
                    <a:pt x="9223" y="179540"/>
                  </a:lnTo>
                  <a:lnTo>
                    <a:pt x="19846" y="170083"/>
                  </a:lnTo>
                  <a:lnTo>
                    <a:pt x="25753" y="165333"/>
                  </a:lnTo>
                  <a:lnTo>
                    <a:pt x="31907" y="163222"/>
                  </a:lnTo>
                  <a:lnTo>
                    <a:pt x="33971" y="161600"/>
                  </a:lnTo>
                  <a:lnTo>
                    <a:pt x="42613" y="148425"/>
                  </a:lnTo>
                  <a:lnTo>
                    <a:pt x="48220" y="145123"/>
                  </a:lnTo>
                  <a:lnTo>
                    <a:pt x="51197" y="144243"/>
                  </a:lnTo>
                  <a:lnTo>
                    <a:pt x="74266" y="127637"/>
                  </a:lnTo>
                  <a:lnTo>
                    <a:pt x="85274" y="123987"/>
                  </a:lnTo>
                  <a:lnTo>
                    <a:pt x="94799" y="123455"/>
                  </a:lnTo>
                  <a:lnTo>
                    <a:pt x="95250" y="169131"/>
                  </a:lnTo>
                  <a:lnTo>
                    <a:pt x="95250" y="189657"/>
                  </a:lnTo>
                  <a:lnTo>
                    <a:pt x="104775" y="19010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0" name="SMARTInkShape-2955">
              <a:extLst>
                <a:ext uri="{FF2B5EF4-FFF2-40B4-BE49-F238E27FC236}">
                  <a16:creationId xmlns:a16="http://schemas.microsoft.com/office/drawing/2014/main" id="{5CFD49F9-6555-0E36-A9B1-2ABF7D2C8D1F}"/>
                </a:ext>
              </a:extLst>
            </p:cNvPr>
            <p:cNvSpPr/>
            <p:nvPr>
              <p:custDataLst>
                <p:tags r:id="rId104"/>
              </p:custDataLst>
            </p:nvPr>
          </p:nvSpPr>
          <p:spPr>
            <a:xfrm>
              <a:off x="5105400" y="5429250"/>
              <a:ext cx="142876" cy="28576"/>
            </a:xfrm>
            <a:custGeom>
              <a:avLst/>
              <a:gdLst/>
              <a:ahLst/>
              <a:cxnLst/>
              <a:rect l="0" t="0" r="0" b="0"/>
              <a:pathLst>
                <a:path w="142876" h="28576">
                  <a:moveTo>
                    <a:pt x="0" y="28575"/>
                  </a:moveTo>
                  <a:lnTo>
                    <a:pt x="0" y="28575"/>
                  </a:lnTo>
                  <a:lnTo>
                    <a:pt x="10113" y="18462"/>
                  </a:lnTo>
                  <a:lnTo>
                    <a:pt x="23545" y="13497"/>
                  </a:lnTo>
                  <a:lnTo>
                    <a:pt x="66208" y="8990"/>
                  </a:lnTo>
                  <a:lnTo>
                    <a:pt x="106178" y="1393"/>
                  </a:lnTo>
                  <a:lnTo>
                    <a:pt x="1428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1" name="SMARTInkShape-2956">
              <a:extLst>
                <a:ext uri="{FF2B5EF4-FFF2-40B4-BE49-F238E27FC236}">
                  <a16:creationId xmlns:a16="http://schemas.microsoft.com/office/drawing/2014/main" id="{83E4C1F8-DA47-1BAB-2825-2677B050B363}"/>
                </a:ext>
              </a:extLst>
            </p:cNvPr>
            <p:cNvSpPr/>
            <p:nvPr>
              <p:custDataLst>
                <p:tags r:id="rId105"/>
              </p:custDataLst>
            </p:nvPr>
          </p:nvSpPr>
          <p:spPr>
            <a:xfrm>
              <a:off x="5116689" y="5362967"/>
              <a:ext cx="122062" cy="208032"/>
            </a:xfrm>
            <a:custGeom>
              <a:avLst/>
              <a:gdLst/>
              <a:ahLst/>
              <a:cxnLst/>
              <a:rect l="0" t="0" r="0" b="0"/>
              <a:pathLst>
                <a:path w="122062" h="208032">
                  <a:moveTo>
                    <a:pt x="55386" y="9133"/>
                  </a:moveTo>
                  <a:lnTo>
                    <a:pt x="55386" y="9133"/>
                  </a:lnTo>
                  <a:lnTo>
                    <a:pt x="55386" y="0"/>
                  </a:lnTo>
                  <a:lnTo>
                    <a:pt x="52564" y="39643"/>
                  </a:lnTo>
                  <a:lnTo>
                    <a:pt x="42129" y="81246"/>
                  </a:lnTo>
                  <a:lnTo>
                    <a:pt x="26738" y="124881"/>
                  </a:lnTo>
                  <a:lnTo>
                    <a:pt x="15294" y="170349"/>
                  </a:lnTo>
                  <a:lnTo>
                    <a:pt x="0" y="205353"/>
                  </a:lnTo>
                  <a:lnTo>
                    <a:pt x="470" y="206622"/>
                  </a:lnTo>
                  <a:lnTo>
                    <a:pt x="1842" y="207467"/>
                  </a:lnTo>
                  <a:lnTo>
                    <a:pt x="3815" y="208031"/>
                  </a:lnTo>
                  <a:lnTo>
                    <a:pt x="48665" y="199391"/>
                  </a:lnTo>
                  <a:lnTo>
                    <a:pt x="94765" y="182331"/>
                  </a:lnTo>
                  <a:lnTo>
                    <a:pt x="117717" y="170985"/>
                  </a:lnTo>
                  <a:lnTo>
                    <a:pt x="122061" y="16153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32" name="SMARTInkShape-Group507">
            <a:extLst>
              <a:ext uri="{FF2B5EF4-FFF2-40B4-BE49-F238E27FC236}">
                <a16:creationId xmlns:a16="http://schemas.microsoft.com/office/drawing/2014/main" id="{521AF588-2312-FDDA-B9FB-E96EC5CA0023}"/>
              </a:ext>
            </a:extLst>
          </p:cNvPr>
          <p:cNvGrpSpPr/>
          <p:nvPr/>
        </p:nvGrpSpPr>
        <p:grpSpPr>
          <a:xfrm>
            <a:off x="6000750" y="5376137"/>
            <a:ext cx="919888" cy="224564"/>
            <a:chOff x="6000750" y="5376137"/>
            <a:chExt cx="919888" cy="224564"/>
          </a:xfrm>
        </p:grpSpPr>
        <p:sp>
          <p:nvSpPr>
            <p:cNvPr id="1923" name="SMARTInkShape-2957">
              <a:extLst>
                <a:ext uri="{FF2B5EF4-FFF2-40B4-BE49-F238E27FC236}">
                  <a16:creationId xmlns:a16="http://schemas.microsoft.com/office/drawing/2014/main" id="{6614439A-1709-5D6F-7240-8DCBF5ED667C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6791325" y="5476875"/>
              <a:ext cx="129313" cy="123826"/>
            </a:xfrm>
            <a:custGeom>
              <a:avLst/>
              <a:gdLst/>
              <a:ahLst/>
              <a:cxnLst/>
              <a:rect l="0" t="0" r="0" b="0"/>
              <a:pathLst>
                <a:path w="129313" h="123826">
                  <a:moveTo>
                    <a:pt x="123825" y="0"/>
                  </a:moveTo>
                  <a:lnTo>
                    <a:pt x="123825" y="0"/>
                  </a:lnTo>
                  <a:lnTo>
                    <a:pt x="129312" y="0"/>
                  </a:lnTo>
                  <a:lnTo>
                    <a:pt x="124756" y="0"/>
                  </a:lnTo>
                  <a:lnTo>
                    <a:pt x="116405" y="6545"/>
                  </a:lnTo>
                  <a:lnTo>
                    <a:pt x="110650" y="8201"/>
                  </a:lnTo>
                  <a:lnTo>
                    <a:pt x="85239" y="10321"/>
                  </a:lnTo>
                  <a:lnTo>
                    <a:pt x="61898" y="19202"/>
                  </a:lnTo>
                  <a:lnTo>
                    <a:pt x="60315" y="21268"/>
                  </a:lnTo>
                  <a:lnTo>
                    <a:pt x="57498" y="26386"/>
                  </a:lnTo>
                  <a:lnTo>
                    <a:pt x="51021" y="35217"/>
                  </a:lnTo>
                  <a:lnTo>
                    <a:pt x="49134" y="41404"/>
                  </a:lnTo>
                  <a:lnTo>
                    <a:pt x="49689" y="44536"/>
                  </a:lnTo>
                  <a:lnTo>
                    <a:pt x="55528" y="54001"/>
                  </a:lnTo>
                  <a:lnTo>
                    <a:pt x="65019" y="63507"/>
                  </a:lnTo>
                  <a:lnTo>
                    <a:pt x="87637" y="79376"/>
                  </a:lnTo>
                  <a:lnTo>
                    <a:pt x="91866" y="85725"/>
                  </a:lnTo>
                  <a:lnTo>
                    <a:pt x="94248" y="95250"/>
                  </a:lnTo>
                  <a:lnTo>
                    <a:pt x="94581" y="98425"/>
                  </a:lnTo>
                  <a:lnTo>
                    <a:pt x="92688" y="101600"/>
                  </a:lnTo>
                  <a:lnTo>
                    <a:pt x="79910" y="111125"/>
                  </a:lnTo>
                  <a:lnTo>
                    <a:pt x="62717" y="119592"/>
                  </a:lnTo>
                  <a:lnTo>
                    <a:pt x="19004" y="123577"/>
                  </a:lnTo>
                  <a:lnTo>
                    <a:pt x="0" y="1238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4" name="SMARTInkShape-2958">
              <a:extLst>
                <a:ext uri="{FF2B5EF4-FFF2-40B4-BE49-F238E27FC236}">
                  <a16:creationId xmlns:a16="http://schemas.microsoft.com/office/drawing/2014/main" id="{210E280E-11E5-511C-71C6-6CB60B9F3130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6715125" y="5457825"/>
              <a:ext cx="123826" cy="9526"/>
            </a:xfrm>
            <a:custGeom>
              <a:avLst/>
              <a:gdLst/>
              <a:ahLst/>
              <a:cxnLst/>
              <a:rect l="0" t="0" r="0" b="0"/>
              <a:pathLst>
                <a:path w="123826" h="9526">
                  <a:moveTo>
                    <a:pt x="0" y="9525"/>
                  </a:moveTo>
                  <a:lnTo>
                    <a:pt x="0" y="9525"/>
                  </a:lnTo>
                  <a:lnTo>
                    <a:pt x="16267" y="8467"/>
                  </a:lnTo>
                  <a:lnTo>
                    <a:pt x="63095" y="1324"/>
                  </a:lnTo>
                  <a:lnTo>
                    <a:pt x="1238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5" name="SMARTInkShape-2959">
              <a:extLst>
                <a:ext uri="{FF2B5EF4-FFF2-40B4-BE49-F238E27FC236}">
                  <a16:creationId xmlns:a16="http://schemas.microsoft.com/office/drawing/2014/main" id="{B6AA95DC-BAE4-FB5D-CB0B-A5C157F88F9B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6744130" y="5376137"/>
              <a:ext cx="75771" cy="224057"/>
            </a:xfrm>
            <a:custGeom>
              <a:avLst/>
              <a:gdLst/>
              <a:ahLst/>
              <a:cxnLst/>
              <a:rect l="0" t="0" r="0" b="0"/>
              <a:pathLst>
                <a:path w="75771" h="224057">
                  <a:moveTo>
                    <a:pt x="28145" y="5488"/>
                  </a:moveTo>
                  <a:lnTo>
                    <a:pt x="28145" y="5488"/>
                  </a:lnTo>
                  <a:lnTo>
                    <a:pt x="28145" y="432"/>
                  </a:lnTo>
                  <a:lnTo>
                    <a:pt x="29203" y="0"/>
                  </a:lnTo>
                  <a:lnTo>
                    <a:pt x="33201" y="2344"/>
                  </a:lnTo>
                  <a:lnTo>
                    <a:pt x="33632" y="4450"/>
                  </a:lnTo>
                  <a:lnTo>
                    <a:pt x="23365" y="51167"/>
                  </a:lnTo>
                  <a:lnTo>
                    <a:pt x="18498" y="96316"/>
                  </a:lnTo>
                  <a:lnTo>
                    <a:pt x="11266" y="133457"/>
                  </a:lnTo>
                  <a:lnTo>
                    <a:pt x="4467" y="175876"/>
                  </a:lnTo>
                  <a:lnTo>
                    <a:pt x="0" y="210624"/>
                  </a:lnTo>
                  <a:lnTo>
                    <a:pt x="2583" y="215898"/>
                  </a:lnTo>
                  <a:lnTo>
                    <a:pt x="7809" y="222851"/>
                  </a:lnTo>
                  <a:lnTo>
                    <a:pt x="11346" y="223802"/>
                  </a:lnTo>
                  <a:lnTo>
                    <a:pt x="13771" y="224056"/>
                  </a:lnTo>
                  <a:lnTo>
                    <a:pt x="44709" y="211261"/>
                  </a:lnTo>
                  <a:lnTo>
                    <a:pt x="75770" y="18646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6" name="SMARTInkShape-2960">
              <a:extLst>
                <a:ext uri="{FF2B5EF4-FFF2-40B4-BE49-F238E27FC236}">
                  <a16:creationId xmlns:a16="http://schemas.microsoft.com/office/drawing/2014/main" id="{56273999-C45A-81F9-9E33-9FE799939513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6515497" y="5467388"/>
              <a:ext cx="199603" cy="95213"/>
            </a:xfrm>
            <a:custGeom>
              <a:avLst/>
              <a:gdLst/>
              <a:ahLst/>
              <a:cxnLst/>
              <a:rect l="0" t="0" r="0" b="0"/>
              <a:pathLst>
                <a:path w="199603" h="95213">
                  <a:moveTo>
                    <a:pt x="18653" y="38062"/>
                  </a:moveTo>
                  <a:lnTo>
                    <a:pt x="18653" y="38062"/>
                  </a:lnTo>
                  <a:lnTo>
                    <a:pt x="47992" y="37004"/>
                  </a:lnTo>
                  <a:lnTo>
                    <a:pt x="72137" y="29420"/>
                  </a:lnTo>
                  <a:lnTo>
                    <a:pt x="84752" y="28571"/>
                  </a:lnTo>
                  <a:lnTo>
                    <a:pt x="85277" y="20339"/>
                  </a:lnTo>
                  <a:lnTo>
                    <a:pt x="84236" y="19897"/>
                  </a:lnTo>
                  <a:lnTo>
                    <a:pt x="77123" y="19128"/>
                  </a:lnTo>
                  <a:lnTo>
                    <a:pt x="76390" y="16241"/>
                  </a:lnTo>
                  <a:lnTo>
                    <a:pt x="75918" y="10821"/>
                  </a:lnTo>
                  <a:lnTo>
                    <a:pt x="65724" y="4826"/>
                  </a:lnTo>
                  <a:lnTo>
                    <a:pt x="49340" y="389"/>
                  </a:lnTo>
                  <a:lnTo>
                    <a:pt x="29100" y="0"/>
                  </a:lnTo>
                  <a:lnTo>
                    <a:pt x="20473" y="2801"/>
                  </a:lnTo>
                  <a:lnTo>
                    <a:pt x="11369" y="8166"/>
                  </a:lnTo>
                  <a:lnTo>
                    <a:pt x="10622" y="9665"/>
                  </a:lnTo>
                  <a:lnTo>
                    <a:pt x="0" y="45440"/>
                  </a:lnTo>
                  <a:lnTo>
                    <a:pt x="2602" y="49455"/>
                  </a:lnTo>
                  <a:lnTo>
                    <a:pt x="6227" y="54768"/>
                  </a:lnTo>
                  <a:lnTo>
                    <a:pt x="9326" y="63708"/>
                  </a:lnTo>
                  <a:lnTo>
                    <a:pt x="22272" y="79370"/>
                  </a:lnTo>
                  <a:lnTo>
                    <a:pt x="28376" y="82879"/>
                  </a:lnTo>
                  <a:lnTo>
                    <a:pt x="40918" y="85133"/>
                  </a:lnTo>
                  <a:lnTo>
                    <a:pt x="50414" y="85523"/>
                  </a:lnTo>
                  <a:lnTo>
                    <a:pt x="52527" y="84520"/>
                  </a:lnTo>
                  <a:lnTo>
                    <a:pt x="53935" y="82792"/>
                  </a:lnTo>
                  <a:lnTo>
                    <a:pt x="54875" y="80582"/>
                  </a:lnTo>
                  <a:lnTo>
                    <a:pt x="56559" y="79109"/>
                  </a:lnTo>
                  <a:lnTo>
                    <a:pt x="61253" y="77472"/>
                  </a:lnTo>
                  <a:lnTo>
                    <a:pt x="62929" y="75977"/>
                  </a:lnTo>
                  <a:lnTo>
                    <a:pt x="64790" y="71494"/>
                  </a:lnTo>
                  <a:lnTo>
                    <a:pt x="66344" y="69874"/>
                  </a:lnTo>
                  <a:lnTo>
                    <a:pt x="70892" y="68077"/>
                  </a:lnTo>
                  <a:lnTo>
                    <a:pt x="76443" y="61631"/>
                  </a:lnTo>
                  <a:lnTo>
                    <a:pt x="117080" y="15860"/>
                  </a:lnTo>
                  <a:lnTo>
                    <a:pt x="122871" y="10046"/>
                  </a:lnTo>
                  <a:lnTo>
                    <a:pt x="123379" y="36051"/>
                  </a:lnTo>
                  <a:lnTo>
                    <a:pt x="114294" y="78810"/>
                  </a:lnTo>
                  <a:lnTo>
                    <a:pt x="115222" y="81102"/>
                  </a:lnTo>
                  <a:lnTo>
                    <a:pt x="116899" y="82631"/>
                  </a:lnTo>
                  <a:lnTo>
                    <a:pt x="122138" y="85084"/>
                  </a:lnTo>
                  <a:lnTo>
                    <a:pt x="137323" y="77963"/>
                  </a:lnTo>
                  <a:lnTo>
                    <a:pt x="182777" y="35804"/>
                  </a:lnTo>
                  <a:lnTo>
                    <a:pt x="199336" y="19302"/>
                  </a:lnTo>
                  <a:lnTo>
                    <a:pt x="199602" y="37352"/>
                  </a:lnTo>
                  <a:lnTo>
                    <a:pt x="192018" y="60775"/>
                  </a:lnTo>
                  <a:lnTo>
                    <a:pt x="180578" y="9521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7" name="SMARTInkShape-2961">
              <a:extLst>
                <a:ext uri="{FF2B5EF4-FFF2-40B4-BE49-F238E27FC236}">
                  <a16:creationId xmlns:a16="http://schemas.microsoft.com/office/drawing/2014/main" id="{5EE401A0-C720-9D1A-322D-99C0EC6A7DFD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>
              <a:off x="6403186" y="5381625"/>
              <a:ext cx="92865" cy="189394"/>
            </a:xfrm>
            <a:custGeom>
              <a:avLst/>
              <a:gdLst/>
              <a:ahLst/>
              <a:cxnLst/>
              <a:rect l="0" t="0" r="0" b="0"/>
              <a:pathLst>
                <a:path w="92865" h="189394">
                  <a:moveTo>
                    <a:pt x="54764" y="142875"/>
                  </a:moveTo>
                  <a:lnTo>
                    <a:pt x="54764" y="142875"/>
                  </a:lnTo>
                  <a:lnTo>
                    <a:pt x="63896" y="133742"/>
                  </a:lnTo>
                  <a:lnTo>
                    <a:pt x="64173" y="128410"/>
                  </a:lnTo>
                  <a:lnTo>
                    <a:pt x="61415" y="123042"/>
                  </a:lnTo>
                  <a:lnTo>
                    <a:pt x="59199" y="120127"/>
                  </a:lnTo>
                  <a:lnTo>
                    <a:pt x="53913" y="116889"/>
                  </a:lnTo>
                  <a:lnTo>
                    <a:pt x="42164" y="115067"/>
                  </a:lnTo>
                  <a:lnTo>
                    <a:pt x="36839" y="114812"/>
                  </a:lnTo>
                  <a:lnTo>
                    <a:pt x="25277" y="120171"/>
                  </a:lnTo>
                  <a:lnTo>
                    <a:pt x="14142" y="129610"/>
                  </a:lnTo>
                  <a:lnTo>
                    <a:pt x="5666" y="140860"/>
                  </a:lnTo>
                  <a:lnTo>
                    <a:pt x="1193" y="152916"/>
                  </a:lnTo>
                  <a:lnTo>
                    <a:pt x="0" y="159094"/>
                  </a:lnTo>
                  <a:lnTo>
                    <a:pt x="1496" y="171603"/>
                  </a:lnTo>
                  <a:lnTo>
                    <a:pt x="5689" y="182101"/>
                  </a:lnTo>
                  <a:lnTo>
                    <a:pt x="8289" y="184902"/>
                  </a:lnTo>
                  <a:lnTo>
                    <a:pt x="13999" y="188011"/>
                  </a:lnTo>
                  <a:lnTo>
                    <a:pt x="20067" y="189393"/>
                  </a:lnTo>
                  <a:lnTo>
                    <a:pt x="29112" y="184364"/>
                  </a:lnTo>
                  <a:lnTo>
                    <a:pt x="38072" y="176131"/>
                  </a:lnTo>
                  <a:lnTo>
                    <a:pt x="62720" y="136483"/>
                  </a:lnTo>
                  <a:lnTo>
                    <a:pt x="76679" y="90813"/>
                  </a:lnTo>
                  <a:lnTo>
                    <a:pt x="83082" y="49688"/>
                  </a:lnTo>
                  <a:lnTo>
                    <a:pt x="92864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8" name="SMARTInkShape-2962">
              <a:extLst>
                <a:ext uri="{FF2B5EF4-FFF2-40B4-BE49-F238E27FC236}">
                  <a16:creationId xmlns:a16="http://schemas.microsoft.com/office/drawing/2014/main" id="{32BF72B3-36EC-6B99-62EF-AE2710C840C7}"/>
                </a:ext>
              </a:extLst>
            </p:cNvPr>
            <p:cNvSpPr/>
            <p:nvPr>
              <p:custDataLst>
                <p:tags r:id="rId96"/>
              </p:custDataLst>
            </p:nvPr>
          </p:nvSpPr>
          <p:spPr>
            <a:xfrm>
              <a:off x="6281560" y="5458217"/>
              <a:ext cx="90666" cy="107467"/>
            </a:xfrm>
            <a:custGeom>
              <a:avLst/>
              <a:gdLst/>
              <a:ahLst/>
              <a:cxnLst/>
              <a:rect l="0" t="0" r="0" b="0"/>
              <a:pathLst>
                <a:path w="90666" h="107467">
                  <a:moveTo>
                    <a:pt x="14465" y="9133"/>
                  </a:moveTo>
                  <a:lnTo>
                    <a:pt x="14465" y="9133"/>
                  </a:lnTo>
                  <a:lnTo>
                    <a:pt x="14465" y="0"/>
                  </a:lnTo>
                  <a:lnTo>
                    <a:pt x="9409" y="4781"/>
                  </a:lnTo>
                  <a:lnTo>
                    <a:pt x="6926" y="12843"/>
                  </a:lnTo>
                  <a:lnTo>
                    <a:pt x="2292" y="52276"/>
                  </a:lnTo>
                  <a:lnTo>
                    <a:pt x="0" y="56944"/>
                  </a:lnTo>
                  <a:lnTo>
                    <a:pt x="275" y="67777"/>
                  </a:lnTo>
                  <a:lnTo>
                    <a:pt x="9075" y="91979"/>
                  </a:lnTo>
                  <a:lnTo>
                    <a:pt x="20536" y="101693"/>
                  </a:lnTo>
                  <a:lnTo>
                    <a:pt x="28037" y="105764"/>
                  </a:lnTo>
                  <a:lnTo>
                    <a:pt x="34096" y="107420"/>
                  </a:lnTo>
                  <a:lnTo>
                    <a:pt x="39194" y="107466"/>
                  </a:lnTo>
                  <a:lnTo>
                    <a:pt x="43651" y="106438"/>
                  </a:lnTo>
                  <a:lnTo>
                    <a:pt x="51426" y="99653"/>
                  </a:lnTo>
                  <a:lnTo>
                    <a:pt x="82925" y="59656"/>
                  </a:lnTo>
                  <a:lnTo>
                    <a:pt x="90665" y="2818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9" name="SMARTInkShape-2963">
              <a:extLst>
                <a:ext uri="{FF2B5EF4-FFF2-40B4-BE49-F238E27FC236}">
                  <a16:creationId xmlns:a16="http://schemas.microsoft.com/office/drawing/2014/main" id="{765F9BF6-E0D4-3B37-A71C-97B57752DC38}"/>
                </a:ext>
              </a:extLst>
            </p:cNvPr>
            <p:cNvSpPr/>
            <p:nvPr>
              <p:custDataLst>
                <p:tags r:id="rId97"/>
              </p:custDataLst>
            </p:nvPr>
          </p:nvSpPr>
          <p:spPr>
            <a:xfrm>
              <a:off x="6153150" y="5467350"/>
              <a:ext cx="104776" cy="9526"/>
            </a:xfrm>
            <a:custGeom>
              <a:avLst/>
              <a:gdLst/>
              <a:ahLst/>
              <a:cxnLst/>
              <a:rect l="0" t="0" r="0" b="0"/>
              <a:pathLst>
                <a:path w="104776" h="9526">
                  <a:moveTo>
                    <a:pt x="0" y="9525"/>
                  </a:moveTo>
                  <a:lnTo>
                    <a:pt x="0" y="9525"/>
                  </a:lnTo>
                  <a:lnTo>
                    <a:pt x="10113" y="4469"/>
                  </a:lnTo>
                  <a:lnTo>
                    <a:pt x="53673" y="588"/>
                  </a:lnTo>
                  <a:lnTo>
                    <a:pt x="1047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0" name="SMARTInkShape-2964">
              <a:extLst>
                <a:ext uri="{FF2B5EF4-FFF2-40B4-BE49-F238E27FC236}">
                  <a16:creationId xmlns:a16="http://schemas.microsoft.com/office/drawing/2014/main" id="{CDE9860F-F8F6-56D0-AE83-27D5646B5915}"/>
                </a:ext>
              </a:extLst>
            </p:cNvPr>
            <p:cNvSpPr/>
            <p:nvPr>
              <p:custDataLst>
                <p:tags r:id="rId98"/>
              </p:custDataLst>
            </p:nvPr>
          </p:nvSpPr>
          <p:spPr>
            <a:xfrm>
              <a:off x="6162839" y="5391150"/>
              <a:ext cx="76037" cy="178996"/>
            </a:xfrm>
            <a:custGeom>
              <a:avLst/>
              <a:gdLst/>
              <a:ahLst/>
              <a:cxnLst/>
              <a:rect l="0" t="0" r="0" b="0"/>
              <a:pathLst>
                <a:path w="76037" h="178996">
                  <a:moveTo>
                    <a:pt x="28411" y="0"/>
                  </a:moveTo>
                  <a:lnTo>
                    <a:pt x="28411" y="0"/>
                  </a:lnTo>
                  <a:lnTo>
                    <a:pt x="33467" y="0"/>
                  </a:lnTo>
                  <a:lnTo>
                    <a:pt x="38772" y="2822"/>
                  </a:lnTo>
                  <a:lnTo>
                    <a:pt x="41668" y="5056"/>
                  </a:lnTo>
                  <a:lnTo>
                    <a:pt x="42540" y="8662"/>
                  </a:lnTo>
                  <a:lnTo>
                    <a:pt x="30875" y="55907"/>
                  </a:lnTo>
                  <a:lnTo>
                    <a:pt x="18746" y="95005"/>
                  </a:lnTo>
                  <a:lnTo>
                    <a:pt x="4051" y="140726"/>
                  </a:lnTo>
                  <a:lnTo>
                    <a:pt x="0" y="174293"/>
                  </a:lnTo>
                  <a:lnTo>
                    <a:pt x="1004" y="176521"/>
                  </a:lnTo>
                  <a:lnTo>
                    <a:pt x="2732" y="178006"/>
                  </a:lnTo>
                  <a:lnTo>
                    <a:pt x="4942" y="178995"/>
                  </a:lnTo>
                  <a:lnTo>
                    <a:pt x="13041" y="177273"/>
                  </a:lnTo>
                  <a:lnTo>
                    <a:pt x="51662" y="163014"/>
                  </a:lnTo>
                  <a:lnTo>
                    <a:pt x="76036" y="1428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1" name="SMARTInkShape-2965">
              <a:extLst>
                <a:ext uri="{FF2B5EF4-FFF2-40B4-BE49-F238E27FC236}">
                  <a16:creationId xmlns:a16="http://schemas.microsoft.com/office/drawing/2014/main" id="{B153CAC9-6A30-0F21-2138-5401E46E4367}"/>
                </a:ext>
              </a:extLst>
            </p:cNvPr>
            <p:cNvSpPr/>
            <p:nvPr>
              <p:custDataLst>
                <p:tags r:id="rId99"/>
              </p:custDataLst>
            </p:nvPr>
          </p:nvSpPr>
          <p:spPr>
            <a:xfrm>
              <a:off x="6000750" y="5438775"/>
              <a:ext cx="123826" cy="113895"/>
            </a:xfrm>
            <a:custGeom>
              <a:avLst/>
              <a:gdLst/>
              <a:ahLst/>
              <a:cxnLst/>
              <a:rect l="0" t="0" r="0" b="0"/>
              <a:pathLst>
                <a:path w="123826" h="113895">
                  <a:moveTo>
                    <a:pt x="123825" y="0"/>
                  </a:moveTo>
                  <a:lnTo>
                    <a:pt x="123825" y="0"/>
                  </a:lnTo>
                  <a:lnTo>
                    <a:pt x="101435" y="0"/>
                  </a:lnTo>
                  <a:lnTo>
                    <a:pt x="56897" y="11759"/>
                  </a:lnTo>
                  <a:lnTo>
                    <a:pt x="39517" y="18090"/>
                  </a:lnTo>
                  <a:lnTo>
                    <a:pt x="34145" y="18623"/>
                  </a:lnTo>
                  <a:lnTo>
                    <a:pt x="32288" y="19824"/>
                  </a:lnTo>
                  <a:lnTo>
                    <a:pt x="31050" y="21682"/>
                  </a:lnTo>
                  <a:lnTo>
                    <a:pt x="30225" y="23980"/>
                  </a:lnTo>
                  <a:lnTo>
                    <a:pt x="30733" y="26570"/>
                  </a:lnTo>
                  <a:lnTo>
                    <a:pt x="34120" y="32270"/>
                  </a:lnTo>
                  <a:lnTo>
                    <a:pt x="36505" y="34213"/>
                  </a:lnTo>
                  <a:lnTo>
                    <a:pt x="47937" y="40155"/>
                  </a:lnTo>
                  <a:lnTo>
                    <a:pt x="89862" y="66729"/>
                  </a:lnTo>
                  <a:lnTo>
                    <a:pt x="102316" y="85730"/>
                  </a:lnTo>
                  <a:lnTo>
                    <a:pt x="104289" y="98426"/>
                  </a:lnTo>
                  <a:lnTo>
                    <a:pt x="103393" y="100542"/>
                  </a:lnTo>
                  <a:lnTo>
                    <a:pt x="101737" y="101953"/>
                  </a:lnTo>
                  <a:lnTo>
                    <a:pt x="97074" y="103521"/>
                  </a:lnTo>
                  <a:lnTo>
                    <a:pt x="91475" y="104217"/>
                  </a:lnTo>
                  <a:lnTo>
                    <a:pt x="89558" y="105462"/>
                  </a:lnTo>
                  <a:lnTo>
                    <a:pt x="88281" y="107350"/>
                  </a:lnTo>
                  <a:lnTo>
                    <a:pt x="87428" y="109667"/>
                  </a:lnTo>
                  <a:lnTo>
                    <a:pt x="75193" y="112241"/>
                  </a:lnTo>
                  <a:lnTo>
                    <a:pt x="48014" y="113894"/>
                  </a:lnTo>
                  <a:lnTo>
                    <a:pt x="39683" y="111297"/>
                  </a:lnTo>
                  <a:lnTo>
                    <a:pt x="35980" y="109123"/>
                  </a:lnTo>
                  <a:lnTo>
                    <a:pt x="0" y="1047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35" name="SMARTInkShape-Group508">
            <a:extLst>
              <a:ext uri="{FF2B5EF4-FFF2-40B4-BE49-F238E27FC236}">
                <a16:creationId xmlns:a16="http://schemas.microsoft.com/office/drawing/2014/main" id="{DD54542A-2E37-014B-43A8-628EB3F36144}"/>
              </a:ext>
            </a:extLst>
          </p:cNvPr>
          <p:cNvGrpSpPr/>
          <p:nvPr/>
        </p:nvGrpSpPr>
        <p:grpSpPr>
          <a:xfrm>
            <a:off x="7167203" y="5400675"/>
            <a:ext cx="247475" cy="217183"/>
            <a:chOff x="7167203" y="5400675"/>
            <a:chExt cx="247475" cy="217183"/>
          </a:xfrm>
        </p:grpSpPr>
        <p:sp>
          <p:nvSpPr>
            <p:cNvPr id="1933" name="SMARTInkShape-2966">
              <a:extLst>
                <a:ext uri="{FF2B5EF4-FFF2-40B4-BE49-F238E27FC236}">
                  <a16:creationId xmlns:a16="http://schemas.microsoft.com/office/drawing/2014/main" id="{6DE23BDE-9F83-ABBA-2CC8-56757AAE7AE8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7336485" y="5514975"/>
              <a:ext cx="78193" cy="89924"/>
            </a:xfrm>
            <a:custGeom>
              <a:avLst/>
              <a:gdLst/>
              <a:ahLst/>
              <a:cxnLst/>
              <a:rect l="0" t="0" r="0" b="0"/>
              <a:pathLst>
                <a:path w="78193" h="89924">
                  <a:moveTo>
                    <a:pt x="35865" y="19050"/>
                  </a:moveTo>
                  <a:lnTo>
                    <a:pt x="35865" y="19050"/>
                  </a:lnTo>
                  <a:lnTo>
                    <a:pt x="40921" y="19050"/>
                  </a:lnTo>
                  <a:lnTo>
                    <a:pt x="42412" y="17992"/>
                  </a:lnTo>
                  <a:lnTo>
                    <a:pt x="43405" y="16228"/>
                  </a:lnTo>
                  <a:lnTo>
                    <a:pt x="44066" y="13994"/>
                  </a:lnTo>
                  <a:lnTo>
                    <a:pt x="43450" y="12505"/>
                  </a:lnTo>
                  <a:lnTo>
                    <a:pt x="41979" y="11511"/>
                  </a:lnTo>
                  <a:lnTo>
                    <a:pt x="39941" y="10849"/>
                  </a:lnTo>
                  <a:lnTo>
                    <a:pt x="38582" y="9349"/>
                  </a:lnTo>
                  <a:lnTo>
                    <a:pt x="37073" y="4861"/>
                  </a:lnTo>
                  <a:lnTo>
                    <a:pt x="35612" y="3240"/>
                  </a:lnTo>
                  <a:lnTo>
                    <a:pt x="31166" y="1441"/>
                  </a:lnTo>
                  <a:lnTo>
                    <a:pt x="17657" y="5483"/>
                  </a:lnTo>
                  <a:lnTo>
                    <a:pt x="9075" y="16196"/>
                  </a:lnTo>
                  <a:lnTo>
                    <a:pt x="2792" y="30481"/>
                  </a:lnTo>
                  <a:lnTo>
                    <a:pt x="0" y="43886"/>
                  </a:lnTo>
                  <a:lnTo>
                    <a:pt x="1581" y="54077"/>
                  </a:lnTo>
                  <a:lnTo>
                    <a:pt x="8421" y="65765"/>
                  </a:lnTo>
                  <a:lnTo>
                    <a:pt x="15201" y="72620"/>
                  </a:lnTo>
                  <a:lnTo>
                    <a:pt x="37782" y="88847"/>
                  </a:lnTo>
                  <a:lnTo>
                    <a:pt x="41377" y="89923"/>
                  </a:lnTo>
                  <a:lnTo>
                    <a:pt x="44832" y="89582"/>
                  </a:lnTo>
                  <a:lnTo>
                    <a:pt x="51492" y="86381"/>
                  </a:lnTo>
                  <a:lnTo>
                    <a:pt x="61191" y="79687"/>
                  </a:lnTo>
                  <a:lnTo>
                    <a:pt x="67583" y="77750"/>
                  </a:lnTo>
                  <a:lnTo>
                    <a:pt x="73950" y="68422"/>
                  </a:lnTo>
                  <a:lnTo>
                    <a:pt x="77131" y="61490"/>
                  </a:lnTo>
                  <a:lnTo>
                    <a:pt x="78192" y="55809"/>
                  </a:lnTo>
                  <a:lnTo>
                    <a:pt x="74732" y="35584"/>
                  </a:lnTo>
                  <a:lnTo>
                    <a:pt x="71484" y="28868"/>
                  </a:lnTo>
                  <a:lnTo>
                    <a:pt x="58821" y="12739"/>
                  </a:lnTo>
                  <a:lnTo>
                    <a:pt x="5491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4" name="SMARTInkShape-2967">
              <a:extLst>
                <a:ext uri="{FF2B5EF4-FFF2-40B4-BE49-F238E27FC236}">
                  <a16:creationId xmlns:a16="http://schemas.microsoft.com/office/drawing/2014/main" id="{DE702504-89A7-722C-54FA-4EA9A92FC30B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7167203" y="5400675"/>
              <a:ext cx="119423" cy="217183"/>
            </a:xfrm>
            <a:custGeom>
              <a:avLst/>
              <a:gdLst/>
              <a:ahLst/>
              <a:cxnLst/>
              <a:rect l="0" t="0" r="0" b="0"/>
              <a:pathLst>
                <a:path w="119423" h="217183">
                  <a:moveTo>
                    <a:pt x="100372" y="114300"/>
                  </a:moveTo>
                  <a:lnTo>
                    <a:pt x="100372" y="114300"/>
                  </a:lnTo>
                  <a:lnTo>
                    <a:pt x="105428" y="114300"/>
                  </a:lnTo>
                  <a:lnTo>
                    <a:pt x="106919" y="113242"/>
                  </a:lnTo>
                  <a:lnTo>
                    <a:pt x="107912" y="111478"/>
                  </a:lnTo>
                  <a:lnTo>
                    <a:pt x="109506" y="106099"/>
                  </a:lnTo>
                  <a:lnTo>
                    <a:pt x="100754" y="95677"/>
                  </a:lnTo>
                  <a:lnTo>
                    <a:pt x="100486" y="90320"/>
                  </a:lnTo>
                  <a:lnTo>
                    <a:pt x="99389" y="88787"/>
                  </a:lnTo>
                  <a:lnTo>
                    <a:pt x="97600" y="87767"/>
                  </a:lnTo>
                  <a:lnTo>
                    <a:pt x="91731" y="86632"/>
                  </a:lnTo>
                  <a:lnTo>
                    <a:pt x="64728" y="85845"/>
                  </a:lnTo>
                  <a:lnTo>
                    <a:pt x="41128" y="95874"/>
                  </a:lnTo>
                  <a:lnTo>
                    <a:pt x="35475" y="100957"/>
                  </a:lnTo>
                  <a:lnTo>
                    <a:pt x="9278" y="145940"/>
                  </a:lnTo>
                  <a:lnTo>
                    <a:pt x="0" y="174532"/>
                  </a:lnTo>
                  <a:lnTo>
                    <a:pt x="6006" y="206290"/>
                  </a:lnTo>
                  <a:lnTo>
                    <a:pt x="10101" y="212688"/>
                  </a:lnTo>
                  <a:lnTo>
                    <a:pt x="15449" y="216236"/>
                  </a:lnTo>
                  <a:lnTo>
                    <a:pt x="18357" y="217182"/>
                  </a:lnTo>
                  <a:lnTo>
                    <a:pt x="27232" y="215412"/>
                  </a:lnTo>
                  <a:lnTo>
                    <a:pt x="38232" y="210039"/>
                  </a:lnTo>
                  <a:lnTo>
                    <a:pt x="63745" y="188435"/>
                  </a:lnTo>
                  <a:lnTo>
                    <a:pt x="74467" y="168016"/>
                  </a:lnTo>
                  <a:lnTo>
                    <a:pt x="87573" y="126126"/>
                  </a:lnTo>
                  <a:lnTo>
                    <a:pt x="100353" y="80535"/>
                  </a:lnTo>
                  <a:lnTo>
                    <a:pt x="109891" y="42207"/>
                  </a:lnTo>
                  <a:lnTo>
                    <a:pt x="119422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40" name="SMARTInkShape-Group509">
            <a:extLst>
              <a:ext uri="{FF2B5EF4-FFF2-40B4-BE49-F238E27FC236}">
                <a16:creationId xmlns:a16="http://schemas.microsoft.com/office/drawing/2014/main" id="{9FF6FBDE-3474-D4E7-0664-57EBCF601D53}"/>
              </a:ext>
            </a:extLst>
          </p:cNvPr>
          <p:cNvGrpSpPr/>
          <p:nvPr/>
        </p:nvGrpSpPr>
        <p:grpSpPr>
          <a:xfrm>
            <a:off x="7648575" y="5422226"/>
            <a:ext cx="514351" cy="209839"/>
            <a:chOff x="7648575" y="5422226"/>
            <a:chExt cx="514351" cy="209839"/>
          </a:xfrm>
        </p:grpSpPr>
        <p:sp>
          <p:nvSpPr>
            <p:cNvPr id="1936" name="SMARTInkShape-2968">
              <a:extLst>
                <a:ext uri="{FF2B5EF4-FFF2-40B4-BE49-F238E27FC236}">
                  <a16:creationId xmlns:a16="http://schemas.microsoft.com/office/drawing/2014/main" id="{F1B5F877-CAE4-D103-7E75-94DB36EFF142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8010525" y="5505450"/>
              <a:ext cx="152401" cy="19051"/>
            </a:xfrm>
            <a:custGeom>
              <a:avLst/>
              <a:gdLst/>
              <a:ahLst/>
              <a:cxnLst/>
              <a:rect l="0" t="0" r="0" b="0"/>
              <a:pathLst>
                <a:path w="152401" h="19051">
                  <a:moveTo>
                    <a:pt x="0" y="19050"/>
                  </a:moveTo>
                  <a:lnTo>
                    <a:pt x="0" y="19050"/>
                  </a:lnTo>
                  <a:lnTo>
                    <a:pt x="5056" y="13994"/>
                  </a:lnTo>
                  <a:lnTo>
                    <a:pt x="23371" y="5793"/>
                  </a:lnTo>
                  <a:lnTo>
                    <a:pt x="59019" y="1717"/>
                  </a:lnTo>
                  <a:lnTo>
                    <a:pt x="98037" y="508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7" name="SMARTInkShape-2969">
              <a:extLst>
                <a:ext uri="{FF2B5EF4-FFF2-40B4-BE49-F238E27FC236}">
                  <a16:creationId xmlns:a16="http://schemas.microsoft.com/office/drawing/2014/main" id="{D18D047F-C012-6012-7CB5-FD5C17698939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8029575" y="5422226"/>
              <a:ext cx="66676" cy="209839"/>
            </a:xfrm>
            <a:custGeom>
              <a:avLst/>
              <a:gdLst/>
              <a:ahLst/>
              <a:cxnLst/>
              <a:rect l="0" t="0" r="0" b="0"/>
              <a:pathLst>
                <a:path w="66676" h="209839">
                  <a:moveTo>
                    <a:pt x="0" y="35599"/>
                  </a:moveTo>
                  <a:lnTo>
                    <a:pt x="0" y="35599"/>
                  </a:lnTo>
                  <a:lnTo>
                    <a:pt x="10361" y="10160"/>
                  </a:lnTo>
                  <a:lnTo>
                    <a:pt x="16246" y="3126"/>
                  </a:lnTo>
                  <a:lnTo>
                    <a:pt x="22390" y="0"/>
                  </a:lnTo>
                  <a:lnTo>
                    <a:pt x="24452" y="1283"/>
                  </a:lnTo>
                  <a:lnTo>
                    <a:pt x="26742" y="8353"/>
                  </a:lnTo>
                  <a:lnTo>
                    <a:pt x="28504" y="54825"/>
                  </a:lnTo>
                  <a:lnTo>
                    <a:pt x="25746" y="98409"/>
                  </a:lnTo>
                  <a:lnTo>
                    <a:pt x="20373" y="139611"/>
                  </a:lnTo>
                  <a:lnTo>
                    <a:pt x="11685" y="185076"/>
                  </a:lnTo>
                  <a:lnTo>
                    <a:pt x="9952" y="207765"/>
                  </a:lnTo>
                  <a:lnTo>
                    <a:pt x="10868" y="209644"/>
                  </a:lnTo>
                  <a:lnTo>
                    <a:pt x="12536" y="209838"/>
                  </a:lnTo>
                  <a:lnTo>
                    <a:pt x="14708" y="208908"/>
                  </a:lnTo>
                  <a:lnTo>
                    <a:pt x="32343" y="206359"/>
                  </a:lnTo>
                  <a:lnTo>
                    <a:pt x="66675" y="18799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8" name="SMARTInkShape-2970">
              <a:extLst>
                <a:ext uri="{FF2B5EF4-FFF2-40B4-BE49-F238E27FC236}">
                  <a16:creationId xmlns:a16="http://schemas.microsoft.com/office/drawing/2014/main" id="{3E0E47FE-E99A-3970-BFA7-63CA19B3C785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7877738" y="5534025"/>
              <a:ext cx="60582" cy="93721"/>
            </a:xfrm>
            <a:custGeom>
              <a:avLst/>
              <a:gdLst/>
              <a:ahLst/>
              <a:cxnLst/>
              <a:rect l="0" t="0" r="0" b="0"/>
              <a:pathLst>
                <a:path w="60582" h="93721">
                  <a:moveTo>
                    <a:pt x="28012" y="47625"/>
                  </a:moveTo>
                  <a:lnTo>
                    <a:pt x="28012" y="47625"/>
                  </a:lnTo>
                  <a:lnTo>
                    <a:pt x="28012" y="42569"/>
                  </a:lnTo>
                  <a:lnTo>
                    <a:pt x="30834" y="37264"/>
                  </a:lnTo>
                  <a:lnTo>
                    <a:pt x="34559" y="31378"/>
                  </a:lnTo>
                  <a:lnTo>
                    <a:pt x="36949" y="18977"/>
                  </a:lnTo>
                  <a:lnTo>
                    <a:pt x="37146" y="15827"/>
                  </a:lnTo>
                  <a:lnTo>
                    <a:pt x="38335" y="13726"/>
                  </a:lnTo>
                  <a:lnTo>
                    <a:pt x="40185" y="12325"/>
                  </a:lnTo>
                  <a:lnTo>
                    <a:pt x="42477" y="11393"/>
                  </a:lnTo>
                  <a:lnTo>
                    <a:pt x="44006" y="9711"/>
                  </a:lnTo>
                  <a:lnTo>
                    <a:pt x="46660" y="1488"/>
                  </a:lnTo>
                  <a:lnTo>
                    <a:pt x="36830" y="441"/>
                  </a:lnTo>
                  <a:lnTo>
                    <a:pt x="29109" y="3018"/>
                  </a:lnTo>
                  <a:lnTo>
                    <a:pt x="15528" y="13296"/>
                  </a:lnTo>
                  <a:lnTo>
                    <a:pt x="5851" y="32514"/>
                  </a:lnTo>
                  <a:lnTo>
                    <a:pt x="704" y="53303"/>
                  </a:lnTo>
                  <a:lnTo>
                    <a:pt x="0" y="64612"/>
                  </a:lnTo>
                  <a:lnTo>
                    <a:pt x="2509" y="73873"/>
                  </a:lnTo>
                  <a:lnTo>
                    <a:pt x="7687" y="83384"/>
                  </a:lnTo>
                  <a:lnTo>
                    <a:pt x="18697" y="90088"/>
                  </a:lnTo>
                  <a:lnTo>
                    <a:pt x="35364" y="93720"/>
                  </a:lnTo>
                  <a:lnTo>
                    <a:pt x="39264" y="93171"/>
                  </a:lnTo>
                  <a:lnTo>
                    <a:pt x="41863" y="91748"/>
                  </a:lnTo>
                  <a:lnTo>
                    <a:pt x="60015" y="67764"/>
                  </a:lnTo>
                  <a:lnTo>
                    <a:pt x="60581" y="53400"/>
                  </a:lnTo>
                  <a:lnTo>
                    <a:pt x="56245" y="37492"/>
                  </a:lnTo>
                  <a:lnTo>
                    <a:pt x="28012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9" name="SMARTInkShape-2971">
              <a:extLst>
                <a:ext uri="{FF2B5EF4-FFF2-40B4-BE49-F238E27FC236}">
                  <a16:creationId xmlns:a16="http://schemas.microsoft.com/office/drawing/2014/main" id="{E11511FB-6A15-3988-042A-6325BA4A04DC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7648575" y="5524616"/>
              <a:ext cx="161913" cy="76085"/>
            </a:xfrm>
            <a:custGeom>
              <a:avLst/>
              <a:gdLst/>
              <a:ahLst/>
              <a:cxnLst/>
              <a:rect l="0" t="0" r="0" b="0"/>
              <a:pathLst>
                <a:path w="161913" h="76085">
                  <a:moveTo>
                    <a:pt x="0" y="9409"/>
                  </a:moveTo>
                  <a:lnTo>
                    <a:pt x="0" y="9409"/>
                  </a:lnTo>
                  <a:lnTo>
                    <a:pt x="17900" y="1870"/>
                  </a:lnTo>
                  <a:lnTo>
                    <a:pt x="49408" y="0"/>
                  </a:lnTo>
                  <a:lnTo>
                    <a:pt x="51988" y="2078"/>
                  </a:lnTo>
                  <a:lnTo>
                    <a:pt x="54856" y="10031"/>
                  </a:lnTo>
                  <a:lnTo>
                    <a:pt x="57123" y="56416"/>
                  </a:lnTo>
                  <a:lnTo>
                    <a:pt x="57145" y="64555"/>
                  </a:lnTo>
                  <a:lnTo>
                    <a:pt x="57149" y="60909"/>
                  </a:lnTo>
                  <a:lnTo>
                    <a:pt x="59972" y="55934"/>
                  </a:lnTo>
                  <a:lnTo>
                    <a:pt x="75512" y="39956"/>
                  </a:lnTo>
                  <a:lnTo>
                    <a:pt x="106521" y="20892"/>
                  </a:lnTo>
                  <a:lnTo>
                    <a:pt x="131044" y="12812"/>
                  </a:lnTo>
                  <a:lnTo>
                    <a:pt x="160231" y="9468"/>
                  </a:lnTo>
                  <a:lnTo>
                    <a:pt x="160795" y="10507"/>
                  </a:lnTo>
                  <a:lnTo>
                    <a:pt x="161912" y="33008"/>
                  </a:lnTo>
                  <a:lnTo>
                    <a:pt x="152661" y="66125"/>
                  </a:lnTo>
                  <a:lnTo>
                    <a:pt x="152400" y="7608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45" name="SMARTInkShape-Group510">
            <a:extLst>
              <a:ext uri="{FF2B5EF4-FFF2-40B4-BE49-F238E27FC236}">
                <a16:creationId xmlns:a16="http://schemas.microsoft.com/office/drawing/2014/main" id="{4D9FE049-F13C-487C-BCFF-755DB56FD41D}"/>
              </a:ext>
            </a:extLst>
          </p:cNvPr>
          <p:cNvGrpSpPr/>
          <p:nvPr/>
        </p:nvGrpSpPr>
        <p:grpSpPr>
          <a:xfrm>
            <a:off x="4162425" y="5619750"/>
            <a:ext cx="552451" cy="236637"/>
            <a:chOff x="4162425" y="5619750"/>
            <a:chExt cx="552451" cy="236637"/>
          </a:xfrm>
        </p:grpSpPr>
        <p:sp>
          <p:nvSpPr>
            <p:cNvPr id="1941" name="SMARTInkShape-2972">
              <a:extLst>
                <a:ext uri="{FF2B5EF4-FFF2-40B4-BE49-F238E27FC236}">
                  <a16:creationId xmlns:a16="http://schemas.microsoft.com/office/drawing/2014/main" id="{5A80EE6A-4DA8-6C4D-7261-CD5B188706DA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4629178" y="5619750"/>
              <a:ext cx="85698" cy="236637"/>
            </a:xfrm>
            <a:custGeom>
              <a:avLst/>
              <a:gdLst/>
              <a:ahLst/>
              <a:cxnLst/>
              <a:rect l="0" t="0" r="0" b="0"/>
              <a:pathLst>
                <a:path w="85698" h="236637">
                  <a:moveTo>
                    <a:pt x="76172" y="152400"/>
                  </a:moveTo>
                  <a:lnTo>
                    <a:pt x="76172" y="152400"/>
                  </a:lnTo>
                  <a:lnTo>
                    <a:pt x="71116" y="147344"/>
                  </a:lnTo>
                  <a:lnTo>
                    <a:pt x="65811" y="144861"/>
                  </a:lnTo>
                  <a:lnTo>
                    <a:pt x="44374" y="142991"/>
                  </a:lnTo>
                  <a:lnTo>
                    <a:pt x="29826" y="147966"/>
                  </a:lnTo>
                  <a:lnTo>
                    <a:pt x="12110" y="161199"/>
                  </a:lnTo>
                  <a:lnTo>
                    <a:pt x="5367" y="169716"/>
                  </a:lnTo>
                  <a:lnTo>
                    <a:pt x="1570" y="180461"/>
                  </a:lnTo>
                  <a:lnTo>
                    <a:pt x="0" y="212716"/>
                  </a:lnTo>
                  <a:lnTo>
                    <a:pt x="2807" y="219072"/>
                  </a:lnTo>
                  <a:lnTo>
                    <a:pt x="5036" y="222247"/>
                  </a:lnTo>
                  <a:lnTo>
                    <a:pt x="10336" y="225777"/>
                  </a:lnTo>
                  <a:lnTo>
                    <a:pt x="16220" y="228404"/>
                  </a:lnTo>
                  <a:lnTo>
                    <a:pt x="26714" y="236636"/>
                  </a:lnTo>
                  <a:lnTo>
                    <a:pt x="38117" y="232626"/>
                  </a:lnTo>
                  <a:lnTo>
                    <a:pt x="56710" y="218768"/>
                  </a:lnTo>
                  <a:lnTo>
                    <a:pt x="60022" y="215697"/>
                  </a:lnTo>
                  <a:lnTo>
                    <a:pt x="63703" y="203815"/>
                  </a:lnTo>
                  <a:lnTo>
                    <a:pt x="71122" y="160205"/>
                  </a:lnTo>
                  <a:lnTo>
                    <a:pt x="74676" y="116025"/>
                  </a:lnTo>
                  <a:lnTo>
                    <a:pt x="80785" y="74477"/>
                  </a:lnTo>
                  <a:lnTo>
                    <a:pt x="84727" y="32234"/>
                  </a:lnTo>
                  <a:lnTo>
                    <a:pt x="85697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2" name="SMARTInkShape-2973">
              <a:extLst>
                <a:ext uri="{FF2B5EF4-FFF2-40B4-BE49-F238E27FC236}">
                  <a16:creationId xmlns:a16="http://schemas.microsoft.com/office/drawing/2014/main" id="{FDD17DBB-7F0A-8DF4-DB1F-1B3AECD37C68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4486805" y="5734169"/>
              <a:ext cx="142346" cy="71575"/>
            </a:xfrm>
            <a:custGeom>
              <a:avLst/>
              <a:gdLst/>
              <a:ahLst/>
              <a:cxnLst/>
              <a:rect l="0" t="0" r="0" b="0"/>
              <a:pathLst>
                <a:path w="142346" h="71575">
                  <a:moveTo>
                    <a:pt x="66145" y="28456"/>
                  </a:moveTo>
                  <a:lnTo>
                    <a:pt x="66145" y="28456"/>
                  </a:lnTo>
                  <a:lnTo>
                    <a:pt x="71201" y="23400"/>
                  </a:lnTo>
                  <a:lnTo>
                    <a:pt x="71633" y="21911"/>
                  </a:lnTo>
                  <a:lnTo>
                    <a:pt x="70861" y="20917"/>
                  </a:lnTo>
                  <a:lnTo>
                    <a:pt x="69289" y="20255"/>
                  </a:lnTo>
                  <a:lnTo>
                    <a:pt x="69300" y="19814"/>
                  </a:lnTo>
                  <a:lnTo>
                    <a:pt x="72133" y="19323"/>
                  </a:lnTo>
                  <a:lnTo>
                    <a:pt x="72254" y="19193"/>
                  </a:lnTo>
                  <a:lnTo>
                    <a:pt x="67159" y="18965"/>
                  </a:lnTo>
                  <a:lnTo>
                    <a:pt x="66596" y="16124"/>
                  </a:lnTo>
                  <a:lnTo>
                    <a:pt x="66345" y="13450"/>
                  </a:lnTo>
                  <a:lnTo>
                    <a:pt x="66234" y="15789"/>
                  </a:lnTo>
                  <a:lnTo>
                    <a:pt x="66204" y="15778"/>
                  </a:lnTo>
                  <a:lnTo>
                    <a:pt x="66148" y="9716"/>
                  </a:lnTo>
                  <a:lnTo>
                    <a:pt x="49744" y="1232"/>
                  </a:lnTo>
                  <a:lnTo>
                    <a:pt x="39126" y="0"/>
                  </a:lnTo>
                  <a:lnTo>
                    <a:pt x="27918" y="4973"/>
                  </a:lnTo>
                  <a:lnTo>
                    <a:pt x="24785" y="7509"/>
                  </a:lnTo>
                  <a:lnTo>
                    <a:pt x="3495" y="34839"/>
                  </a:lnTo>
                  <a:lnTo>
                    <a:pt x="0" y="45629"/>
                  </a:lnTo>
                  <a:lnTo>
                    <a:pt x="2527" y="49495"/>
                  </a:lnTo>
                  <a:lnTo>
                    <a:pt x="7718" y="55543"/>
                  </a:lnTo>
                  <a:lnTo>
                    <a:pt x="8616" y="61646"/>
                  </a:lnTo>
                  <a:lnTo>
                    <a:pt x="9801" y="63283"/>
                  </a:lnTo>
                  <a:lnTo>
                    <a:pt x="11648" y="64374"/>
                  </a:lnTo>
                  <a:lnTo>
                    <a:pt x="18673" y="66268"/>
                  </a:lnTo>
                  <a:lnTo>
                    <a:pt x="36208" y="66556"/>
                  </a:lnTo>
                  <a:lnTo>
                    <a:pt x="42223" y="61500"/>
                  </a:lnTo>
                  <a:lnTo>
                    <a:pt x="44929" y="56195"/>
                  </a:lnTo>
                  <a:lnTo>
                    <a:pt x="45651" y="53299"/>
                  </a:lnTo>
                  <a:lnTo>
                    <a:pt x="47190" y="51368"/>
                  </a:lnTo>
                  <a:lnTo>
                    <a:pt x="55169" y="48014"/>
                  </a:lnTo>
                  <a:lnTo>
                    <a:pt x="55975" y="44910"/>
                  </a:lnTo>
                  <a:lnTo>
                    <a:pt x="56190" y="42600"/>
                  </a:lnTo>
                  <a:lnTo>
                    <a:pt x="57392" y="41060"/>
                  </a:lnTo>
                  <a:lnTo>
                    <a:pt x="61550" y="39350"/>
                  </a:lnTo>
                  <a:lnTo>
                    <a:pt x="63080" y="37834"/>
                  </a:lnTo>
                  <a:lnTo>
                    <a:pt x="66109" y="28582"/>
                  </a:lnTo>
                  <a:lnTo>
                    <a:pt x="66142" y="41725"/>
                  </a:lnTo>
                  <a:lnTo>
                    <a:pt x="63322" y="47758"/>
                  </a:lnTo>
                  <a:lnTo>
                    <a:pt x="61088" y="50850"/>
                  </a:lnTo>
                  <a:lnTo>
                    <a:pt x="60657" y="52910"/>
                  </a:lnTo>
                  <a:lnTo>
                    <a:pt x="61428" y="54283"/>
                  </a:lnTo>
                  <a:lnTo>
                    <a:pt x="63001" y="55200"/>
                  </a:lnTo>
                  <a:lnTo>
                    <a:pt x="64049" y="56868"/>
                  </a:lnTo>
                  <a:lnTo>
                    <a:pt x="65869" y="65072"/>
                  </a:lnTo>
                  <a:lnTo>
                    <a:pt x="67019" y="65567"/>
                  </a:lnTo>
                  <a:lnTo>
                    <a:pt x="109986" y="71574"/>
                  </a:lnTo>
                  <a:lnTo>
                    <a:pt x="142345" y="6655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3" name="SMARTInkShape-2974">
              <a:extLst>
                <a:ext uri="{FF2B5EF4-FFF2-40B4-BE49-F238E27FC236}">
                  <a16:creationId xmlns:a16="http://schemas.microsoft.com/office/drawing/2014/main" id="{1AE463E5-6002-4F95-D45D-68CDFAE10453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4335952" y="5719306"/>
              <a:ext cx="112213" cy="107701"/>
            </a:xfrm>
            <a:custGeom>
              <a:avLst/>
              <a:gdLst/>
              <a:ahLst/>
              <a:cxnLst/>
              <a:rect l="0" t="0" r="0" b="0"/>
              <a:pathLst>
                <a:path w="112213" h="107701">
                  <a:moveTo>
                    <a:pt x="64598" y="43319"/>
                  </a:moveTo>
                  <a:lnTo>
                    <a:pt x="64598" y="43319"/>
                  </a:lnTo>
                  <a:lnTo>
                    <a:pt x="86988" y="43319"/>
                  </a:lnTo>
                  <a:lnTo>
                    <a:pt x="93246" y="40497"/>
                  </a:lnTo>
                  <a:lnTo>
                    <a:pt x="111782" y="24696"/>
                  </a:lnTo>
                  <a:lnTo>
                    <a:pt x="112212" y="15147"/>
                  </a:lnTo>
                  <a:lnTo>
                    <a:pt x="98070" y="8278"/>
                  </a:lnTo>
                  <a:lnTo>
                    <a:pt x="68787" y="0"/>
                  </a:lnTo>
                  <a:lnTo>
                    <a:pt x="52701" y="2194"/>
                  </a:lnTo>
                  <a:lnTo>
                    <a:pt x="37791" y="9518"/>
                  </a:lnTo>
                  <a:lnTo>
                    <a:pt x="16029" y="26412"/>
                  </a:lnTo>
                  <a:lnTo>
                    <a:pt x="4935" y="46776"/>
                  </a:lnTo>
                  <a:lnTo>
                    <a:pt x="0" y="62806"/>
                  </a:lnTo>
                  <a:lnTo>
                    <a:pt x="366" y="66894"/>
                  </a:lnTo>
                  <a:lnTo>
                    <a:pt x="14291" y="94155"/>
                  </a:lnTo>
                  <a:lnTo>
                    <a:pt x="20367" y="102249"/>
                  </a:lnTo>
                  <a:lnTo>
                    <a:pt x="29418" y="106552"/>
                  </a:lnTo>
                  <a:lnTo>
                    <a:pt x="34795" y="107700"/>
                  </a:lnTo>
                  <a:lnTo>
                    <a:pt x="46413" y="106152"/>
                  </a:lnTo>
                  <a:lnTo>
                    <a:pt x="102698" y="9094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4" name="SMARTInkShape-2975">
              <a:extLst>
                <a:ext uri="{FF2B5EF4-FFF2-40B4-BE49-F238E27FC236}">
                  <a16:creationId xmlns:a16="http://schemas.microsoft.com/office/drawing/2014/main" id="{93AAC257-545E-EB2E-5CCC-178D03E29958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4162425" y="5688142"/>
              <a:ext cx="161926" cy="167546"/>
            </a:xfrm>
            <a:custGeom>
              <a:avLst/>
              <a:gdLst/>
              <a:ahLst/>
              <a:cxnLst/>
              <a:rect l="0" t="0" r="0" b="0"/>
              <a:pathLst>
                <a:path w="161926" h="167546">
                  <a:moveTo>
                    <a:pt x="0" y="17333"/>
                  </a:moveTo>
                  <a:lnTo>
                    <a:pt x="0" y="17333"/>
                  </a:lnTo>
                  <a:lnTo>
                    <a:pt x="16247" y="2145"/>
                  </a:lnTo>
                  <a:lnTo>
                    <a:pt x="22390" y="0"/>
                  </a:lnTo>
                  <a:lnTo>
                    <a:pt x="25510" y="486"/>
                  </a:lnTo>
                  <a:lnTo>
                    <a:pt x="31798" y="3849"/>
                  </a:lnTo>
                  <a:lnTo>
                    <a:pt x="41290" y="16747"/>
                  </a:lnTo>
                  <a:lnTo>
                    <a:pt x="52920" y="55278"/>
                  </a:lnTo>
                  <a:lnTo>
                    <a:pt x="56315" y="98009"/>
                  </a:lnTo>
                  <a:lnTo>
                    <a:pt x="57077" y="145432"/>
                  </a:lnTo>
                  <a:lnTo>
                    <a:pt x="57101" y="150357"/>
                  </a:lnTo>
                  <a:lnTo>
                    <a:pt x="55001" y="154699"/>
                  </a:lnTo>
                  <a:lnTo>
                    <a:pt x="47023" y="162346"/>
                  </a:lnTo>
                  <a:lnTo>
                    <a:pt x="39244" y="166450"/>
                  </a:lnTo>
                  <a:lnTo>
                    <a:pt x="35687" y="167545"/>
                  </a:lnTo>
                  <a:lnTo>
                    <a:pt x="33317" y="166158"/>
                  </a:lnTo>
                  <a:lnTo>
                    <a:pt x="31736" y="163116"/>
                  </a:lnTo>
                  <a:lnTo>
                    <a:pt x="28852" y="126335"/>
                  </a:lnTo>
                  <a:lnTo>
                    <a:pt x="29756" y="116578"/>
                  </a:lnTo>
                  <a:lnTo>
                    <a:pt x="33686" y="105187"/>
                  </a:lnTo>
                  <a:lnTo>
                    <a:pt x="70879" y="58214"/>
                  </a:lnTo>
                  <a:lnTo>
                    <a:pt x="72653" y="54112"/>
                  </a:lnTo>
                  <a:lnTo>
                    <a:pt x="83090" y="46732"/>
                  </a:lnTo>
                  <a:lnTo>
                    <a:pt x="130020" y="23731"/>
                  </a:lnTo>
                  <a:lnTo>
                    <a:pt x="161925" y="1733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49" name="SMARTInkShape-Group511">
            <a:extLst>
              <a:ext uri="{FF2B5EF4-FFF2-40B4-BE49-F238E27FC236}">
                <a16:creationId xmlns:a16="http://schemas.microsoft.com/office/drawing/2014/main" id="{B75DD056-678D-2F8C-37A6-B04ED083D8AC}"/>
              </a:ext>
            </a:extLst>
          </p:cNvPr>
          <p:cNvGrpSpPr/>
          <p:nvPr/>
        </p:nvGrpSpPr>
        <p:grpSpPr>
          <a:xfrm>
            <a:off x="5002642" y="5648325"/>
            <a:ext cx="283734" cy="199975"/>
            <a:chOff x="5002642" y="5648325"/>
            <a:chExt cx="283734" cy="199975"/>
          </a:xfrm>
        </p:grpSpPr>
        <p:sp>
          <p:nvSpPr>
            <p:cNvPr id="1946" name="SMARTInkShape-2976">
              <a:extLst>
                <a:ext uri="{FF2B5EF4-FFF2-40B4-BE49-F238E27FC236}">
                  <a16:creationId xmlns:a16="http://schemas.microsoft.com/office/drawing/2014/main" id="{B6E85473-DC40-9CE7-4987-E32BF9A7669E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5181600" y="5753100"/>
              <a:ext cx="104776" cy="19051"/>
            </a:xfrm>
            <a:custGeom>
              <a:avLst/>
              <a:gdLst/>
              <a:ahLst/>
              <a:cxnLst/>
              <a:rect l="0" t="0" r="0" b="0"/>
              <a:pathLst>
                <a:path w="104776" h="19051">
                  <a:moveTo>
                    <a:pt x="0" y="19050"/>
                  </a:moveTo>
                  <a:lnTo>
                    <a:pt x="0" y="19050"/>
                  </a:lnTo>
                  <a:lnTo>
                    <a:pt x="0" y="13994"/>
                  </a:lnTo>
                  <a:lnTo>
                    <a:pt x="1058" y="12505"/>
                  </a:lnTo>
                  <a:lnTo>
                    <a:pt x="2822" y="11511"/>
                  </a:lnTo>
                  <a:lnTo>
                    <a:pt x="9721" y="10408"/>
                  </a:lnTo>
                  <a:lnTo>
                    <a:pt x="37198" y="6877"/>
                  </a:lnTo>
                  <a:lnTo>
                    <a:pt x="56882" y="2037"/>
                  </a:lnTo>
                  <a:lnTo>
                    <a:pt x="1047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7" name="SMARTInkShape-2977">
              <a:extLst>
                <a:ext uri="{FF2B5EF4-FFF2-40B4-BE49-F238E27FC236}">
                  <a16:creationId xmlns:a16="http://schemas.microsoft.com/office/drawing/2014/main" id="{201DF8D0-DCD0-25A6-E663-6873E5FAFBB5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5210186" y="5648325"/>
              <a:ext cx="76190" cy="199975"/>
            </a:xfrm>
            <a:custGeom>
              <a:avLst/>
              <a:gdLst/>
              <a:ahLst/>
              <a:cxnLst/>
              <a:rect l="0" t="0" r="0" b="0"/>
              <a:pathLst>
                <a:path w="76190" h="199975">
                  <a:moveTo>
                    <a:pt x="28564" y="0"/>
                  </a:moveTo>
                  <a:lnTo>
                    <a:pt x="28564" y="0"/>
                  </a:lnTo>
                  <a:lnTo>
                    <a:pt x="20960" y="45606"/>
                  </a:lnTo>
                  <a:lnTo>
                    <a:pt x="12089" y="89834"/>
                  </a:lnTo>
                  <a:lnTo>
                    <a:pt x="9601" y="104485"/>
                  </a:lnTo>
                  <a:lnTo>
                    <a:pt x="3308" y="120799"/>
                  </a:lnTo>
                  <a:lnTo>
                    <a:pt x="183" y="168172"/>
                  </a:lnTo>
                  <a:lnTo>
                    <a:pt x="0" y="193484"/>
                  </a:lnTo>
                  <a:lnTo>
                    <a:pt x="1054" y="195664"/>
                  </a:lnTo>
                  <a:lnTo>
                    <a:pt x="2816" y="197118"/>
                  </a:lnTo>
                  <a:lnTo>
                    <a:pt x="8191" y="199450"/>
                  </a:lnTo>
                  <a:lnTo>
                    <a:pt x="22655" y="199974"/>
                  </a:lnTo>
                  <a:lnTo>
                    <a:pt x="28760" y="197181"/>
                  </a:lnTo>
                  <a:lnTo>
                    <a:pt x="44465" y="184834"/>
                  </a:lnTo>
                  <a:lnTo>
                    <a:pt x="53971" y="182119"/>
                  </a:lnTo>
                  <a:lnTo>
                    <a:pt x="60317" y="181482"/>
                  </a:lnTo>
                  <a:lnTo>
                    <a:pt x="63491" y="179197"/>
                  </a:lnTo>
                  <a:lnTo>
                    <a:pt x="76189" y="1619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8" name="SMARTInkShape-2978">
              <a:extLst>
                <a:ext uri="{FF2B5EF4-FFF2-40B4-BE49-F238E27FC236}">
                  <a16:creationId xmlns:a16="http://schemas.microsoft.com/office/drawing/2014/main" id="{C8B1CF72-7B57-D6C7-7831-7E630D0536B6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5002642" y="5753527"/>
              <a:ext cx="178959" cy="92277"/>
            </a:xfrm>
            <a:custGeom>
              <a:avLst/>
              <a:gdLst/>
              <a:ahLst/>
              <a:cxnLst/>
              <a:rect l="0" t="0" r="0" b="0"/>
              <a:pathLst>
                <a:path w="178959" h="92277">
                  <a:moveTo>
                    <a:pt x="102758" y="18623"/>
                  </a:moveTo>
                  <a:lnTo>
                    <a:pt x="102758" y="18623"/>
                  </a:lnTo>
                  <a:lnTo>
                    <a:pt x="97702" y="18623"/>
                  </a:lnTo>
                  <a:lnTo>
                    <a:pt x="96213" y="17565"/>
                  </a:lnTo>
                  <a:lnTo>
                    <a:pt x="95219" y="15801"/>
                  </a:lnTo>
                  <a:lnTo>
                    <a:pt x="94557" y="13567"/>
                  </a:lnTo>
                  <a:lnTo>
                    <a:pt x="93057" y="12078"/>
                  </a:lnTo>
                  <a:lnTo>
                    <a:pt x="83046" y="6864"/>
                  </a:lnTo>
                  <a:lnTo>
                    <a:pt x="80092" y="4434"/>
                  </a:lnTo>
                  <a:lnTo>
                    <a:pt x="60765" y="1014"/>
                  </a:lnTo>
                  <a:lnTo>
                    <a:pt x="45042" y="0"/>
                  </a:lnTo>
                  <a:lnTo>
                    <a:pt x="34420" y="5407"/>
                  </a:lnTo>
                  <a:lnTo>
                    <a:pt x="23702" y="14866"/>
                  </a:lnTo>
                  <a:lnTo>
                    <a:pt x="11717" y="33149"/>
                  </a:lnTo>
                  <a:lnTo>
                    <a:pt x="1010" y="64414"/>
                  </a:lnTo>
                  <a:lnTo>
                    <a:pt x="0" y="71375"/>
                  </a:lnTo>
                  <a:lnTo>
                    <a:pt x="2502" y="77074"/>
                  </a:lnTo>
                  <a:lnTo>
                    <a:pt x="13751" y="86229"/>
                  </a:lnTo>
                  <a:lnTo>
                    <a:pt x="27820" y="92276"/>
                  </a:lnTo>
                  <a:lnTo>
                    <a:pt x="38055" y="90869"/>
                  </a:lnTo>
                  <a:lnTo>
                    <a:pt x="43748" y="89011"/>
                  </a:lnTo>
                  <a:lnTo>
                    <a:pt x="52896" y="81304"/>
                  </a:lnTo>
                  <a:lnTo>
                    <a:pt x="89764" y="38406"/>
                  </a:lnTo>
                  <a:lnTo>
                    <a:pt x="92548" y="30174"/>
                  </a:lnTo>
                  <a:lnTo>
                    <a:pt x="92777" y="30557"/>
                  </a:lnTo>
                  <a:lnTo>
                    <a:pt x="93030" y="33805"/>
                  </a:lnTo>
                  <a:lnTo>
                    <a:pt x="90320" y="38776"/>
                  </a:lnTo>
                  <a:lnTo>
                    <a:pt x="85015" y="45535"/>
                  </a:lnTo>
                  <a:lnTo>
                    <a:pt x="83742" y="73621"/>
                  </a:lnTo>
                  <a:lnTo>
                    <a:pt x="91912" y="83785"/>
                  </a:lnTo>
                  <a:lnTo>
                    <a:pt x="129778" y="85259"/>
                  </a:lnTo>
                  <a:lnTo>
                    <a:pt x="178958" y="6624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54" name="SMARTInkShape-Group512">
            <a:extLst>
              <a:ext uri="{FF2B5EF4-FFF2-40B4-BE49-F238E27FC236}">
                <a16:creationId xmlns:a16="http://schemas.microsoft.com/office/drawing/2014/main" id="{994B0448-CD25-E2AB-1561-1A6FC4566FC1}"/>
              </a:ext>
            </a:extLst>
          </p:cNvPr>
          <p:cNvGrpSpPr/>
          <p:nvPr/>
        </p:nvGrpSpPr>
        <p:grpSpPr>
          <a:xfrm>
            <a:off x="5543550" y="5649649"/>
            <a:ext cx="409576" cy="217533"/>
            <a:chOff x="5543550" y="5649649"/>
            <a:chExt cx="409576" cy="217533"/>
          </a:xfrm>
        </p:grpSpPr>
        <p:sp>
          <p:nvSpPr>
            <p:cNvPr id="1950" name="SMARTInkShape-2979">
              <a:extLst>
                <a:ext uri="{FF2B5EF4-FFF2-40B4-BE49-F238E27FC236}">
                  <a16:creationId xmlns:a16="http://schemas.microsoft.com/office/drawing/2014/main" id="{D00ABBDC-412E-DACF-3894-7625CAFFCE8D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5819863" y="5753227"/>
              <a:ext cx="133263" cy="104638"/>
            </a:xfrm>
            <a:custGeom>
              <a:avLst/>
              <a:gdLst/>
              <a:ahLst/>
              <a:cxnLst/>
              <a:rect l="0" t="0" r="0" b="0"/>
              <a:pathLst>
                <a:path w="133263" h="104638">
                  <a:moveTo>
                    <a:pt x="28487" y="47498"/>
                  </a:moveTo>
                  <a:lnTo>
                    <a:pt x="28487" y="47498"/>
                  </a:lnTo>
                  <a:lnTo>
                    <a:pt x="33543" y="47498"/>
                  </a:lnTo>
                  <a:lnTo>
                    <a:pt x="35032" y="46440"/>
                  </a:lnTo>
                  <a:lnTo>
                    <a:pt x="36026" y="44676"/>
                  </a:lnTo>
                  <a:lnTo>
                    <a:pt x="37619" y="39297"/>
                  </a:lnTo>
                  <a:lnTo>
                    <a:pt x="40660" y="38561"/>
                  </a:lnTo>
                  <a:lnTo>
                    <a:pt x="70061" y="36937"/>
                  </a:lnTo>
                  <a:lnTo>
                    <a:pt x="81611" y="30375"/>
                  </a:lnTo>
                  <a:lnTo>
                    <a:pt x="93168" y="20640"/>
                  </a:lnTo>
                  <a:lnTo>
                    <a:pt x="94276" y="16864"/>
                  </a:lnTo>
                  <a:lnTo>
                    <a:pt x="94571" y="14375"/>
                  </a:lnTo>
                  <a:lnTo>
                    <a:pt x="95827" y="12717"/>
                  </a:lnTo>
                  <a:lnTo>
                    <a:pt x="100043" y="10873"/>
                  </a:lnTo>
                  <a:lnTo>
                    <a:pt x="100533" y="9322"/>
                  </a:lnTo>
                  <a:lnTo>
                    <a:pt x="99802" y="7231"/>
                  </a:lnTo>
                  <a:lnTo>
                    <a:pt x="98254" y="4779"/>
                  </a:lnTo>
                  <a:lnTo>
                    <a:pt x="96165" y="3144"/>
                  </a:lnTo>
                  <a:lnTo>
                    <a:pt x="91022" y="1326"/>
                  </a:lnTo>
                  <a:lnTo>
                    <a:pt x="62740" y="0"/>
                  </a:lnTo>
                  <a:lnTo>
                    <a:pt x="41928" y="4967"/>
                  </a:lnTo>
                  <a:lnTo>
                    <a:pt x="27413" y="13142"/>
                  </a:lnTo>
                  <a:lnTo>
                    <a:pt x="7539" y="31932"/>
                  </a:lnTo>
                  <a:lnTo>
                    <a:pt x="3302" y="39874"/>
                  </a:lnTo>
                  <a:lnTo>
                    <a:pt x="44" y="75435"/>
                  </a:lnTo>
                  <a:lnTo>
                    <a:pt x="0" y="78822"/>
                  </a:lnTo>
                  <a:lnTo>
                    <a:pt x="2773" y="85409"/>
                  </a:lnTo>
                  <a:lnTo>
                    <a:pt x="8121" y="93205"/>
                  </a:lnTo>
                  <a:lnTo>
                    <a:pt x="23328" y="101290"/>
                  </a:lnTo>
                  <a:lnTo>
                    <a:pt x="40925" y="104206"/>
                  </a:lnTo>
                  <a:lnTo>
                    <a:pt x="81101" y="104637"/>
                  </a:lnTo>
                  <a:lnTo>
                    <a:pt x="133262" y="8559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1" name="SMARTInkShape-2980">
              <a:extLst>
                <a:ext uri="{FF2B5EF4-FFF2-40B4-BE49-F238E27FC236}">
                  <a16:creationId xmlns:a16="http://schemas.microsoft.com/office/drawing/2014/main" id="{84008DBC-B08B-BCD7-DBF0-E0DCB3A14221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5695964" y="5649649"/>
              <a:ext cx="95061" cy="206530"/>
            </a:xfrm>
            <a:custGeom>
              <a:avLst/>
              <a:gdLst/>
              <a:ahLst/>
              <a:cxnLst/>
              <a:rect l="0" t="0" r="0" b="0"/>
              <a:pathLst>
                <a:path w="95061" h="206530">
                  <a:moveTo>
                    <a:pt x="28561" y="8201"/>
                  </a:moveTo>
                  <a:lnTo>
                    <a:pt x="28561" y="8201"/>
                  </a:lnTo>
                  <a:lnTo>
                    <a:pt x="28561" y="0"/>
                  </a:lnTo>
                  <a:lnTo>
                    <a:pt x="28561" y="4125"/>
                  </a:lnTo>
                  <a:lnTo>
                    <a:pt x="21022" y="34031"/>
                  </a:lnTo>
                  <a:lnTo>
                    <a:pt x="14372" y="74333"/>
                  </a:lnTo>
                  <a:lnTo>
                    <a:pt x="2611" y="117713"/>
                  </a:lnTo>
                  <a:lnTo>
                    <a:pt x="505" y="159656"/>
                  </a:lnTo>
                  <a:lnTo>
                    <a:pt x="0" y="206529"/>
                  </a:lnTo>
                  <a:lnTo>
                    <a:pt x="1054" y="206036"/>
                  </a:lnTo>
                  <a:lnTo>
                    <a:pt x="45110" y="167799"/>
                  </a:lnTo>
                  <a:lnTo>
                    <a:pt x="85058" y="123276"/>
                  </a:lnTo>
                  <a:lnTo>
                    <a:pt x="88450" y="119843"/>
                  </a:lnTo>
                  <a:lnTo>
                    <a:pt x="90712" y="118612"/>
                  </a:lnTo>
                  <a:lnTo>
                    <a:pt x="92220" y="118850"/>
                  </a:lnTo>
                  <a:lnTo>
                    <a:pt x="94641" y="121780"/>
                  </a:lnTo>
                  <a:lnTo>
                    <a:pt x="95060" y="127344"/>
                  </a:lnTo>
                  <a:lnTo>
                    <a:pt x="85525" y="156640"/>
                  </a:lnTo>
                  <a:lnTo>
                    <a:pt x="78344" y="169971"/>
                  </a:lnTo>
                  <a:lnTo>
                    <a:pt x="66661" y="19870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2" name="SMARTInkShape-2981">
              <a:extLst>
                <a:ext uri="{FF2B5EF4-FFF2-40B4-BE49-F238E27FC236}">
                  <a16:creationId xmlns:a16="http://schemas.microsoft.com/office/drawing/2014/main" id="{FE903104-86F5-0AD3-759E-74EDA0A50A77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5543550" y="5753100"/>
              <a:ext cx="95251" cy="28576"/>
            </a:xfrm>
            <a:custGeom>
              <a:avLst/>
              <a:gdLst/>
              <a:ahLst/>
              <a:cxnLst/>
              <a:rect l="0" t="0" r="0" b="0"/>
              <a:pathLst>
                <a:path w="95251" h="28576">
                  <a:moveTo>
                    <a:pt x="0" y="28575"/>
                  </a:moveTo>
                  <a:lnTo>
                    <a:pt x="0" y="28575"/>
                  </a:lnTo>
                  <a:lnTo>
                    <a:pt x="5056" y="23519"/>
                  </a:lnTo>
                  <a:lnTo>
                    <a:pt x="23370" y="15318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3" name="SMARTInkShape-2982">
              <a:extLst>
                <a:ext uri="{FF2B5EF4-FFF2-40B4-BE49-F238E27FC236}">
                  <a16:creationId xmlns:a16="http://schemas.microsoft.com/office/drawing/2014/main" id="{6DA200D8-33DC-F28A-F555-137F65B47D41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5544026" y="5678224"/>
              <a:ext cx="104300" cy="188958"/>
            </a:xfrm>
            <a:custGeom>
              <a:avLst/>
              <a:gdLst/>
              <a:ahLst/>
              <a:cxnLst/>
              <a:rect l="0" t="0" r="0" b="0"/>
              <a:pathLst>
                <a:path w="104300" h="188958">
                  <a:moveTo>
                    <a:pt x="56674" y="8201"/>
                  </a:moveTo>
                  <a:lnTo>
                    <a:pt x="56674" y="8201"/>
                  </a:lnTo>
                  <a:lnTo>
                    <a:pt x="56674" y="0"/>
                  </a:lnTo>
                  <a:lnTo>
                    <a:pt x="55616" y="15205"/>
                  </a:lnTo>
                  <a:lnTo>
                    <a:pt x="43417" y="61805"/>
                  </a:lnTo>
                  <a:lnTo>
                    <a:pt x="30105" y="102751"/>
                  </a:lnTo>
                  <a:lnTo>
                    <a:pt x="13835" y="138591"/>
                  </a:lnTo>
                  <a:lnTo>
                    <a:pt x="237" y="185441"/>
                  </a:lnTo>
                  <a:lnTo>
                    <a:pt x="0" y="186685"/>
                  </a:lnTo>
                  <a:lnTo>
                    <a:pt x="899" y="187516"/>
                  </a:lnTo>
                  <a:lnTo>
                    <a:pt x="4722" y="188438"/>
                  </a:lnTo>
                  <a:lnTo>
                    <a:pt x="17878" y="188957"/>
                  </a:lnTo>
                  <a:lnTo>
                    <a:pt x="26379" y="186256"/>
                  </a:lnTo>
                  <a:lnTo>
                    <a:pt x="50572" y="175900"/>
                  </a:lnTo>
                  <a:lnTo>
                    <a:pt x="82041" y="168064"/>
                  </a:lnTo>
                  <a:lnTo>
                    <a:pt x="104299" y="15107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63" name="SMARTInkShape-Group513">
            <a:extLst>
              <a:ext uri="{FF2B5EF4-FFF2-40B4-BE49-F238E27FC236}">
                <a16:creationId xmlns:a16="http://schemas.microsoft.com/office/drawing/2014/main" id="{AD37281A-11D0-ED5F-8AEF-0F0624D0FBF2}"/>
              </a:ext>
            </a:extLst>
          </p:cNvPr>
          <p:cNvGrpSpPr/>
          <p:nvPr/>
        </p:nvGrpSpPr>
        <p:grpSpPr>
          <a:xfrm>
            <a:off x="6305550" y="5686425"/>
            <a:ext cx="962026" cy="228601"/>
            <a:chOff x="6305550" y="5686425"/>
            <a:chExt cx="962026" cy="228601"/>
          </a:xfrm>
        </p:grpSpPr>
        <p:sp>
          <p:nvSpPr>
            <p:cNvPr id="1955" name="SMARTInkShape-2983">
              <a:extLst>
                <a:ext uri="{FF2B5EF4-FFF2-40B4-BE49-F238E27FC236}">
                  <a16:creationId xmlns:a16="http://schemas.microsoft.com/office/drawing/2014/main" id="{54FD2397-5257-A64E-8B2C-42CD24C7D618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7230028" y="5758893"/>
              <a:ext cx="37548" cy="156133"/>
            </a:xfrm>
            <a:custGeom>
              <a:avLst/>
              <a:gdLst/>
              <a:ahLst/>
              <a:cxnLst/>
              <a:rect l="0" t="0" r="0" b="0"/>
              <a:pathLst>
                <a:path w="37548" h="156133">
                  <a:moveTo>
                    <a:pt x="37547" y="13257"/>
                  </a:moveTo>
                  <a:lnTo>
                    <a:pt x="37547" y="13257"/>
                  </a:lnTo>
                  <a:lnTo>
                    <a:pt x="37547" y="0"/>
                  </a:lnTo>
                  <a:lnTo>
                    <a:pt x="37547" y="6037"/>
                  </a:lnTo>
                  <a:lnTo>
                    <a:pt x="21301" y="52932"/>
                  </a:lnTo>
                  <a:lnTo>
                    <a:pt x="5748" y="94134"/>
                  </a:lnTo>
                  <a:lnTo>
                    <a:pt x="0" y="136904"/>
                  </a:lnTo>
                  <a:lnTo>
                    <a:pt x="1932" y="141197"/>
                  </a:lnTo>
                  <a:lnTo>
                    <a:pt x="18497" y="15613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6" name="SMARTInkShape-2984">
              <a:extLst>
                <a:ext uri="{FF2B5EF4-FFF2-40B4-BE49-F238E27FC236}">
                  <a16:creationId xmlns:a16="http://schemas.microsoft.com/office/drawing/2014/main" id="{E42AD233-754C-BB11-5C2E-F0386DDE6FD4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7077243" y="5810760"/>
              <a:ext cx="152233" cy="103828"/>
            </a:xfrm>
            <a:custGeom>
              <a:avLst/>
              <a:gdLst/>
              <a:ahLst/>
              <a:cxnLst/>
              <a:rect l="0" t="0" r="0" b="0"/>
              <a:pathLst>
                <a:path w="152233" h="103828">
                  <a:moveTo>
                    <a:pt x="76032" y="37590"/>
                  </a:moveTo>
                  <a:lnTo>
                    <a:pt x="76032" y="37590"/>
                  </a:lnTo>
                  <a:lnTo>
                    <a:pt x="76032" y="23012"/>
                  </a:lnTo>
                  <a:lnTo>
                    <a:pt x="77090" y="21521"/>
                  </a:lnTo>
                  <a:lnTo>
                    <a:pt x="78854" y="20527"/>
                  </a:lnTo>
                  <a:lnTo>
                    <a:pt x="84233" y="18933"/>
                  </a:lnTo>
                  <a:lnTo>
                    <a:pt x="82146" y="15892"/>
                  </a:lnTo>
                  <a:lnTo>
                    <a:pt x="80108" y="13600"/>
                  </a:lnTo>
                  <a:lnTo>
                    <a:pt x="77844" y="8232"/>
                  </a:lnTo>
                  <a:lnTo>
                    <a:pt x="77240" y="5317"/>
                  </a:lnTo>
                  <a:lnTo>
                    <a:pt x="75779" y="3375"/>
                  </a:lnTo>
                  <a:lnTo>
                    <a:pt x="71333" y="1217"/>
                  </a:lnTo>
                  <a:lnTo>
                    <a:pt x="62880" y="0"/>
                  </a:lnTo>
                  <a:lnTo>
                    <a:pt x="56781" y="2539"/>
                  </a:lnTo>
                  <a:lnTo>
                    <a:pt x="34535" y="16825"/>
                  </a:lnTo>
                  <a:lnTo>
                    <a:pt x="16095" y="44551"/>
                  </a:lnTo>
                  <a:lnTo>
                    <a:pt x="1109" y="82917"/>
                  </a:lnTo>
                  <a:lnTo>
                    <a:pt x="0" y="92974"/>
                  </a:lnTo>
                  <a:lnTo>
                    <a:pt x="4938" y="99273"/>
                  </a:lnTo>
                  <a:lnTo>
                    <a:pt x="10216" y="102047"/>
                  </a:lnTo>
                  <a:lnTo>
                    <a:pt x="22227" y="103827"/>
                  </a:lnTo>
                  <a:lnTo>
                    <a:pt x="28482" y="101248"/>
                  </a:lnTo>
                  <a:lnTo>
                    <a:pt x="41122" y="90969"/>
                  </a:lnTo>
                  <a:lnTo>
                    <a:pt x="59297" y="65655"/>
                  </a:lnTo>
                  <a:lnTo>
                    <a:pt x="75557" y="38215"/>
                  </a:lnTo>
                  <a:lnTo>
                    <a:pt x="75991" y="64160"/>
                  </a:lnTo>
                  <a:lnTo>
                    <a:pt x="73192" y="73388"/>
                  </a:lnTo>
                  <a:lnTo>
                    <a:pt x="70963" y="77329"/>
                  </a:lnTo>
                  <a:lnTo>
                    <a:pt x="70536" y="81016"/>
                  </a:lnTo>
                  <a:lnTo>
                    <a:pt x="72884" y="87935"/>
                  </a:lnTo>
                  <a:lnTo>
                    <a:pt x="80156" y="97780"/>
                  </a:lnTo>
                  <a:lnTo>
                    <a:pt x="88800" y="101383"/>
                  </a:lnTo>
                  <a:lnTo>
                    <a:pt x="94069" y="102344"/>
                  </a:lnTo>
                  <a:lnTo>
                    <a:pt x="102746" y="100589"/>
                  </a:lnTo>
                  <a:lnTo>
                    <a:pt x="152232" y="6616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7" name="SMARTInkShape-2985">
              <a:extLst>
                <a:ext uri="{FF2B5EF4-FFF2-40B4-BE49-F238E27FC236}">
                  <a16:creationId xmlns:a16="http://schemas.microsoft.com/office/drawing/2014/main" id="{5E38A2C6-E4DB-8241-8141-850D98A50669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6840862" y="5791379"/>
              <a:ext cx="198114" cy="104597"/>
            </a:xfrm>
            <a:custGeom>
              <a:avLst/>
              <a:gdLst/>
              <a:ahLst/>
              <a:cxnLst/>
              <a:rect l="0" t="0" r="0" b="0"/>
              <a:pathLst>
                <a:path w="198114" h="104597">
                  <a:moveTo>
                    <a:pt x="45713" y="28396"/>
                  </a:moveTo>
                  <a:lnTo>
                    <a:pt x="45713" y="28396"/>
                  </a:lnTo>
                  <a:lnTo>
                    <a:pt x="53913" y="20195"/>
                  </a:lnTo>
                  <a:lnTo>
                    <a:pt x="54845" y="14207"/>
                  </a:lnTo>
                  <a:lnTo>
                    <a:pt x="53918" y="12586"/>
                  </a:lnTo>
                  <a:lnTo>
                    <a:pt x="52241" y="11506"/>
                  </a:lnTo>
                  <a:lnTo>
                    <a:pt x="46498" y="10306"/>
                  </a:lnTo>
                  <a:lnTo>
                    <a:pt x="36890" y="9773"/>
                  </a:lnTo>
                  <a:lnTo>
                    <a:pt x="28386" y="12358"/>
                  </a:lnTo>
                  <a:lnTo>
                    <a:pt x="24636" y="14529"/>
                  </a:lnTo>
                  <a:lnTo>
                    <a:pt x="14303" y="27697"/>
                  </a:lnTo>
                  <a:lnTo>
                    <a:pt x="2389" y="51111"/>
                  </a:lnTo>
                  <a:lnTo>
                    <a:pt x="0" y="63538"/>
                  </a:lnTo>
                  <a:lnTo>
                    <a:pt x="1760" y="76118"/>
                  </a:lnTo>
                  <a:lnTo>
                    <a:pt x="8701" y="92277"/>
                  </a:lnTo>
                  <a:lnTo>
                    <a:pt x="11513" y="96384"/>
                  </a:lnTo>
                  <a:lnTo>
                    <a:pt x="13388" y="98063"/>
                  </a:lnTo>
                  <a:lnTo>
                    <a:pt x="14638" y="98124"/>
                  </a:lnTo>
                  <a:lnTo>
                    <a:pt x="45766" y="56085"/>
                  </a:lnTo>
                  <a:lnTo>
                    <a:pt x="58076" y="37659"/>
                  </a:lnTo>
                  <a:lnTo>
                    <a:pt x="75129" y="21615"/>
                  </a:lnTo>
                  <a:lnTo>
                    <a:pt x="112062" y="0"/>
                  </a:lnTo>
                  <a:lnTo>
                    <a:pt x="111266" y="16123"/>
                  </a:lnTo>
                  <a:lnTo>
                    <a:pt x="103740" y="59487"/>
                  </a:lnTo>
                  <a:lnTo>
                    <a:pt x="102886" y="98916"/>
                  </a:lnTo>
                  <a:lnTo>
                    <a:pt x="102873" y="97485"/>
                  </a:lnTo>
                  <a:lnTo>
                    <a:pt x="103929" y="96681"/>
                  </a:lnTo>
                  <a:lnTo>
                    <a:pt x="107923" y="95786"/>
                  </a:lnTo>
                  <a:lnTo>
                    <a:pt x="155526" y="59326"/>
                  </a:lnTo>
                  <a:lnTo>
                    <a:pt x="183484" y="33464"/>
                  </a:lnTo>
                  <a:lnTo>
                    <a:pt x="186243" y="32833"/>
                  </a:lnTo>
                  <a:lnTo>
                    <a:pt x="189141" y="33470"/>
                  </a:lnTo>
                  <a:lnTo>
                    <a:pt x="192133" y="34954"/>
                  </a:lnTo>
                  <a:lnTo>
                    <a:pt x="194126" y="37001"/>
                  </a:lnTo>
                  <a:lnTo>
                    <a:pt x="196341" y="42099"/>
                  </a:lnTo>
                  <a:lnTo>
                    <a:pt x="198044" y="85833"/>
                  </a:lnTo>
                  <a:lnTo>
                    <a:pt x="198113" y="10459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8" name="SMARTInkShape-2986">
              <a:extLst>
                <a:ext uri="{FF2B5EF4-FFF2-40B4-BE49-F238E27FC236}">
                  <a16:creationId xmlns:a16="http://schemas.microsoft.com/office/drawing/2014/main" id="{9B2E70AD-D1AB-170F-9952-68CDFF2DE734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6810375" y="5743575"/>
              <a:ext cx="1" cy="9526"/>
            </a:xfrm>
            <a:custGeom>
              <a:avLst/>
              <a:gdLst/>
              <a:ahLst/>
              <a:cxnLst/>
              <a:rect l="0" t="0" r="0" b="0"/>
              <a:pathLst>
                <a:path w="1" h="9526">
                  <a:moveTo>
                    <a:pt x="0" y="9525"/>
                  </a:moveTo>
                  <a:lnTo>
                    <a:pt x="0" y="952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9" name="SMARTInkShape-2987">
              <a:extLst>
                <a:ext uri="{FF2B5EF4-FFF2-40B4-BE49-F238E27FC236}">
                  <a16:creationId xmlns:a16="http://schemas.microsoft.com/office/drawing/2014/main" id="{87A663F0-2811-4F06-06FF-8AED3E921F4B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6677025" y="5772160"/>
              <a:ext cx="109860" cy="114291"/>
            </a:xfrm>
            <a:custGeom>
              <a:avLst/>
              <a:gdLst/>
              <a:ahLst/>
              <a:cxnLst/>
              <a:rect l="0" t="0" r="0" b="0"/>
              <a:pathLst>
                <a:path w="109860" h="114291">
                  <a:moveTo>
                    <a:pt x="0" y="9515"/>
                  </a:moveTo>
                  <a:lnTo>
                    <a:pt x="0" y="9515"/>
                  </a:lnTo>
                  <a:lnTo>
                    <a:pt x="23850" y="8457"/>
                  </a:lnTo>
                  <a:lnTo>
                    <a:pt x="54188" y="1314"/>
                  </a:lnTo>
                  <a:lnTo>
                    <a:pt x="101708" y="7"/>
                  </a:lnTo>
                  <a:lnTo>
                    <a:pt x="102729" y="0"/>
                  </a:lnTo>
                  <a:lnTo>
                    <a:pt x="109226" y="5050"/>
                  </a:lnTo>
                  <a:lnTo>
                    <a:pt x="109859" y="9712"/>
                  </a:lnTo>
                  <a:lnTo>
                    <a:pt x="105654" y="38783"/>
                  </a:lnTo>
                  <a:lnTo>
                    <a:pt x="102343" y="46511"/>
                  </a:lnTo>
                  <a:lnTo>
                    <a:pt x="91595" y="65153"/>
                  </a:lnTo>
                  <a:lnTo>
                    <a:pt x="87464" y="83033"/>
                  </a:lnTo>
                  <a:lnTo>
                    <a:pt x="85725" y="11429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0" name="SMARTInkShape-2988">
              <a:extLst>
                <a:ext uri="{FF2B5EF4-FFF2-40B4-BE49-F238E27FC236}">
                  <a16:creationId xmlns:a16="http://schemas.microsoft.com/office/drawing/2014/main" id="{989DA24B-9492-4727-B987-3A8FADB34860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6697420" y="5686425"/>
              <a:ext cx="55806" cy="194283"/>
            </a:xfrm>
            <a:custGeom>
              <a:avLst/>
              <a:gdLst/>
              <a:ahLst/>
              <a:cxnLst/>
              <a:rect l="0" t="0" r="0" b="0"/>
              <a:pathLst>
                <a:path w="55806" h="194283">
                  <a:moveTo>
                    <a:pt x="36755" y="0"/>
                  </a:moveTo>
                  <a:lnTo>
                    <a:pt x="36755" y="0"/>
                  </a:lnTo>
                  <a:lnTo>
                    <a:pt x="36755" y="5056"/>
                  </a:lnTo>
                  <a:lnTo>
                    <a:pt x="33933" y="10361"/>
                  </a:lnTo>
                  <a:lnTo>
                    <a:pt x="28555" y="17333"/>
                  </a:lnTo>
                  <a:lnTo>
                    <a:pt x="17552" y="61835"/>
                  </a:lnTo>
                  <a:lnTo>
                    <a:pt x="8085" y="107108"/>
                  </a:lnTo>
                  <a:lnTo>
                    <a:pt x="106" y="144646"/>
                  </a:lnTo>
                  <a:lnTo>
                    <a:pt x="0" y="172661"/>
                  </a:lnTo>
                  <a:lnTo>
                    <a:pt x="3839" y="181867"/>
                  </a:lnTo>
                  <a:lnTo>
                    <a:pt x="11950" y="192998"/>
                  </a:lnTo>
                  <a:lnTo>
                    <a:pt x="13869" y="194282"/>
                  </a:lnTo>
                  <a:lnTo>
                    <a:pt x="15148" y="194080"/>
                  </a:lnTo>
                  <a:lnTo>
                    <a:pt x="16000" y="192886"/>
                  </a:lnTo>
                  <a:lnTo>
                    <a:pt x="55805" y="1714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1" name="SMARTInkShape-2989">
              <a:extLst>
                <a:ext uri="{FF2B5EF4-FFF2-40B4-BE49-F238E27FC236}">
                  <a16:creationId xmlns:a16="http://schemas.microsoft.com/office/drawing/2014/main" id="{F1C4E19C-C51F-A558-F1A4-EE5CDECF633F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6515688" y="5792569"/>
              <a:ext cx="161338" cy="97753"/>
            </a:xfrm>
            <a:custGeom>
              <a:avLst/>
              <a:gdLst/>
              <a:ahLst/>
              <a:cxnLst/>
              <a:rect l="0" t="0" r="0" b="0"/>
              <a:pathLst>
                <a:path w="161338" h="97753">
                  <a:moveTo>
                    <a:pt x="75612" y="46256"/>
                  </a:moveTo>
                  <a:lnTo>
                    <a:pt x="75612" y="46256"/>
                  </a:lnTo>
                  <a:lnTo>
                    <a:pt x="85021" y="36847"/>
                  </a:lnTo>
                  <a:lnTo>
                    <a:pt x="85134" y="27601"/>
                  </a:lnTo>
                  <a:lnTo>
                    <a:pt x="71879" y="13984"/>
                  </a:lnTo>
                  <a:lnTo>
                    <a:pt x="65839" y="10746"/>
                  </a:lnTo>
                  <a:lnTo>
                    <a:pt x="58395" y="8666"/>
                  </a:lnTo>
                  <a:lnTo>
                    <a:pt x="48522" y="0"/>
                  </a:lnTo>
                  <a:lnTo>
                    <a:pt x="46969" y="602"/>
                  </a:lnTo>
                  <a:lnTo>
                    <a:pt x="16485" y="21057"/>
                  </a:lnTo>
                  <a:lnTo>
                    <a:pt x="6117" y="35497"/>
                  </a:lnTo>
                  <a:lnTo>
                    <a:pt x="1399" y="53181"/>
                  </a:lnTo>
                  <a:lnTo>
                    <a:pt x="0" y="71826"/>
                  </a:lnTo>
                  <a:lnTo>
                    <a:pt x="2496" y="81610"/>
                  </a:lnTo>
                  <a:lnTo>
                    <a:pt x="12721" y="96515"/>
                  </a:lnTo>
                  <a:lnTo>
                    <a:pt x="15693" y="97752"/>
                  </a:lnTo>
                  <a:lnTo>
                    <a:pt x="18733" y="97520"/>
                  </a:lnTo>
                  <a:lnTo>
                    <a:pt x="24932" y="94440"/>
                  </a:lnTo>
                  <a:lnTo>
                    <a:pt x="50419" y="76718"/>
                  </a:lnTo>
                  <a:lnTo>
                    <a:pt x="62032" y="62925"/>
                  </a:lnTo>
                  <a:lnTo>
                    <a:pt x="71118" y="56839"/>
                  </a:lnTo>
                  <a:lnTo>
                    <a:pt x="73614" y="51665"/>
                  </a:lnTo>
                  <a:lnTo>
                    <a:pt x="75436" y="38531"/>
                  </a:lnTo>
                  <a:lnTo>
                    <a:pt x="76552" y="37931"/>
                  </a:lnTo>
                  <a:lnTo>
                    <a:pt x="84740" y="36778"/>
                  </a:lnTo>
                  <a:lnTo>
                    <a:pt x="79962" y="36745"/>
                  </a:lnTo>
                  <a:lnTo>
                    <a:pt x="78513" y="37799"/>
                  </a:lnTo>
                  <a:lnTo>
                    <a:pt x="67045" y="55696"/>
                  </a:lnTo>
                  <a:lnTo>
                    <a:pt x="66090" y="74400"/>
                  </a:lnTo>
                  <a:lnTo>
                    <a:pt x="112433" y="74831"/>
                  </a:lnTo>
                  <a:lnTo>
                    <a:pt x="143747" y="74831"/>
                  </a:lnTo>
                  <a:lnTo>
                    <a:pt x="151050" y="72009"/>
                  </a:lnTo>
                  <a:lnTo>
                    <a:pt x="154479" y="69775"/>
                  </a:lnTo>
                  <a:lnTo>
                    <a:pt x="156766" y="67227"/>
                  </a:lnTo>
                  <a:lnTo>
                    <a:pt x="161337" y="5578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2" name="SMARTInkShape-2990">
              <a:extLst>
                <a:ext uri="{FF2B5EF4-FFF2-40B4-BE49-F238E27FC236}">
                  <a16:creationId xmlns:a16="http://schemas.microsoft.com/office/drawing/2014/main" id="{5FD7C431-81E5-A24F-5F73-1D59D92DE693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6305550" y="5800725"/>
              <a:ext cx="152401" cy="95251"/>
            </a:xfrm>
            <a:custGeom>
              <a:avLst/>
              <a:gdLst/>
              <a:ahLst/>
              <a:cxnLst/>
              <a:rect l="0" t="0" r="0" b="0"/>
              <a:pathLst>
                <a:path w="152401" h="95251">
                  <a:moveTo>
                    <a:pt x="0" y="0"/>
                  </a:moveTo>
                  <a:lnTo>
                    <a:pt x="0" y="0"/>
                  </a:lnTo>
                  <a:lnTo>
                    <a:pt x="33088" y="0"/>
                  </a:lnTo>
                  <a:lnTo>
                    <a:pt x="34759" y="1058"/>
                  </a:lnTo>
                  <a:lnTo>
                    <a:pt x="35872" y="2822"/>
                  </a:lnTo>
                  <a:lnTo>
                    <a:pt x="46170" y="25535"/>
                  </a:lnTo>
                  <a:lnTo>
                    <a:pt x="45597" y="27606"/>
                  </a:lnTo>
                  <a:lnTo>
                    <a:pt x="40792" y="35579"/>
                  </a:lnTo>
                  <a:lnTo>
                    <a:pt x="38632" y="47754"/>
                  </a:lnTo>
                  <a:lnTo>
                    <a:pt x="38131" y="73002"/>
                  </a:lnTo>
                  <a:lnTo>
                    <a:pt x="35291" y="77601"/>
                  </a:lnTo>
                  <a:lnTo>
                    <a:pt x="29902" y="84120"/>
                  </a:lnTo>
                  <a:lnTo>
                    <a:pt x="30518" y="84655"/>
                  </a:lnTo>
                  <a:lnTo>
                    <a:pt x="34025" y="85249"/>
                  </a:lnTo>
                  <a:lnTo>
                    <a:pt x="36442" y="83291"/>
                  </a:lnTo>
                  <a:lnTo>
                    <a:pt x="55167" y="60809"/>
                  </a:lnTo>
                  <a:lnTo>
                    <a:pt x="101517" y="28608"/>
                  </a:lnTo>
                  <a:lnTo>
                    <a:pt x="129192" y="4933"/>
                  </a:lnTo>
                  <a:lnTo>
                    <a:pt x="136088" y="2192"/>
                  </a:lnTo>
                  <a:lnTo>
                    <a:pt x="139409" y="2520"/>
                  </a:lnTo>
                  <a:lnTo>
                    <a:pt x="145921" y="5707"/>
                  </a:lnTo>
                  <a:lnTo>
                    <a:pt x="148080" y="8038"/>
                  </a:lnTo>
                  <a:lnTo>
                    <a:pt x="150480" y="13450"/>
                  </a:lnTo>
                  <a:lnTo>
                    <a:pt x="151831" y="32560"/>
                  </a:lnTo>
                  <a:lnTo>
                    <a:pt x="144149" y="72818"/>
                  </a:lnTo>
                  <a:lnTo>
                    <a:pt x="146263" y="82812"/>
                  </a:lnTo>
                  <a:lnTo>
                    <a:pt x="152400" y="952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67" name="SMARTInkShape-Group514">
            <a:extLst>
              <a:ext uri="{FF2B5EF4-FFF2-40B4-BE49-F238E27FC236}">
                <a16:creationId xmlns:a16="http://schemas.microsoft.com/office/drawing/2014/main" id="{F0ABF9C8-C519-1DD0-9584-DD7018C0A59D}"/>
              </a:ext>
            </a:extLst>
          </p:cNvPr>
          <p:cNvGrpSpPr/>
          <p:nvPr/>
        </p:nvGrpSpPr>
        <p:grpSpPr>
          <a:xfrm>
            <a:off x="7544954" y="5820020"/>
            <a:ext cx="475097" cy="228298"/>
            <a:chOff x="7544954" y="5820020"/>
            <a:chExt cx="475097" cy="228298"/>
          </a:xfrm>
        </p:grpSpPr>
        <p:sp>
          <p:nvSpPr>
            <p:cNvPr id="1964" name="SMARTInkShape-2991">
              <a:extLst>
                <a:ext uri="{FF2B5EF4-FFF2-40B4-BE49-F238E27FC236}">
                  <a16:creationId xmlns:a16="http://schemas.microsoft.com/office/drawing/2014/main" id="{56787C98-5C90-EABD-F4B8-729908DC0C40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8010525" y="5934075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0" y="0"/>
                  </a:moveTo>
                  <a:lnTo>
                    <a:pt x="0" y="0"/>
                  </a:lnTo>
                  <a:lnTo>
                    <a:pt x="9525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5" name="SMARTInkShape-2992">
              <a:extLst>
                <a:ext uri="{FF2B5EF4-FFF2-40B4-BE49-F238E27FC236}">
                  <a16:creationId xmlns:a16="http://schemas.microsoft.com/office/drawing/2014/main" id="{CAE453D7-5CE5-3161-43E0-73FBCC70C18B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7878435" y="5820020"/>
              <a:ext cx="83863" cy="228298"/>
            </a:xfrm>
            <a:custGeom>
              <a:avLst/>
              <a:gdLst/>
              <a:ahLst/>
              <a:cxnLst/>
              <a:rect l="0" t="0" r="0" b="0"/>
              <a:pathLst>
                <a:path w="83863" h="228298">
                  <a:moveTo>
                    <a:pt x="74940" y="37855"/>
                  </a:moveTo>
                  <a:lnTo>
                    <a:pt x="74940" y="37855"/>
                  </a:lnTo>
                  <a:lnTo>
                    <a:pt x="74940" y="24598"/>
                  </a:lnTo>
                  <a:lnTo>
                    <a:pt x="73882" y="22667"/>
                  </a:lnTo>
                  <a:lnTo>
                    <a:pt x="72118" y="21380"/>
                  </a:lnTo>
                  <a:lnTo>
                    <a:pt x="69884" y="20522"/>
                  </a:lnTo>
                  <a:lnTo>
                    <a:pt x="55643" y="3952"/>
                  </a:lnTo>
                  <a:lnTo>
                    <a:pt x="48371" y="1620"/>
                  </a:lnTo>
                  <a:lnTo>
                    <a:pt x="30506" y="0"/>
                  </a:lnTo>
                  <a:lnTo>
                    <a:pt x="13091" y="9941"/>
                  </a:lnTo>
                  <a:lnTo>
                    <a:pt x="8308" y="15012"/>
                  </a:lnTo>
                  <a:lnTo>
                    <a:pt x="2992" y="26292"/>
                  </a:lnTo>
                  <a:lnTo>
                    <a:pt x="0" y="39485"/>
                  </a:lnTo>
                  <a:lnTo>
                    <a:pt x="1696" y="43174"/>
                  </a:lnTo>
                  <a:lnTo>
                    <a:pt x="20309" y="59945"/>
                  </a:lnTo>
                  <a:lnTo>
                    <a:pt x="29846" y="63548"/>
                  </a:lnTo>
                  <a:lnTo>
                    <a:pt x="35352" y="64509"/>
                  </a:lnTo>
                  <a:lnTo>
                    <a:pt x="41140" y="63033"/>
                  </a:lnTo>
                  <a:lnTo>
                    <a:pt x="62814" y="48276"/>
                  </a:lnTo>
                  <a:lnTo>
                    <a:pt x="83862" y="28902"/>
                  </a:lnTo>
                  <a:lnTo>
                    <a:pt x="79230" y="33556"/>
                  </a:lnTo>
                  <a:lnTo>
                    <a:pt x="76847" y="41588"/>
                  </a:lnTo>
                  <a:lnTo>
                    <a:pt x="73670" y="54330"/>
                  </a:lnTo>
                  <a:lnTo>
                    <a:pt x="56671" y="100597"/>
                  </a:lnTo>
                  <a:lnTo>
                    <a:pt x="46350" y="140613"/>
                  </a:lnTo>
                  <a:lnTo>
                    <a:pt x="36211" y="180018"/>
                  </a:lnTo>
                  <a:lnTo>
                    <a:pt x="25274" y="217096"/>
                  </a:lnTo>
                  <a:lnTo>
                    <a:pt x="17828" y="228297"/>
                  </a:lnTo>
                  <a:lnTo>
                    <a:pt x="12745" y="223281"/>
                  </a:lnTo>
                  <a:lnTo>
                    <a:pt x="10256" y="217985"/>
                  </a:lnTo>
                  <a:lnTo>
                    <a:pt x="8439" y="178983"/>
                  </a:lnTo>
                  <a:lnTo>
                    <a:pt x="8381" y="170041"/>
                  </a:lnTo>
                  <a:lnTo>
                    <a:pt x="13961" y="154460"/>
                  </a:lnTo>
                  <a:lnTo>
                    <a:pt x="34220" y="116279"/>
                  </a:lnTo>
                  <a:lnTo>
                    <a:pt x="74940" y="9500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6" name="SMARTInkShape-2993">
              <a:extLst>
                <a:ext uri="{FF2B5EF4-FFF2-40B4-BE49-F238E27FC236}">
                  <a16:creationId xmlns:a16="http://schemas.microsoft.com/office/drawing/2014/main" id="{C212D83D-B32B-0EDA-4B6E-F276FC179F9D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7544954" y="5834753"/>
              <a:ext cx="313172" cy="84423"/>
            </a:xfrm>
            <a:custGeom>
              <a:avLst/>
              <a:gdLst/>
              <a:ahLst/>
              <a:cxnLst/>
              <a:rect l="0" t="0" r="0" b="0"/>
              <a:pathLst>
                <a:path w="313172" h="84423">
                  <a:moveTo>
                    <a:pt x="94096" y="32647"/>
                  </a:moveTo>
                  <a:lnTo>
                    <a:pt x="94096" y="32647"/>
                  </a:lnTo>
                  <a:lnTo>
                    <a:pt x="112995" y="32647"/>
                  </a:lnTo>
                  <a:lnTo>
                    <a:pt x="113133" y="24446"/>
                  </a:lnTo>
                  <a:lnTo>
                    <a:pt x="98956" y="8967"/>
                  </a:lnTo>
                  <a:lnTo>
                    <a:pt x="80367" y="466"/>
                  </a:lnTo>
                  <a:lnTo>
                    <a:pt x="63652" y="0"/>
                  </a:lnTo>
                  <a:lnTo>
                    <a:pt x="32108" y="8324"/>
                  </a:lnTo>
                  <a:lnTo>
                    <a:pt x="11995" y="22147"/>
                  </a:lnTo>
                  <a:lnTo>
                    <a:pt x="4691" y="30803"/>
                  </a:lnTo>
                  <a:lnTo>
                    <a:pt x="1444" y="39236"/>
                  </a:lnTo>
                  <a:lnTo>
                    <a:pt x="0" y="50039"/>
                  </a:lnTo>
                  <a:lnTo>
                    <a:pt x="2181" y="59074"/>
                  </a:lnTo>
                  <a:lnTo>
                    <a:pt x="12204" y="73497"/>
                  </a:lnTo>
                  <a:lnTo>
                    <a:pt x="26323" y="83322"/>
                  </a:lnTo>
                  <a:lnTo>
                    <a:pt x="30922" y="84422"/>
                  </a:lnTo>
                  <a:lnTo>
                    <a:pt x="35046" y="84097"/>
                  </a:lnTo>
                  <a:lnTo>
                    <a:pt x="70907" y="70247"/>
                  </a:lnTo>
                  <a:lnTo>
                    <a:pt x="105229" y="40292"/>
                  </a:lnTo>
                  <a:lnTo>
                    <a:pt x="122619" y="13684"/>
                  </a:lnTo>
                  <a:lnTo>
                    <a:pt x="123729" y="55101"/>
                  </a:lnTo>
                  <a:lnTo>
                    <a:pt x="130276" y="66699"/>
                  </a:lnTo>
                  <a:lnTo>
                    <a:pt x="135928" y="73534"/>
                  </a:lnTo>
                  <a:lnTo>
                    <a:pt x="144791" y="77277"/>
                  </a:lnTo>
                  <a:lnTo>
                    <a:pt x="157615" y="79681"/>
                  </a:lnTo>
                  <a:lnTo>
                    <a:pt x="162191" y="77187"/>
                  </a:lnTo>
                  <a:lnTo>
                    <a:pt x="186226" y="55810"/>
                  </a:lnTo>
                  <a:lnTo>
                    <a:pt x="192546" y="53525"/>
                  </a:lnTo>
                  <a:lnTo>
                    <a:pt x="194654" y="51857"/>
                  </a:lnTo>
                  <a:lnTo>
                    <a:pt x="215273" y="23070"/>
                  </a:lnTo>
                  <a:lnTo>
                    <a:pt x="217907" y="13645"/>
                  </a:lnTo>
                  <a:lnTo>
                    <a:pt x="217917" y="23725"/>
                  </a:lnTo>
                  <a:lnTo>
                    <a:pt x="220742" y="31503"/>
                  </a:lnTo>
                  <a:lnTo>
                    <a:pt x="222977" y="35060"/>
                  </a:lnTo>
                  <a:lnTo>
                    <a:pt x="226121" y="50179"/>
                  </a:lnTo>
                  <a:lnTo>
                    <a:pt x="228244" y="66645"/>
                  </a:lnTo>
                  <a:lnTo>
                    <a:pt x="235612" y="78268"/>
                  </a:lnTo>
                  <a:lnTo>
                    <a:pt x="239189" y="79381"/>
                  </a:lnTo>
                  <a:lnTo>
                    <a:pt x="255166" y="80096"/>
                  </a:lnTo>
                  <a:lnTo>
                    <a:pt x="258626" y="79096"/>
                  </a:lnTo>
                  <a:lnTo>
                    <a:pt x="260933" y="77371"/>
                  </a:lnTo>
                  <a:lnTo>
                    <a:pt x="281902" y="51621"/>
                  </a:lnTo>
                  <a:lnTo>
                    <a:pt x="282800" y="48471"/>
                  </a:lnTo>
                  <a:lnTo>
                    <a:pt x="289442" y="42150"/>
                  </a:lnTo>
                  <a:lnTo>
                    <a:pt x="307871" y="28146"/>
                  </a:lnTo>
                  <a:lnTo>
                    <a:pt x="310815" y="22533"/>
                  </a:lnTo>
                  <a:lnTo>
                    <a:pt x="313171" y="1359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74" name="SMARTInkShape-Group515">
            <a:extLst>
              <a:ext uri="{FF2B5EF4-FFF2-40B4-BE49-F238E27FC236}">
                <a16:creationId xmlns:a16="http://schemas.microsoft.com/office/drawing/2014/main" id="{0C1981FF-DA5F-81AA-EC01-19972949BD54}"/>
              </a:ext>
            </a:extLst>
          </p:cNvPr>
          <p:cNvGrpSpPr/>
          <p:nvPr/>
        </p:nvGrpSpPr>
        <p:grpSpPr>
          <a:xfrm>
            <a:off x="8372475" y="5724525"/>
            <a:ext cx="647701" cy="228601"/>
            <a:chOff x="8372475" y="5724525"/>
            <a:chExt cx="647701" cy="228601"/>
          </a:xfrm>
        </p:grpSpPr>
        <p:sp>
          <p:nvSpPr>
            <p:cNvPr id="1968" name="SMARTInkShape-2994">
              <a:extLst>
                <a:ext uri="{FF2B5EF4-FFF2-40B4-BE49-F238E27FC236}">
                  <a16:creationId xmlns:a16="http://schemas.microsoft.com/office/drawing/2014/main" id="{D78FDE04-1C67-5632-3587-F30C2370AFEA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9001125" y="5934075"/>
              <a:ext cx="19051" cy="19051"/>
            </a:xfrm>
            <a:custGeom>
              <a:avLst/>
              <a:gdLst/>
              <a:ahLst/>
              <a:cxnLst/>
              <a:rect l="0" t="0" r="0" b="0"/>
              <a:pathLst>
                <a:path w="19051" h="19051">
                  <a:moveTo>
                    <a:pt x="19050" y="0"/>
                  </a:moveTo>
                  <a:lnTo>
                    <a:pt x="19050" y="0"/>
                  </a:lnTo>
                  <a:lnTo>
                    <a:pt x="10848" y="8201"/>
                  </a:lnTo>
                  <a:lnTo>
                    <a:pt x="9916" y="14189"/>
                  </a:lnTo>
                  <a:lnTo>
                    <a:pt x="8727" y="15810"/>
                  </a:lnTo>
                  <a:lnTo>
                    <a:pt x="6877" y="16890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9" name="SMARTInkShape-2995">
              <a:extLst>
                <a:ext uri="{FF2B5EF4-FFF2-40B4-BE49-F238E27FC236}">
                  <a16:creationId xmlns:a16="http://schemas.microsoft.com/office/drawing/2014/main" id="{7FABC9B4-B251-B962-FCEF-E78B2899B2C7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8877300" y="5724525"/>
              <a:ext cx="38101" cy="209551"/>
            </a:xfrm>
            <a:custGeom>
              <a:avLst/>
              <a:gdLst/>
              <a:ahLst/>
              <a:cxnLst/>
              <a:rect l="0" t="0" r="0" b="0"/>
              <a:pathLst>
                <a:path w="38101" h="209551">
                  <a:moveTo>
                    <a:pt x="38100" y="0"/>
                  </a:moveTo>
                  <a:lnTo>
                    <a:pt x="38100" y="0"/>
                  </a:lnTo>
                  <a:lnTo>
                    <a:pt x="37042" y="44547"/>
                  </a:lnTo>
                  <a:lnTo>
                    <a:pt x="29898" y="89789"/>
                  </a:lnTo>
                  <a:lnTo>
                    <a:pt x="21233" y="131173"/>
                  </a:lnTo>
                  <a:lnTo>
                    <a:pt x="9329" y="165376"/>
                  </a:lnTo>
                  <a:lnTo>
                    <a:pt x="4146" y="176158"/>
                  </a:lnTo>
                  <a:lnTo>
                    <a:pt x="0" y="2095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0" name="SMARTInkShape-2996">
              <a:extLst>
                <a:ext uri="{FF2B5EF4-FFF2-40B4-BE49-F238E27FC236}">
                  <a16:creationId xmlns:a16="http://schemas.microsoft.com/office/drawing/2014/main" id="{10E4335F-1192-53BC-5994-523517100C6C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8692661" y="5812614"/>
              <a:ext cx="134585" cy="111861"/>
            </a:xfrm>
            <a:custGeom>
              <a:avLst/>
              <a:gdLst/>
              <a:ahLst/>
              <a:cxnLst/>
              <a:rect l="0" t="0" r="0" b="0"/>
              <a:pathLst>
                <a:path w="134585" h="111861">
                  <a:moveTo>
                    <a:pt x="51289" y="35736"/>
                  </a:moveTo>
                  <a:lnTo>
                    <a:pt x="51289" y="35736"/>
                  </a:lnTo>
                  <a:lnTo>
                    <a:pt x="66497" y="42281"/>
                  </a:lnTo>
                  <a:lnTo>
                    <a:pt x="96068" y="44868"/>
                  </a:lnTo>
                  <a:lnTo>
                    <a:pt x="128812" y="37026"/>
                  </a:lnTo>
                  <a:lnTo>
                    <a:pt x="131545" y="34479"/>
                  </a:lnTo>
                  <a:lnTo>
                    <a:pt x="134584" y="26006"/>
                  </a:lnTo>
                  <a:lnTo>
                    <a:pt x="134335" y="21841"/>
                  </a:lnTo>
                  <a:lnTo>
                    <a:pt x="131238" y="14390"/>
                  </a:lnTo>
                  <a:lnTo>
                    <a:pt x="120689" y="7552"/>
                  </a:lnTo>
                  <a:lnTo>
                    <a:pt x="105416" y="2043"/>
                  </a:lnTo>
                  <a:lnTo>
                    <a:pt x="78969" y="0"/>
                  </a:lnTo>
                  <a:lnTo>
                    <a:pt x="53140" y="5627"/>
                  </a:lnTo>
                  <a:lnTo>
                    <a:pt x="36785" y="15055"/>
                  </a:lnTo>
                  <a:lnTo>
                    <a:pt x="20063" y="30784"/>
                  </a:lnTo>
                  <a:lnTo>
                    <a:pt x="7934" y="49908"/>
                  </a:lnTo>
                  <a:lnTo>
                    <a:pt x="976" y="66376"/>
                  </a:lnTo>
                  <a:lnTo>
                    <a:pt x="0" y="78635"/>
                  </a:lnTo>
                  <a:lnTo>
                    <a:pt x="3094" y="87610"/>
                  </a:lnTo>
                  <a:lnTo>
                    <a:pt x="7998" y="95128"/>
                  </a:lnTo>
                  <a:lnTo>
                    <a:pt x="21763" y="105310"/>
                  </a:lnTo>
                  <a:lnTo>
                    <a:pt x="34192" y="109973"/>
                  </a:lnTo>
                  <a:lnTo>
                    <a:pt x="78639" y="111860"/>
                  </a:lnTo>
                  <a:lnTo>
                    <a:pt x="87787" y="110843"/>
                  </a:lnTo>
                  <a:lnTo>
                    <a:pt x="117964" y="10241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1" name="SMARTInkShape-2997">
              <a:extLst>
                <a:ext uri="{FF2B5EF4-FFF2-40B4-BE49-F238E27FC236}">
                  <a16:creationId xmlns:a16="http://schemas.microsoft.com/office/drawing/2014/main" id="{5AD49FB6-84DE-11FE-02F2-F48427D2BEBF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8601075" y="5850067"/>
              <a:ext cx="104776" cy="64814"/>
            </a:xfrm>
            <a:custGeom>
              <a:avLst/>
              <a:gdLst/>
              <a:ahLst/>
              <a:cxnLst/>
              <a:rect l="0" t="0" r="0" b="0"/>
              <a:pathLst>
                <a:path w="104776" h="64814">
                  <a:moveTo>
                    <a:pt x="0" y="17333"/>
                  </a:moveTo>
                  <a:lnTo>
                    <a:pt x="0" y="17333"/>
                  </a:lnTo>
                  <a:lnTo>
                    <a:pt x="0" y="12277"/>
                  </a:lnTo>
                  <a:lnTo>
                    <a:pt x="2823" y="6972"/>
                  </a:lnTo>
                  <a:lnTo>
                    <a:pt x="8202" y="0"/>
                  </a:lnTo>
                  <a:lnTo>
                    <a:pt x="8937" y="4690"/>
                  </a:lnTo>
                  <a:lnTo>
                    <a:pt x="9515" y="51782"/>
                  </a:lnTo>
                  <a:lnTo>
                    <a:pt x="12343" y="56633"/>
                  </a:lnTo>
                  <a:lnTo>
                    <a:pt x="18657" y="64470"/>
                  </a:lnTo>
                  <a:lnTo>
                    <a:pt x="29046" y="64813"/>
                  </a:lnTo>
                  <a:lnTo>
                    <a:pt x="45531" y="59859"/>
                  </a:lnTo>
                  <a:lnTo>
                    <a:pt x="54808" y="51757"/>
                  </a:lnTo>
                  <a:lnTo>
                    <a:pt x="63517" y="42157"/>
                  </a:lnTo>
                  <a:lnTo>
                    <a:pt x="104775" y="780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2" name="SMARTInkShape-2998">
              <a:extLst>
                <a:ext uri="{FF2B5EF4-FFF2-40B4-BE49-F238E27FC236}">
                  <a16:creationId xmlns:a16="http://schemas.microsoft.com/office/drawing/2014/main" id="{5BE45312-4A3E-2EE2-B735-0183C28B2E4B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8448675" y="5829579"/>
              <a:ext cx="104242" cy="94485"/>
            </a:xfrm>
            <a:custGeom>
              <a:avLst/>
              <a:gdLst/>
              <a:ahLst/>
              <a:cxnLst/>
              <a:rect l="0" t="0" r="0" b="0"/>
              <a:pathLst>
                <a:path w="104242" h="94485">
                  <a:moveTo>
                    <a:pt x="0" y="37821"/>
                  </a:moveTo>
                  <a:lnTo>
                    <a:pt x="0" y="37821"/>
                  </a:lnTo>
                  <a:lnTo>
                    <a:pt x="13257" y="37821"/>
                  </a:lnTo>
                  <a:lnTo>
                    <a:pt x="19296" y="40643"/>
                  </a:lnTo>
                  <a:lnTo>
                    <a:pt x="25510" y="44366"/>
                  </a:lnTo>
                  <a:lnTo>
                    <a:pt x="59006" y="55431"/>
                  </a:lnTo>
                  <a:lnTo>
                    <a:pt x="89798" y="47701"/>
                  </a:lnTo>
                  <a:lnTo>
                    <a:pt x="95649" y="44681"/>
                  </a:lnTo>
                  <a:lnTo>
                    <a:pt x="98691" y="42394"/>
                  </a:lnTo>
                  <a:lnTo>
                    <a:pt x="102072" y="37032"/>
                  </a:lnTo>
                  <a:lnTo>
                    <a:pt x="104241" y="24966"/>
                  </a:lnTo>
                  <a:lnTo>
                    <a:pt x="99561" y="10493"/>
                  </a:lnTo>
                  <a:lnTo>
                    <a:pt x="96007" y="6902"/>
                  </a:lnTo>
                  <a:lnTo>
                    <a:pt x="86414" y="2913"/>
                  </a:lnTo>
                  <a:lnTo>
                    <a:pt x="55638" y="0"/>
                  </a:lnTo>
                  <a:lnTo>
                    <a:pt x="34830" y="9917"/>
                  </a:lnTo>
                  <a:lnTo>
                    <a:pt x="9075" y="31172"/>
                  </a:lnTo>
                  <a:lnTo>
                    <a:pt x="4033" y="39453"/>
                  </a:lnTo>
                  <a:lnTo>
                    <a:pt x="798" y="60996"/>
                  </a:lnTo>
                  <a:lnTo>
                    <a:pt x="354" y="73168"/>
                  </a:lnTo>
                  <a:lnTo>
                    <a:pt x="1294" y="77260"/>
                  </a:lnTo>
                  <a:lnTo>
                    <a:pt x="2980" y="79989"/>
                  </a:lnTo>
                  <a:lnTo>
                    <a:pt x="13288" y="89424"/>
                  </a:lnTo>
                  <a:lnTo>
                    <a:pt x="22134" y="92506"/>
                  </a:lnTo>
                  <a:lnTo>
                    <a:pt x="45058" y="94484"/>
                  </a:lnTo>
                  <a:lnTo>
                    <a:pt x="76200" y="8544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3" name="SMARTInkShape-2999">
              <a:extLst>
                <a:ext uri="{FF2B5EF4-FFF2-40B4-BE49-F238E27FC236}">
                  <a16:creationId xmlns:a16="http://schemas.microsoft.com/office/drawing/2014/main" id="{FB6D3232-12A6-ED16-075F-2FB88657399E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8372475" y="5753492"/>
              <a:ext cx="57151" cy="199634"/>
            </a:xfrm>
            <a:custGeom>
              <a:avLst/>
              <a:gdLst/>
              <a:ahLst/>
              <a:cxnLst/>
              <a:rect l="0" t="0" r="0" b="0"/>
              <a:pathLst>
                <a:path w="57151" h="199634">
                  <a:moveTo>
                    <a:pt x="57150" y="9133"/>
                  </a:moveTo>
                  <a:lnTo>
                    <a:pt x="57150" y="9133"/>
                  </a:lnTo>
                  <a:lnTo>
                    <a:pt x="57150" y="0"/>
                  </a:lnTo>
                  <a:lnTo>
                    <a:pt x="48486" y="36649"/>
                  </a:lnTo>
                  <a:lnTo>
                    <a:pt x="34357" y="74318"/>
                  </a:lnTo>
                  <a:lnTo>
                    <a:pt x="21939" y="116406"/>
                  </a:lnTo>
                  <a:lnTo>
                    <a:pt x="3307" y="160020"/>
                  </a:lnTo>
                  <a:lnTo>
                    <a:pt x="0" y="19963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75" name="SMARTInkShape-3000">
            <a:extLst>
              <a:ext uri="{FF2B5EF4-FFF2-40B4-BE49-F238E27FC236}">
                <a16:creationId xmlns:a16="http://schemas.microsoft.com/office/drawing/2014/main" id="{6CB65AA0-ECA4-6712-23A8-63660F439D4C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2324100" y="3009903"/>
            <a:ext cx="1914526" cy="85723"/>
          </a:xfrm>
          <a:custGeom>
            <a:avLst/>
            <a:gdLst/>
            <a:ahLst/>
            <a:cxnLst/>
            <a:rect l="0" t="0" r="0" b="0"/>
            <a:pathLst>
              <a:path w="1914526" h="85723">
                <a:moveTo>
                  <a:pt x="0" y="28572"/>
                </a:moveTo>
                <a:lnTo>
                  <a:pt x="0" y="28572"/>
                </a:lnTo>
                <a:lnTo>
                  <a:pt x="0" y="20371"/>
                </a:lnTo>
                <a:lnTo>
                  <a:pt x="0" y="24796"/>
                </a:lnTo>
                <a:lnTo>
                  <a:pt x="0" y="19333"/>
                </a:lnTo>
                <a:lnTo>
                  <a:pt x="0" y="27273"/>
                </a:lnTo>
                <a:lnTo>
                  <a:pt x="1058" y="27706"/>
                </a:lnTo>
                <a:lnTo>
                  <a:pt x="33205" y="28572"/>
                </a:lnTo>
                <a:lnTo>
                  <a:pt x="38746" y="25750"/>
                </a:lnTo>
                <a:lnTo>
                  <a:pt x="44738" y="22026"/>
                </a:lnTo>
                <a:lnTo>
                  <a:pt x="55307" y="19439"/>
                </a:lnTo>
                <a:lnTo>
                  <a:pt x="74347" y="18012"/>
                </a:lnTo>
                <a:lnTo>
                  <a:pt x="96138" y="11513"/>
                </a:lnTo>
                <a:lnTo>
                  <a:pt x="136883" y="8487"/>
                </a:lnTo>
                <a:lnTo>
                  <a:pt x="154666" y="1988"/>
                </a:lnTo>
                <a:lnTo>
                  <a:pt x="196763" y="75"/>
                </a:lnTo>
                <a:lnTo>
                  <a:pt x="239989" y="12"/>
                </a:lnTo>
                <a:lnTo>
                  <a:pt x="284237" y="0"/>
                </a:lnTo>
                <a:lnTo>
                  <a:pt x="331156" y="6544"/>
                </a:lnTo>
                <a:lnTo>
                  <a:pt x="375544" y="8934"/>
                </a:lnTo>
                <a:lnTo>
                  <a:pt x="415435" y="9406"/>
                </a:lnTo>
                <a:lnTo>
                  <a:pt x="451646" y="9487"/>
                </a:lnTo>
                <a:lnTo>
                  <a:pt x="489186" y="14568"/>
                </a:lnTo>
                <a:lnTo>
                  <a:pt x="533250" y="18162"/>
                </a:lnTo>
                <a:lnTo>
                  <a:pt x="569222" y="18785"/>
                </a:lnTo>
                <a:lnTo>
                  <a:pt x="606691" y="20028"/>
                </a:lnTo>
                <a:lnTo>
                  <a:pt x="645662" y="25570"/>
                </a:lnTo>
                <a:lnTo>
                  <a:pt x="688136" y="27683"/>
                </a:lnTo>
                <a:lnTo>
                  <a:pt x="734827" y="31218"/>
                </a:lnTo>
                <a:lnTo>
                  <a:pt x="774763" y="36059"/>
                </a:lnTo>
                <a:lnTo>
                  <a:pt x="820495" y="37695"/>
                </a:lnTo>
                <a:lnTo>
                  <a:pt x="865120" y="38018"/>
                </a:lnTo>
                <a:lnTo>
                  <a:pt x="903208" y="38074"/>
                </a:lnTo>
                <a:lnTo>
                  <a:pt x="944363" y="38090"/>
                </a:lnTo>
                <a:lnTo>
                  <a:pt x="984485" y="38096"/>
                </a:lnTo>
                <a:lnTo>
                  <a:pt x="1023008" y="38097"/>
                </a:lnTo>
                <a:lnTo>
                  <a:pt x="1067935" y="38097"/>
                </a:lnTo>
                <a:lnTo>
                  <a:pt x="1109116" y="38097"/>
                </a:lnTo>
                <a:lnTo>
                  <a:pt x="1147072" y="38097"/>
                </a:lnTo>
                <a:lnTo>
                  <a:pt x="1191832" y="38097"/>
                </a:lnTo>
                <a:lnTo>
                  <a:pt x="1238608" y="38097"/>
                </a:lnTo>
                <a:lnTo>
                  <a:pt x="1280336" y="38097"/>
                </a:lnTo>
                <a:lnTo>
                  <a:pt x="1318452" y="40919"/>
                </a:lnTo>
                <a:lnTo>
                  <a:pt x="1363261" y="45636"/>
                </a:lnTo>
                <a:lnTo>
                  <a:pt x="1410051" y="47033"/>
                </a:lnTo>
                <a:lnTo>
                  <a:pt x="1442664" y="47361"/>
                </a:lnTo>
                <a:lnTo>
                  <a:pt x="1478326" y="47506"/>
                </a:lnTo>
                <a:lnTo>
                  <a:pt x="1523601" y="48657"/>
                </a:lnTo>
                <a:lnTo>
                  <a:pt x="1566516" y="55820"/>
                </a:lnTo>
                <a:lnTo>
                  <a:pt x="1602096" y="56754"/>
                </a:lnTo>
                <a:lnTo>
                  <a:pt x="1646153" y="57031"/>
                </a:lnTo>
                <a:lnTo>
                  <a:pt x="1682607" y="57112"/>
                </a:lnTo>
                <a:lnTo>
                  <a:pt x="1718573" y="62193"/>
                </a:lnTo>
                <a:lnTo>
                  <a:pt x="1761098" y="65345"/>
                </a:lnTo>
                <a:lnTo>
                  <a:pt x="1802155" y="66279"/>
                </a:lnTo>
                <a:lnTo>
                  <a:pt x="1846187" y="71612"/>
                </a:lnTo>
                <a:lnTo>
                  <a:pt x="1893166" y="75593"/>
                </a:lnTo>
                <a:lnTo>
                  <a:pt x="1905032" y="76987"/>
                </a:lnTo>
                <a:lnTo>
                  <a:pt x="1908196" y="78840"/>
                </a:lnTo>
                <a:lnTo>
                  <a:pt x="1914525" y="85722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78" name="SMARTInkShape-Group517">
            <a:extLst>
              <a:ext uri="{FF2B5EF4-FFF2-40B4-BE49-F238E27FC236}">
                <a16:creationId xmlns:a16="http://schemas.microsoft.com/office/drawing/2014/main" id="{62BD358B-0B45-2D78-0031-3714835D9ADF}"/>
              </a:ext>
            </a:extLst>
          </p:cNvPr>
          <p:cNvGrpSpPr/>
          <p:nvPr/>
        </p:nvGrpSpPr>
        <p:grpSpPr>
          <a:xfrm>
            <a:off x="2286000" y="1733844"/>
            <a:ext cx="2143126" cy="1380832"/>
            <a:chOff x="2286000" y="1733844"/>
            <a:chExt cx="2143126" cy="1380832"/>
          </a:xfrm>
        </p:grpSpPr>
        <p:sp>
          <p:nvSpPr>
            <p:cNvPr id="1976" name="SMARTInkShape-3001">
              <a:extLst>
                <a:ext uri="{FF2B5EF4-FFF2-40B4-BE49-F238E27FC236}">
                  <a16:creationId xmlns:a16="http://schemas.microsoft.com/office/drawing/2014/main" id="{5186DDBA-2B1D-6CBD-EE20-F43703B39671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4171950" y="3086100"/>
              <a:ext cx="257176" cy="28576"/>
            </a:xfrm>
            <a:custGeom>
              <a:avLst/>
              <a:gdLst/>
              <a:ahLst/>
              <a:cxnLst/>
              <a:rect l="0" t="0" r="0" b="0"/>
              <a:pathLst>
                <a:path w="257176" h="28576">
                  <a:moveTo>
                    <a:pt x="0" y="0"/>
                  </a:moveTo>
                  <a:lnTo>
                    <a:pt x="0" y="0"/>
                  </a:lnTo>
                  <a:lnTo>
                    <a:pt x="0" y="9133"/>
                  </a:lnTo>
                  <a:lnTo>
                    <a:pt x="14465" y="9522"/>
                  </a:lnTo>
                  <a:lnTo>
                    <a:pt x="15994" y="8465"/>
                  </a:lnTo>
                  <a:lnTo>
                    <a:pt x="17013" y="6702"/>
                  </a:lnTo>
                  <a:lnTo>
                    <a:pt x="17692" y="4467"/>
                  </a:lnTo>
                  <a:lnTo>
                    <a:pt x="19202" y="2978"/>
                  </a:lnTo>
                  <a:lnTo>
                    <a:pt x="23704" y="1323"/>
                  </a:lnTo>
                  <a:lnTo>
                    <a:pt x="41405" y="116"/>
                  </a:lnTo>
                  <a:lnTo>
                    <a:pt x="43478" y="1136"/>
                  </a:lnTo>
                  <a:lnTo>
                    <a:pt x="44860" y="2874"/>
                  </a:lnTo>
                  <a:lnTo>
                    <a:pt x="45782" y="5091"/>
                  </a:lnTo>
                  <a:lnTo>
                    <a:pt x="47455" y="6569"/>
                  </a:lnTo>
                  <a:lnTo>
                    <a:pt x="52135" y="8211"/>
                  </a:lnTo>
                  <a:lnTo>
                    <a:pt x="98152" y="9522"/>
                  </a:lnTo>
                  <a:lnTo>
                    <a:pt x="107868" y="9524"/>
                  </a:lnTo>
                  <a:lnTo>
                    <a:pt x="110012" y="10583"/>
                  </a:lnTo>
                  <a:lnTo>
                    <a:pt x="111442" y="12347"/>
                  </a:lnTo>
                  <a:lnTo>
                    <a:pt x="112394" y="14581"/>
                  </a:lnTo>
                  <a:lnTo>
                    <a:pt x="114088" y="16071"/>
                  </a:lnTo>
                  <a:lnTo>
                    <a:pt x="118792" y="17725"/>
                  </a:lnTo>
                  <a:lnTo>
                    <a:pt x="165135" y="19049"/>
                  </a:lnTo>
                  <a:lnTo>
                    <a:pt x="212725" y="19050"/>
                  </a:lnTo>
                  <a:lnTo>
                    <a:pt x="256734" y="19050"/>
                  </a:lnTo>
                  <a:lnTo>
                    <a:pt x="257088" y="24538"/>
                  </a:lnTo>
                  <a:lnTo>
                    <a:pt x="257137" y="22195"/>
                  </a:lnTo>
                  <a:lnTo>
                    <a:pt x="257149" y="22205"/>
                  </a:lnTo>
                  <a:lnTo>
                    <a:pt x="257175" y="2857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7" name="SMARTInkShape-3002">
              <a:extLst>
                <a:ext uri="{FF2B5EF4-FFF2-40B4-BE49-F238E27FC236}">
                  <a16:creationId xmlns:a16="http://schemas.microsoft.com/office/drawing/2014/main" id="{B7B8BCB0-7708-9BA6-E6F3-38F7A2857C6E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2286000" y="1733844"/>
              <a:ext cx="2085976" cy="1161757"/>
            </a:xfrm>
            <a:custGeom>
              <a:avLst/>
              <a:gdLst/>
              <a:ahLst/>
              <a:cxnLst/>
              <a:rect l="0" t="0" r="0" b="0"/>
              <a:pathLst>
                <a:path w="2085976" h="1161757">
                  <a:moveTo>
                    <a:pt x="0" y="1161756"/>
                  </a:moveTo>
                  <a:lnTo>
                    <a:pt x="0" y="1161756"/>
                  </a:lnTo>
                  <a:lnTo>
                    <a:pt x="0" y="1152347"/>
                  </a:lnTo>
                  <a:lnTo>
                    <a:pt x="5056" y="1157322"/>
                  </a:lnTo>
                  <a:lnTo>
                    <a:pt x="6546" y="1157742"/>
                  </a:lnTo>
                  <a:lnTo>
                    <a:pt x="7539" y="1156963"/>
                  </a:lnTo>
                  <a:lnTo>
                    <a:pt x="9409" y="1152508"/>
                  </a:lnTo>
                  <a:lnTo>
                    <a:pt x="26823" y="1151189"/>
                  </a:lnTo>
                  <a:lnTo>
                    <a:pt x="73205" y="1129841"/>
                  </a:lnTo>
                  <a:lnTo>
                    <a:pt x="116427" y="1107771"/>
                  </a:lnTo>
                  <a:lnTo>
                    <a:pt x="145875" y="1089788"/>
                  </a:lnTo>
                  <a:lnTo>
                    <a:pt x="157758" y="1085752"/>
                  </a:lnTo>
                  <a:lnTo>
                    <a:pt x="188358" y="1059020"/>
                  </a:lnTo>
                  <a:lnTo>
                    <a:pt x="232767" y="1014711"/>
                  </a:lnTo>
                  <a:lnTo>
                    <a:pt x="277557" y="969924"/>
                  </a:lnTo>
                  <a:lnTo>
                    <a:pt x="319747" y="927734"/>
                  </a:lnTo>
                  <a:lnTo>
                    <a:pt x="358525" y="880314"/>
                  </a:lnTo>
                  <a:lnTo>
                    <a:pt x="395015" y="836473"/>
                  </a:lnTo>
                  <a:lnTo>
                    <a:pt x="432860" y="793722"/>
                  </a:lnTo>
                  <a:lnTo>
                    <a:pt x="455628" y="751380"/>
                  </a:lnTo>
                  <a:lnTo>
                    <a:pt x="472803" y="725173"/>
                  </a:lnTo>
                  <a:lnTo>
                    <a:pt x="480626" y="706159"/>
                  </a:lnTo>
                  <a:lnTo>
                    <a:pt x="511196" y="662110"/>
                  </a:lnTo>
                  <a:lnTo>
                    <a:pt x="531285" y="617474"/>
                  </a:lnTo>
                  <a:lnTo>
                    <a:pt x="559358" y="571027"/>
                  </a:lnTo>
                  <a:lnTo>
                    <a:pt x="580262" y="531097"/>
                  </a:lnTo>
                  <a:lnTo>
                    <a:pt x="596800" y="491763"/>
                  </a:lnTo>
                  <a:lnTo>
                    <a:pt x="619119" y="446041"/>
                  </a:lnTo>
                  <a:lnTo>
                    <a:pt x="641349" y="402853"/>
                  </a:lnTo>
                  <a:lnTo>
                    <a:pt x="668148" y="355447"/>
                  </a:lnTo>
                  <a:lnTo>
                    <a:pt x="688745" y="311500"/>
                  </a:lnTo>
                  <a:lnTo>
                    <a:pt x="713797" y="267020"/>
                  </a:lnTo>
                  <a:lnTo>
                    <a:pt x="726551" y="247538"/>
                  </a:lnTo>
                  <a:lnTo>
                    <a:pt x="738091" y="231182"/>
                  </a:lnTo>
                  <a:lnTo>
                    <a:pt x="739711" y="227049"/>
                  </a:lnTo>
                  <a:lnTo>
                    <a:pt x="747154" y="219633"/>
                  </a:lnTo>
                  <a:lnTo>
                    <a:pt x="756460" y="211751"/>
                  </a:lnTo>
                  <a:lnTo>
                    <a:pt x="789189" y="164655"/>
                  </a:lnTo>
                  <a:lnTo>
                    <a:pt x="798073" y="157684"/>
                  </a:lnTo>
                  <a:lnTo>
                    <a:pt x="801923" y="155824"/>
                  </a:lnTo>
                  <a:lnTo>
                    <a:pt x="809024" y="148114"/>
                  </a:lnTo>
                  <a:lnTo>
                    <a:pt x="851248" y="101150"/>
                  </a:lnTo>
                  <a:lnTo>
                    <a:pt x="898192" y="64386"/>
                  </a:lnTo>
                  <a:lnTo>
                    <a:pt x="942388" y="38467"/>
                  </a:lnTo>
                  <a:lnTo>
                    <a:pt x="988563" y="18814"/>
                  </a:lnTo>
                  <a:lnTo>
                    <a:pt x="1009046" y="12070"/>
                  </a:lnTo>
                  <a:lnTo>
                    <a:pt x="1028521" y="7250"/>
                  </a:lnTo>
                  <a:lnTo>
                    <a:pt x="1042379" y="3059"/>
                  </a:lnTo>
                  <a:lnTo>
                    <a:pt x="1088136" y="0"/>
                  </a:lnTo>
                  <a:lnTo>
                    <a:pt x="1117071" y="2586"/>
                  </a:lnTo>
                  <a:lnTo>
                    <a:pt x="1159796" y="13899"/>
                  </a:lnTo>
                  <a:lnTo>
                    <a:pt x="1187924" y="20939"/>
                  </a:lnTo>
                  <a:lnTo>
                    <a:pt x="1195774" y="25018"/>
                  </a:lnTo>
                  <a:lnTo>
                    <a:pt x="1206145" y="28372"/>
                  </a:lnTo>
                  <a:lnTo>
                    <a:pt x="1215919" y="34541"/>
                  </a:lnTo>
                  <a:lnTo>
                    <a:pt x="1226830" y="37376"/>
                  </a:lnTo>
                  <a:lnTo>
                    <a:pt x="1272499" y="81588"/>
                  </a:lnTo>
                  <a:lnTo>
                    <a:pt x="1298712" y="115398"/>
                  </a:lnTo>
                  <a:lnTo>
                    <a:pt x="1320975" y="151165"/>
                  </a:lnTo>
                  <a:lnTo>
                    <a:pt x="1333495" y="179790"/>
                  </a:lnTo>
                  <a:lnTo>
                    <a:pt x="1368703" y="224495"/>
                  </a:lnTo>
                  <a:lnTo>
                    <a:pt x="1393292" y="271376"/>
                  </a:lnTo>
                  <a:lnTo>
                    <a:pt x="1421029" y="318936"/>
                  </a:lnTo>
                  <a:lnTo>
                    <a:pt x="1438094" y="362302"/>
                  </a:lnTo>
                  <a:lnTo>
                    <a:pt x="1445603" y="379935"/>
                  </a:lnTo>
                  <a:lnTo>
                    <a:pt x="1473369" y="422693"/>
                  </a:lnTo>
                  <a:lnTo>
                    <a:pt x="1497159" y="466943"/>
                  </a:lnTo>
                  <a:lnTo>
                    <a:pt x="1522580" y="507224"/>
                  </a:lnTo>
                  <a:lnTo>
                    <a:pt x="1549984" y="549689"/>
                  </a:lnTo>
                  <a:lnTo>
                    <a:pt x="1578937" y="594756"/>
                  </a:lnTo>
                  <a:lnTo>
                    <a:pt x="1607545" y="636290"/>
                  </a:lnTo>
                  <a:lnTo>
                    <a:pt x="1639463" y="682513"/>
                  </a:lnTo>
                  <a:lnTo>
                    <a:pt x="1672852" y="727298"/>
                  </a:lnTo>
                  <a:lnTo>
                    <a:pt x="1690360" y="756791"/>
                  </a:lnTo>
                  <a:lnTo>
                    <a:pt x="1695304" y="766930"/>
                  </a:lnTo>
                  <a:lnTo>
                    <a:pt x="1733913" y="812273"/>
                  </a:lnTo>
                  <a:lnTo>
                    <a:pt x="1771682" y="859200"/>
                  </a:lnTo>
                  <a:lnTo>
                    <a:pt x="1790710" y="880552"/>
                  </a:lnTo>
                  <a:lnTo>
                    <a:pt x="1802346" y="890726"/>
                  </a:lnTo>
                  <a:lnTo>
                    <a:pt x="1842624" y="938304"/>
                  </a:lnTo>
                  <a:lnTo>
                    <a:pt x="1852218" y="955223"/>
                  </a:lnTo>
                  <a:lnTo>
                    <a:pt x="1857905" y="958838"/>
                  </a:lnTo>
                  <a:lnTo>
                    <a:pt x="1860903" y="959803"/>
                  </a:lnTo>
                  <a:lnTo>
                    <a:pt x="1887832" y="983020"/>
                  </a:lnTo>
                  <a:lnTo>
                    <a:pt x="1918879" y="1021314"/>
                  </a:lnTo>
                  <a:lnTo>
                    <a:pt x="1966238" y="1060250"/>
                  </a:lnTo>
                  <a:lnTo>
                    <a:pt x="2012365" y="1095028"/>
                  </a:lnTo>
                  <a:lnTo>
                    <a:pt x="2056862" y="1122401"/>
                  </a:lnTo>
                  <a:lnTo>
                    <a:pt x="2061746" y="1123098"/>
                  </a:lnTo>
                  <a:lnTo>
                    <a:pt x="2067446" y="1126230"/>
                  </a:lnTo>
                  <a:lnTo>
                    <a:pt x="2075923" y="1132774"/>
                  </a:lnTo>
                  <a:lnTo>
                    <a:pt x="2085975" y="113318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84" name="SMARTInkShape-Group518">
            <a:extLst>
              <a:ext uri="{FF2B5EF4-FFF2-40B4-BE49-F238E27FC236}">
                <a16:creationId xmlns:a16="http://schemas.microsoft.com/office/drawing/2014/main" id="{8C1B95E5-D70E-2277-2132-6A23396B8C03}"/>
              </a:ext>
            </a:extLst>
          </p:cNvPr>
          <p:cNvGrpSpPr/>
          <p:nvPr/>
        </p:nvGrpSpPr>
        <p:grpSpPr>
          <a:xfrm>
            <a:off x="3981891" y="2752760"/>
            <a:ext cx="485271" cy="733391"/>
            <a:chOff x="3981891" y="2752760"/>
            <a:chExt cx="485271" cy="733391"/>
          </a:xfrm>
        </p:grpSpPr>
        <p:sp>
          <p:nvSpPr>
            <p:cNvPr id="1979" name="SMARTInkShape-3003">
              <a:extLst>
                <a:ext uri="{FF2B5EF4-FFF2-40B4-BE49-F238E27FC236}">
                  <a16:creationId xmlns:a16="http://schemas.microsoft.com/office/drawing/2014/main" id="{1AF87553-8B5B-8DE6-10D6-448B79E908B3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4352925" y="3295650"/>
              <a:ext cx="114237" cy="190501"/>
            </a:xfrm>
            <a:custGeom>
              <a:avLst/>
              <a:gdLst/>
              <a:ahLst/>
              <a:cxnLst/>
              <a:rect l="0" t="0" r="0" b="0"/>
              <a:pathLst>
                <a:path w="114237" h="190501">
                  <a:moveTo>
                    <a:pt x="0" y="9525"/>
                  </a:moveTo>
                  <a:lnTo>
                    <a:pt x="0" y="9525"/>
                  </a:lnTo>
                  <a:lnTo>
                    <a:pt x="18363" y="8467"/>
                  </a:lnTo>
                  <a:lnTo>
                    <a:pt x="59846" y="883"/>
                  </a:lnTo>
                  <a:lnTo>
                    <a:pt x="106051" y="34"/>
                  </a:lnTo>
                  <a:lnTo>
                    <a:pt x="114236" y="0"/>
                  </a:lnTo>
                  <a:lnTo>
                    <a:pt x="109226" y="5057"/>
                  </a:lnTo>
                  <a:lnTo>
                    <a:pt x="106753" y="13183"/>
                  </a:lnTo>
                  <a:lnTo>
                    <a:pt x="97431" y="48303"/>
                  </a:lnTo>
                  <a:lnTo>
                    <a:pt x="81187" y="93302"/>
                  </a:lnTo>
                  <a:lnTo>
                    <a:pt x="70639" y="125321"/>
                  </a:lnTo>
                  <a:lnTo>
                    <a:pt x="64636" y="156576"/>
                  </a:lnTo>
                  <a:lnTo>
                    <a:pt x="59368" y="169865"/>
                  </a:lnTo>
                  <a:lnTo>
                    <a:pt x="57280" y="188526"/>
                  </a:lnTo>
                  <a:lnTo>
                    <a:pt x="58295" y="189184"/>
                  </a:lnTo>
                  <a:lnTo>
                    <a:pt x="66675" y="1905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0" name="SMARTInkShape-3004">
              <a:extLst>
                <a:ext uri="{FF2B5EF4-FFF2-40B4-BE49-F238E27FC236}">
                  <a16:creationId xmlns:a16="http://schemas.microsoft.com/office/drawing/2014/main" id="{7805DE9C-6EB0-BB92-045E-086A8661E740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4239274" y="3305178"/>
              <a:ext cx="66027" cy="118351"/>
            </a:xfrm>
            <a:custGeom>
              <a:avLst/>
              <a:gdLst/>
              <a:ahLst/>
              <a:cxnLst/>
              <a:rect l="0" t="0" r="0" b="0"/>
              <a:pathLst>
                <a:path w="66027" h="118351">
                  <a:moveTo>
                    <a:pt x="66026" y="9522"/>
                  </a:moveTo>
                  <a:lnTo>
                    <a:pt x="66026" y="9522"/>
                  </a:lnTo>
                  <a:lnTo>
                    <a:pt x="66026" y="31"/>
                  </a:lnTo>
                  <a:lnTo>
                    <a:pt x="52769" y="0"/>
                  </a:lnTo>
                  <a:lnTo>
                    <a:pt x="50838" y="1057"/>
                  </a:lnTo>
                  <a:lnTo>
                    <a:pt x="49551" y="2820"/>
                  </a:lnTo>
                  <a:lnTo>
                    <a:pt x="48693" y="5054"/>
                  </a:lnTo>
                  <a:lnTo>
                    <a:pt x="12232" y="44656"/>
                  </a:lnTo>
                  <a:lnTo>
                    <a:pt x="5781" y="55476"/>
                  </a:lnTo>
                  <a:lnTo>
                    <a:pt x="1256" y="78524"/>
                  </a:lnTo>
                  <a:lnTo>
                    <a:pt x="3019" y="90637"/>
                  </a:lnTo>
                  <a:lnTo>
                    <a:pt x="9963" y="103406"/>
                  </a:lnTo>
                  <a:lnTo>
                    <a:pt x="21791" y="117202"/>
                  </a:lnTo>
                  <a:lnTo>
                    <a:pt x="25953" y="118350"/>
                  </a:lnTo>
                  <a:lnTo>
                    <a:pt x="43790" y="115040"/>
                  </a:lnTo>
                  <a:lnTo>
                    <a:pt x="51088" y="109460"/>
                  </a:lnTo>
                  <a:lnTo>
                    <a:pt x="54095" y="104034"/>
                  </a:lnTo>
                  <a:lnTo>
                    <a:pt x="56025" y="91926"/>
                  </a:lnTo>
                  <a:lnTo>
                    <a:pt x="53467" y="85657"/>
                  </a:lnTo>
                  <a:lnTo>
                    <a:pt x="51304" y="82504"/>
                  </a:lnTo>
                  <a:lnTo>
                    <a:pt x="46772" y="64351"/>
                  </a:lnTo>
                  <a:lnTo>
                    <a:pt x="44723" y="61949"/>
                  </a:lnTo>
                  <a:lnTo>
                    <a:pt x="38887" y="58096"/>
                  </a:lnTo>
                  <a:lnTo>
                    <a:pt x="14166" y="57172"/>
                  </a:lnTo>
                  <a:lnTo>
                    <a:pt x="12403" y="58222"/>
                  </a:lnTo>
                  <a:lnTo>
                    <a:pt x="11227" y="59980"/>
                  </a:lnTo>
                  <a:lnTo>
                    <a:pt x="10443" y="62211"/>
                  </a:lnTo>
                  <a:lnTo>
                    <a:pt x="8862" y="63698"/>
                  </a:lnTo>
                  <a:lnTo>
                    <a:pt x="813" y="66281"/>
                  </a:lnTo>
                  <a:lnTo>
                    <a:pt x="0" y="69320"/>
                  </a:lnTo>
                  <a:lnTo>
                    <a:pt x="8876" y="10477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1" name="SMARTInkShape-3005">
              <a:extLst>
                <a:ext uri="{FF2B5EF4-FFF2-40B4-BE49-F238E27FC236}">
                  <a16:creationId xmlns:a16="http://schemas.microsoft.com/office/drawing/2014/main" id="{142A7263-E3B2-B719-1D07-99B84E92F082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4152900" y="3409950"/>
              <a:ext cx="1" cy="19051"/>
            </a:xfrm>
            <a:custGeom>
              <a:avLst/>
              <a:gdLst/>
              <a:ahLst/>
              <a:cxnLst/>
              <a:rect l="0" t="0" r="0" b="0"/>
              <a:pathLst>
                <a:path w="1" h="19051">
                  <a:moveTo>
                    <a:pt x="0" y="19050"/>
                  </a:moveTo>
                  <a:lnTo>
                    <a:pt x="0" y="190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2" name="SMARTInkShape-3006">
              <a:extLst>
                <a:ext uri="{FF2B5EF4-FFF2-40B4-BE49-F238E27FC236}">
                  <a16:creationId xmlns:a16="http://schemas.microsoft.com/office/drawing/2014/main" id="{8D95A126-E91E-C5D9-081B-A237C502A129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3981891" y="3267196"/>
              <a:ext cx="132910" cy="152280"/>
            </a:xfrm>
            <a:custGeom>
              <a:avLst/>
              <a:gdLst/>
              <a:ahLst/>
              <a:cxnLst/>
              <a:rect l="0" t="0" r="0" b="0"/>
              <a:pathLst>
                <a:path w="132910" h="152280">
                  <a:moveTo>
                    <a:pt x="37659" y="28454"/>
                  </a:moveTo>
                  <a:lnTo>
                    <a:pt x="37659" y="28454"/>
                  </a:lnTo>
                  <a:lnTo>
                    <a:pt x="28250" y="37862"/>
                  </a:lnTo>
                  <a:lnTo>
                    <a:pt x="28137" y="23786"/>
                  </a:lnTo>
                  <a:lnTo>
                    <a:pt x="33780" y="18266"/>
                  </a:lnTo>
                  <a:lnTo>
                    <a:pt x="44536" y="11155"/>
                  </a:lnTo>
                  <a:lnTo>
                    <a:pt x="54265" y="8691"/>
                  </a:lnTo>
                  <a:lnTo>
                    <a:pt x="63276" y="2960"/>
                  </a:lnTo>
                  <a:lnTo>
                    <a:pt x="75802" y="488"/>
                  </a:lnTo>
                  <a:lnTo>
                    <a:pt x="83412" y="0"/>
                  </a:lnTo>
                  <a:lnTo>
                    <a:pt x="94875" y="9587"/>
                  </a:lnTo>
                  <a:lnTo>
                    <a:pt x="99425" y="14072"/>
                  </a:lnTo>
                  <a:lnTo>
                    <a:pt x="102152" y="22414"/>
                  </a:lnTo>
                  <a:lnTo>
                    <a:pt x="102879" y="27603"/>
                  </a:lnTo>
                  <a:lnTo>
                    <a:pt x="100865" y="36190"/>
                  </a:lnTo>
                  <a:lnTo>
                    <a:pt x="97501" y="43534"/>
                  </a:lnTo>
                  <a:lnTo>
                    <a:pt x="94967" y="58968"/>
                  </a:lnTo>
                  <a:lnTo>
                    <a:pt x="94914" y="61497"/>
                  </a:lnTo>
                  <a:lnTo>
                    <a:pt x="92034" y="67128"/>
                  </a:lnTo>
                  <a:lnTo>
                    <a:pt x="53413" y="113003"/>
                  </a:lnTo>
                  <a:lnTo>
                    <a:pt x="47131" y="118948"/>
                  </a:lnTo>
                  <a:lnTo>
                    <a:pt x="37643" y="125117"/>
                  </a:lnTo>
                  <a:lnTo>
                    <a:pt x="31302" y="129624"/>
                  </a:lnTo>
                  <a:lnTo>
                    <a:pt x="21782" y="133219"/>
                  </a:lnTo>
                  <a:lnTo>
                    <a:pt x="10965" y="141289"/>
                  </a:lnTo>
                  <a:lnTo>
                    <a:pt x="4585" y="142320"/>
                  </a:lnTo>
                  <a:lnTo>
                    <a:pt x="2910" y="143523"/>
                  </a:lnTo>
                  <a:lnTo>
                    <a:pt x="1793" y="145383"/>
                  </a:lnTo>
                  <a:lnTo>
                    <a:pt x="1048" y="147682"/>
                  </a:lnTo>
                  <a:lnTo>
                    <a:pt x="552" y="148156"/>
                  </a:lnTo>
                  <a:lnTo>
                    <a:pt x="221" y="147414"/>
                  </a:lnTo>
                  <a:lnTo>
                    <a:pt x="0" y="145860"/>
                  </a:lnTo>
                  <a:lnTo>
                    <a:pt x="911" y="145883"/>
                  </a:lnTo>
                  <a:lnTo>
                    <a:pt x="8703" y="151968"/>
                  </a:lnTo>
                  <a:lnTo>
                    <a:pt x="56264" y="152278"/>
                  </a:lnTo>
                  <a:lnTo>
                    <a:pt x="102759" y="152279"/>
                  </a:lnTo>
                  <a:lnTo>
                    <a:pt x="132909" y="15227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3" name="SMARTInkShape-3007">
              <a:extLst>
                <a:ext uri="{FF2B5EF4-FFF2-40B4-BE49-F238E27FC236}">
                  <a16:creationId xmlns:a16="http://schemas.microsoft.com/office/drawing/2014/main" id="{9D25A205-6A8D-E3DE-A9CC-C27406EBBF37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4124325" y="2752760"/>
              <a:ext cx="9526" cy="314291"/>
            </a:xfrm>
            <a:custGeom>
              <a:avLst/>
              <a:gdLst/>
              <a:ahLst/>
              <a:cxnLst/>
              <a:rect l="0" t="0" r="0" b="0"/>
              <a:pathLst>
                <a:path w="9526" h="314291">
                  <a:moveTo>
                    <a:pt x="0" y="38065"/>
                  </a:moveTo>
                  <a:lnTo>
                    <a:pt x="0" y="38065"/>
                  </a:lnTo>
                  <a:lnTo>
                    <a:pt x="0" y="28932"/>
                  </a:lnTo>
                  <a:lnTo>
                    <a:pt x="9491" y="19050"/>
                  </a:lnTo>
                  <a:lnTo>
                    <a:pt x="9525" y="0"/>
                  </a:lnTo>
                  <a:lnTo>
                    <a:pt x="9525" y="45022"/>
                  </a:lnTo>
                  <a:lnTo>
                    <a:pt x="883" y="92055"/>
                  </a:lnTo>
                  <a:lnTo>
                    <a:pt x="78" y="137911"/>
                  </a:lnTo>
                  <a:lnTo>
                    <a:pt x="10" y="184551"/>
                  </a:lnTo>
                  <a:lnTo>
                    <a:pt x="0" y="230206"/>
                  </a:lnTo>
                  <a:lnTo>
                    <a:pt x="0" y="276062"/>
                  </a:lnTo>
                  <a:lnTo>
                    <a:pt x="0" y="314290"/>
                  </a:lnTo>
                  <a:lnTo>
                    <a:pt x="0" y="30476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91" name="SMARTInkShape-Group519">
            <a:extLst>
              <a:ext uri="{FF2B5EF4-FFF2-40B4-BE49-F238E27FC236}">
                <a16:creationId xmlns:a16="http://schemas.microsoft.com/office/drawing/2014/main" id="{28C38650-2D3D-1018-29D0-9870B17E38E0}"/>
              </a:ext>
            </a:extLst>
          </p:cNvPr>
          <p:cNvGrpSpPr/>
          <p:nvPr/>
        </p:nvGrpSpPr>
        <p:grpSpPr>
          <a:xfrm>
            <a:off x="2135316" y="2752841"/>
            <a:ext cx="664986" cy="742819"/>
            <a:chOff x="2135316" y="2752841"/>
            <a:chExt cx="664986" cy="742819"/>
          </a:xfrm>
        </p:grpSpPr>
        <p:sp>
          <p:nvSpPr>
            <p:cNvPr id="1985" name="SMARTInkShape-3008">
              <a:extLst>
                <a:ext uri="{FF2B5EF4-FFF2-40B4-BE49-F238E27FC236}">
                  <a16:creationId xmlns:a16="http://schemas.microsoft.com/office/drawing/2014/main" id="{F6BAAE32-6256-8152-C9E4-5FE856064528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2705100" y="3314700"/>
              <a:ext cx="95202" cy="180960"/>
            </a:xfrm>
            <a:custGeom>
              <a:avLst/>
              <a:gdLst/>
              <a:ahLst/>
              <a:cxnLst/>
              <a:rect l="0" t="0" r="0" b="0"/>
              <a:pathLst>
                <a:path w="95202" h="180960">
                  <a:moveTo>
                    <a:pt x="0" y="9525"/>
                  </a:moveTo>
                  <a:lnTo>
                    <a:pt x="0" y="9525"/>
                  </a:lnTo>
                  <a:lnTo>
                    <a:pt x="22390" y="9525"/>
                  </a:lnTo>
                  <a:lnTo>
                    <a:pt x="28648" y="6703"/>
                  </a:lnTo>
                  <a:lnTo>
                    <a:pt x="34958" y="2979"/>
                  </a:lnTo>
                  <a:lnTo>
                    <a:pt x="47631" y="589"/>
                  </a:lnTo>
                  <a:lnTo>
                    <a:pt x="95201" y="0"/>
                  </a:lnTo>
                  <a:lnTo>
                    <a:pt x="87705" y="17900"/>
                  </a:lnTo>
                  <a:lnTo>
                    <a:pt x="87044" y="21459"/>
                  </a:lnTo>
                  <a:lnTo>
                    <a:pt x="83489" y="28234"/>
                  </a:lnTo>
                  <a:lnTo>
                    <a:pt x="78381" y="36890"/>
                  </a:lnTo>
                  <a:lnTo>
                    <a:pt x="59914" y="77837"/>
                  </a:lnTo>
                  <a:lnTo>
                    <a:pt x="54570" y="117266"/>
                  </a:lnTo>
                  <a:lnTo>
                    <a:pt x="45412" y="158527"/>
                  </a:lnTo>
                  <a:lnTo>
                    <a:pt x="41350" y="166765"/>
                  </a:lnTo>
                  <a:lnTo>
                    <a:pt x="38227" y="180359"/>
                  </a:lnTo>
                  <a:lnTo>
                    <a:pt x="55437" y="180959"/>
                  </a:lnTo>
                  <a:lnTo>
                    <a:pt x="66675" y="1714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6" name="SMARTInkShape-3009">
              <a:extLst>
                <a:ext uri="{FF2B5EF4-FFF2-40B4-BE49-F238E27FC236}">
                  <a16:creationId xmlns:a16="http://schemas.microsoft.com/office/drawing/2014/main" id="{272EEA8B-EDDB-2BB5-7A72-B12A179ED193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2563838" y="3296043"/>
              <a:ext cx="84113" cy="189942"/>
            </a:xfrm>
            <a:custGeom>
              <a:avLst/>
              <a:gdLst/>
              <a:ahLst/>
              <a:cxnLst/>
              <a:rect l="0" t="0" r="0" b="0"/>
              <a:pathLst>
                <a:path w="84113" h="189942">
                  <a:moveTo>
                    <a:pt x="84112" y="9132"/>
                  </a:moveTo>
                  <a:lnTo>
                    <a:pt x="84112" y="9132"/>
                  </a:lnTo>
                  <a:lnTo>
                    <a:pt x="84112" y="4075"/>
                  </a:lnTo>
                  <a:lnTo>
                    <a:pt x="83054" y="2586"/>
                  </a:lnTo>
                  <a:lnTo>
                    <a:pt x="81290" y="1593"/>
                  </a:lnTo>
                  <a:lnTo>
                    <a:pt x="70855" y="0"/>
                  </a:lnTo>
                  <a:lnTo>
                    <a:pt x="64815" y="2604"/>
                  </a:lnTo>
                  <a:lnTo>
                    <a:pt x="61722" y="4780"/>
                  </a:lnTo>
                  <a:lnTo>
                    <a:pt x="58286" y="10020"/>
                  </a:lnTo>
                  <a:lnTo>
                    <a:pt x="57369" y="12899"/>
                  </a:lnTo>
                  <a:lnTo>
                    <a:pt x="24552" y="57028"/>
                  </a:lnTo>
                  <a:lnTo>
                    <a:pt x="19005" y="63287"/>
                  </a:lnTo>
                  <a:lnTo>
                    <a:pt x="12842" y="78710"/>
                  </a:lnTo>
                  <a:lnTo>
                    <a:pt x="3829" y="119537"/>
                  </a:lnTo>
                  <a:lnTo>
                    <a:pt x="0" y="140740"/>
                  </a:lnTo>
                  <a:lnTo>
                    <a:pt x="1926" y="149822"/>
                  </a:lnTo>
                  <a:lnTo>
                    <a:pt x="5252" y="157386"/>
                  </a:lnTo>
                  <a:lnTo>
                    <a:pt x="8182" y="167594"/>
                  </a:lnTo>
                  <a:lnTo>
                    <a:pt x="12618" y="174104"/>
                  </a:lnTo>
                  <a:lnTo>
                    <a:pt x="33416" y="188214"/>
                  </a:lnTo>
                  <a:lnTo>
                    <a:pt x="57676" y="189941"/>
                  </a:lnTo>
                  <a:lnTo>
                    <a:pt x="67424" y="184389"/>
                  </a:lnTo>
                  <a:lnTo>
                    <a:pt x="80815" y="173691"/>
                  </a:lnTo>
                  <a:lnTo>
                    <a:pt x="82647" y="166583"/>
                  </a:lnTo>
                  <a:lnTo>
                    <a:pt x="83823" y="144773"/>
                  </a:lnTo>
                  <a:lnTo>
                    <a:pt x="78970" y="126345"/>
                  </a:lnTo>
                  <a:lnTo>
                    <a:pt x="70829" y="112536"/>
                  </a:lnTo>
                  <a:lnTo>
                    <a:pt x="66790" y="109818"/>
                  </a:lnTo>
                  <a:lnTo>
                    <a:pt x="50993" y="105992"/>
                  </a:lnTo>
                  <a:lnTo>
                    <a:pt x="39054" y="105098"/>
                  </a:lnTo>
                  <a:lnTo>
                    <a:pt x="26691" y="110345"/>
                  </a:lnTo>
                  <a:lnTo>
                    <a:pt x="6565" y="125904"/>
                  </a:lnTo>
                  <a:lnTo>
                    <a:pt x="7912" y="15200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7" name="SMARTInkShape-3010">
              <a:extLst>
                <a:ext uri="{FF2B5EF4-FFF2-40B4-BE49-F238E27FC236}">
                  <a16:creationId xmlns:a16="http://schemas.microsoft.com/office/drawing/2014/main" id="{DADA7E0B-2EC7-1ADC-ABB4-2F58C5785F0B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2509112" y="3438525"/>
              <a:ext cx="5489" cy="19051"/>
            </a:xfrm>
            <a:custGeom>
              <a:avLst/>
              <a:gdLst/>
              <a:ahLst/>
              <a:cxnLst/>
              <a:rect l="0" t="0" r="0" b="0"/>
              <a:pathLst>
                <a:path w="5489" h="19051">
                  <a:moveTo>
                    <a:pt x="5488" y="19050"/>
                  </a:moveTo>
                  <a:lnTo>
                    <a:pt x="5488" y="19050"/>
                  </a:lnTo>
                  <a:lnTo>
                    <a:pt x="5488" y="13993"/>
                  </a:lnTo>
                  <a:lnTo>
                    <a:pt x="4430" y="12504"/>
                  </a:lnTo>
                  <a:lnTo>
                    <a:pt x="2666" y="11511"/>
                  </a:lnTo>
                  <a:lnTo>
                    <a:pt x="432" y="10849"/>
                  </a:lnTo>
                  <a:lnTo>
                    <a:pt x="0" y="9349"/>
                  </a:lnTo>
                  <a:lnTo>
                    <a:pt x="5488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8" name="SMARTInkShape-3011">
              <a:extLst>
                <a:ext uri="{FF2B5EF4-FFF2-40B4-BE49-F238E27FC236}">
                  <a16:creationId xmlns:a16="http://schemas.microsoft.com/office/drawing/2014/main" id="{62362EBF-8FDA-6B3A-E0BF-D815D95633EA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2314781" y="3286556"/>
              <a:ext cx="133145" cy="180531"/>
            </a:xfrm>
            <a:custGeom>
              <a:avLst/>
              <a:gdLst/>
              <a:ahLst/>
              <a:cxnLst/>
              <a:rect l="0" t="0" r="0" b="0"/>
              <a:pathLst>
                <a:path w="133145" h="180531">
                  <a:moveTo>
                    <a:pt x="28369" y="56719"/>
                  </a:moveTo>
                  <a:lnTo>
                    <a:pt x="28369" y="56719"/>
                  </a:lnTo>
                  <a:lnTo>
                    <a:pt x="28369" y="47587"/>
                  </a:lnTo>
                  <a:lnTo>
                    <a:pt x="23313" y="47311"/>
                  </a:lnTo>
                  <a:lnTo>
                    <a:pt x="22881" y="46213"/>
                  </a:lnTo>
                  <a:lnTo>
                    <a:pt x="28093" y="38065"/>
                  </a:lnTo>
                  <a:lnTo>
                    <a:pt x="33344" y="32730"/>
                  </a:lnTo>
                  <a:lnTo>
                    <a:pt x="35872" y="27360"/>
                  </a:lnTo>
                  <a:lnTo>
                    <a:pt x="36545" y="24446"/>
                  </a:lnTo>
                  <a:lnTo>
                    <a:pt x="38053" y="22504"/>
                  </a:lnTo>
                  <a:lnTo>
                    <a:pt x="57139" y="11307"/>
                  </a:lnTo>
                  <a:lnTo>
                    <a:pt x="89629" y="0"/>
                  </a:lnTo>
                  <a:lnTo>
                    <a:pt x="91434" y="915"/>
                  </a:lnTo>
                  <a:lnTo>
                    <a:pt x="92637" y="2582"/>
                  </a:lnTo>
                  <a:lnTo>
                    <a:pt x="93440" y="4753"/>
                  </a:lnTo>
                  <a:lnTo>
                    <a:pt x="95033" y="6200"/>
                  </a:lnTo>
                  <a:lnTo>
                    <a:pt x="103104" y="8713"/>
                  </a:lnTo>
                  <a:lnTo>
                    <a:pt x="109192" y="14037"/>
                  </a:lnTo>
                  <a:lnTo>
                    <a:pt x="111915" y="22227"/>
                  </a:lnTo>
                  <a:lnTo>
                    <a:pt x="112641" y="27374"/>
                  </a:lnTo>
                  <a:lnTo>
                    <a:pt x="106203" y="57390"/>
                  </a:lnTo>
                  <a:lnTo>
                    <a:pt x="96704" y="78202"/>
                  </a:lnTo>
                  <a:lnTo>
                    <a:pt x="68370" y="122467"/>
                  </a:lnTo>
                  <a:lnTo>
                    <a:pt x="20955" y="154860"/>
                  </a:lnTo>
                  <a:lnTo>
                    <a:pt x="7710" y="164585"/>
                  </a:lnTo>
                  <a:lnTo>
                    <a:pt x="3312" y="170981"/>
                  </a:lnTo>
                  <a:lnTo>
                    <a:pt x="0" y="179984"/>
                  </a:lnTo>
                  <a:lnTo>
                    <a:pt x="44580" y="180530"/>
                  </a:lnTo>
                  <a:lnTo>
                    <a:pt x="78860" y="177720"/>
                  </a:lnTo>
                  <a:lnTo>
                    <a:pt x="94201" y="175056"/>
                  </a:lnTo>
                  <a:lnTo>
                    <a:pt x="109846" y="177389"/>
                  </a:lnTo>
                  <a:lnTo>
                    <a:pt x="133144" y="17101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9" name="SMARTInkShape-3012">
              <a:extLst>
                <a:ext uri="{FF2B5EF4-FFF2-40B4-BE49-F238E27FC236}">
                  <a16:creationId xmlns:a16="http://schemas.microsoft.com/office/drawing/2014/main" id="{1CCB55EA-65D0-38F4-A395-BF0EA91FAF20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2135316" y="3352800"/>
              <a:ext cx="141160" cy="19051"/>
            </a:xfrm>
            <a:custGeom>
              <a:avLst/>
              <a:gdLst/>
              <a:ahLst/>
              <a:cxnLst/>
              <a:rect l="0" t="0" r="0" b="0"/>
              <a:pathLst>
                <a:path w="141160" h="19051">
                  <a:moveTo>
                    <a:pt x="17334" y="0"/>
                  </a:moveTo>
                  <a:lnTo>
                    <a:pt x="17334" y="0"/>
                  </a:lnTo>
                  <a:lnTo>
                    <a:pt x="12277" y="5057"/>
                  </a:lnTo>
                  <a:lnTo>
                    <a:pt x="6973" y="7539"/>
                  </a:lnTo>
                  <a:lnTo>
                    <a:pt x="0" y="9132"/>
                  </a:lnTo>
                  <a:lnTo>
                    <a:pt x="1869" y="9350"/>
                  </a:lnTo>
                  <a:lnTo>
                    <a:pt x="45756" y="9525"/>
                  </a:lnTo>
                  <a:lnTo>
                    <a:pt x="80843" y="12347"/>
                  </a:lnTo>
                  <a:lnTo>
                    <a:pt x="108783" y="17726"/>
                  </a:lnTo>
                  <a:lnTo>
                    <a:pt x="141159" y="190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0" name="SMARTInkShape-3013">
              <a:extLst>
                <a:ext uri="{FF2B5EF4-FFF2-40B4-BE49-F238E27FC236}">
                  <a16:creationId xmlns:a16="http://schemas.microsoft.com/office/drawing/2014/main" id="{3A5CF1D0-29F6-1900-C1B9-E234477CA7DA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2505075" y="2752841"/>
              <a:ext cx="9526" cy="304669"/>
            </a:xfrm>
            <a:custGeom>
              <a:avLst/>
              <a:gdLst/>
              <a:ahLst/>
              <a:cxnLst/>
              <a:rect l="0" t="0" r="0" b="0"/>
              <a:pathLst>
                <a:path w="9526" h="304669">
                  <a:moveTo>
                    <a:pt x="0" y="9409"/>
                  </a:moveTo>
                  <a:lnTo>
                    <a:pt x="0" y="9409"/>
                  </a:lnTo>
                  <a:lnTo>
                    <a:pt x="8201" y="9409"/>
                  </a:lnTo>
                  <a:lnTo>
                    <a:pt x="8642" y="8351"/>
                  </a:lnTo>
                  <a:lnTo>
                    <a:pt x="9490" y="276"/>
                  </a:lnTo>
                  <a:lnTo>
                    <a:pt x="4458" y="0"/>
                  </a:lnTo>
                  <a:lnTo>
                    <a:pt x="2972" y="1020"/>
                  </a:lnTo>
                  <a:lnTo>
                    <a:pt x="1981" y="2758"/>
                  </a:lnTo>
                  <a:lnTo>
                    <a:pt x="391" y="13152"/>
                  </a:lnTo>
                  <a:lnTo>
                    <a:pt x="51" y="52078"/>
                  </a:lnTo>
                  <a:lnTo>
                    <a:pt x="2838" y="81318"/>
                  </a:lnTo>
                  <a:lnTo>
                    <a:pt x="5067" y="89099"/>
                  </a:lnTo>
                  <a:lnTo>
                    <a:pt x="3148" y="125331"/>
                  </a:lnTo>
                  <a:lnTo>
                    <a:pt x="933" y="164524"/>
                  </a:lnTo>
                  <a:lnTo>
                    <a:pt x="277" y="202948"/>
                  </a:lnTo>
                  <a:lnTo>
                    <a:pt x="7576" y="250561"/>
                  </a:lnTo>
                  <a:lnTo>
                    <a:pt x="9491" y="297829"/>
                  </a:lnTo>
                  <a:lnTo>
                    <a:pt x="9525" y="304668"/>
                  </a:lnTo>
                  <a:lnTo>
                    <a:pt x="9525" y="27610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99" name="SMARTInkShape-Group520">
            <a:extLst>
              <a:ext uri="{FF2B5EF4-FFF2-40B4-BE49-F238E27FC236}">
                <a16:creationId xmlns:a16="http://schemas.microsoft.com/office/drawing/2014/main" id="{E1D8BC48-867F-3C45-DD26-E10B698D2516}"/>
              </a:ext>
            </a:extLst>
          </p:cNvPr>
          <p:cNvGrpSpPr/>
          <p:nvPr/>
        </p:nvGrpSpPr>
        <p:grpSpPr>
          <a:xfrm>
            <a:off x="4152900" y="2867025"/>
            <a:ext cx="190501" cy="152401"/>
            <a:chOff x="4152900" y="2867025"/>
            <a:chExt cx="190501" cy="152401"/>
          </a:xfrm>
        </p:grpSpPr>
        <p:sp>
          <p:nvSpPr>
            <p:cNvPr id="1992" name="SMARTInkShape-3014">
              <a:extLst>
                <a:ext uri="{FF2B5EF4-FFF2-40B4-BE49-F238E27FC236}">
                  <a16:creationId xmlns:a16="http://schemas.microsoft.com/office/drawing/2014/main" id="{C5CF5BB5-AA27-BF02-E20D-FB3A18657CF1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4242662" y="2971800"/>
              <a:ext cx="5489" cy="9526"/>
            </a:xfrm>
            <a:custGeom>
              <a:avLst/>
              <a:gdLst/>
              <a:ahLst/>
              <a:cxnLst/>
              <a:rect l="0" t="0" r="0" b="0"/>
              <a:pathLst>
                <a:path w="5489" h="9526">
                  <a:moveTo>
                    <a:pt x="5488" y="9525"/>
                  </a:moveTo>
                  <a:lnTo>
                    <a:pt x="5488" y="9525"/>
                  </a:lnTo>
                  <a:lnTo>
                    <a:pt x="432" y="4469"/>
                  </a:lnTo>
                  <a:lnTo>
                    <a:pt x="0" y="2979"/>
                  </a:lnTo>
                  <a:lnTo>
                    <a:pt x="5488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3" name="SMARTInkShape-3015">
              <a:extLst>
                <a:ext uri="{FF2B5EF4-FFF2-40B4-BE49-F238E27FC236}">
                  <a16:creationId xmlns:a16="http://schemas.microsoft.com/office/drawing/2014/main" id="{9F12A673-4019-AC09-2E55-3E4A7E866772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4248150" y="3000375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4" name="SMARTInkShape-3016">
              <a:extLst>
                <a:ext uri="{FF2B5EF4-FFF2-40B4-BE49-F238E27FC236}">
                  <a16:creationId xmlns:a16="http://schemas.microsoft.com/office/drawing/2014/main" id="{7F13A20D-FEF7-D683-90EE-02F0AF2BDA2B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4152900" y="3000375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9525" y="0"/>
                  </a:moveTo>
                  <a:lnTo>
                    <a:pt x="9525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5" name="SMARTInkShape-3017">
              <a:extLst>
                <a:ext uri="{FF2B5EF4-FFF2-40B4-BE49-F238E27FC236}">
                  <a16:creationId xmlns:a16="http://schemas.microsoft.com/office/drawing/2014/main" id="{E7359F99-DFF4-DEBC-170F-41D4F74BFB04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4152900" y="2914650"/>
              <a:ext cx="28576" cy="1"/>
            </a:xfrm>
            <a:custGeom>
              <a:avLst/>
              <a:gdLst/>
              <a:ahLst/>
              <a:cxnLst/>
              <a:rect l="0" t="0" r="0" b="0"/>
              <a:pathLst>
                <a:path w="28576" h="1">
                  <a:moveTo>
                    <a:pt x="28575" y="0"/>
                  </a:moveTo>
                  <a:lnTo>
                    <a:pt x="28575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6" name="SMARTInkShape-3018">
              <a:extLst>
                <a:ext uri="{FF2B5EF4-FFF2-40B4-BE49-F238E27FC236}">
                  <a16:creationId xmlns:a16="http://schemas.microsoft.com/office/drawing/2014/main" id="{B228DA0E-10A7-F2A2-A4A3-740916602045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4248150" y="2867025"/>
              <a:ext cx="9526" cy="28576"/>
            </a:xfrm>
            <a:custGeom>
              <a:avLst/>
              <a:gdLst/>
              <a:ahLst/>
              <a:cxnLst/>
              <a:rect l="0" t="0" r="0" b="0"/>
              <a:pathLst>
                <a:path w="9526" h="28576">
                  <a:moveTo>
                    <a:pt x="9525" y="28575"/>
                  </a:moveTo>
                  <a:lnTo>
                    <a:pt x="9525" y="28575"/>
                  </a:lnTo>
                  <a:lnTo>
                    <a:pt x="4469" y="23519"/>
                  </a:lnTo>
                  <a:lnTo>
                    <a:pt x="1986" y="15392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7" name="SMARTInkShape-3019">
              <a:extLst>
                <a:ext uri="{FF2B5EF4-FFF2-40B4-BE49-F238E27FC236}">
                  <a16:creationId xmlns:a16="http://schemas.microsoft.com/office/drawing/2014/main" id="{8672B602-18ED-DF63-73B9-4DD52CDE9EA0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4333875" y="2943225"/>
              <a:ext cx="9526" cy="28576"/>
            </a:xfrm>
            <a:custGeom>
              <a:avLst/>
              <a:gdLst/>
              <a:ahLst/>
              <a:cxnLst/>
              <a:rect l="0" t="0" r="0" b="0"/>
              <a:pathLst>
                <a:path w="9526" h="28576">
                  <a:moveTo>
                    <a:pt x="9525" y="28575"/>
                  </a:moveTo>
                  <a:lnTo>
                    <a:pt x="9525" y="28575"/>
                  </a:lnTo>
                  <a:lnTo>
                    <a:pt x="9525" y="23519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8" name="SMARTInkShape-3020">
              <a:extLst>
                <a:ext uri="{FF2B5EF4-FFF2-40B4-BE49-F238E27FC236}">
                  <a16:creationId xmlns:a16="http://schemas.microsoft.com/office/drawing/2014/main" id="{35A3672E-A2A3-149C-9FF3-3BC0DE504BCA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4286250" y="3019425"/>
              <a:ext cx="19051" cy="1"/>
            </a:xfrm>
            <a:custGeom>
              <a:avLst/>
              <a:gdLst/>
              <a:ahLst/>
              <a:cxnLst/>
              <a:rect l="0" t="0" r="0" b="0"/>
              <a:pathLst>
                <a:path w="19051" h="1">
                  <a:moveTo>
                    <a:pt x="0" y="0"/>
                  </a:moveTo>
                  <a:lnTo>
                    <a:pt x="0" y="0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05" name="SMARTInkShape-Group521">
            <a:extLst>
              <a:ext uri="{FF2B5EF4-FFF2-40B4-BE49-F238E27FC236}">
                <a16:creationId xmlns:a16="http://schemas.microsoft.com/office/drawing/2014/main" id="{ED3A19C7-71C8-CAFC-1030-CFE3440DCA35}"/>
              </a:ext>
            </a:extLst>
          </p:cNvPr>
          <p:cNvGrpSpPr/>
          <p:nvPr/>
        </p:nvGrpSpPr>
        <p:grpSpPr>
          <a:xfrm>
            <a:off x="2286000" y="2886075"/>
            <a:ext cx="161926" cy="85726"/>
            <a:chOff x="2286000" y="2886075"/>
            <a:chExt cx="161926" cy="85726"/>
          </a:xfrm>
        </p:grpSpPr>
        <p:sp>
          <p:nvSpPr>
            <p:cNvPr id="2000" name="SMARTInkShape-3021">
              <a:extLst>
                <a:ext uri="{FF2B5EF4-FFF2-40B4-BE49-F238E27FC236}">
                  <a16:creationId xmlns:a16="http://schemas.microsoft.com/office/drawing/2014/main" id="{9D766A09-7778-0A54-93C9-89D51432C207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2400300" y="2905125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1" name="SMARTInkShape-3022">
              <a:extLst>
                <a:ext uri="{FF2B5EF4-FFF2-40B4-BE49-F238E27FC236}">
                  <a16:creationId xmlns:a16="http://schemas.microsoft.com/office/drawing/2014/main" id="{AC5E7AA9-2B37-5556-984D-0954A79CDB15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2438400" y="2886075"/>
              <a:ext cx="9526" cy="19051"/>
            </a:xfrm>
            <a:custGeom>
              <a:avLst/>
              <a:gdLst/>
              <a:ahLst/>
              <a:cxnLst/>
              <a:rect l="0" t="0" r="0" b="0"/>
              <a:pathLst>
                <a:path w="9526" h="19051">
                  <a:moveTo>
                    <a:pt x="9525" y="19050"/>
                  </a:moveTo>
                  <a:lnTo>
                    <a:pt x="9525" y="19050"/>
                  </a:lnTo>
                  <a:lnTo>
                    <a:pt x="4469" y="19050"/>
                  </a:lnTo>
                  <a:lnTo>
                    <a:pt x="2979" y="17992"/>
                  </a:lnTo>
                  <a:lnTo>
                    <a:pt x="1986" y="16228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2" name="SMARTInkShape-3023">
              <a:extLst>
                <a:ext uri="{FF2B5EF4-FFF2-40B4-BE49-F238E27FC236}">
                  <a16:creationId xmlns:a16="http://schemas.microsoft.com/office/drawing/2014/main" id="{4DF0B99D-4FFF-99D0-5325-D3DAB1752DA0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2428875" y="2952750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9525" y="9525"/>
                  </a:moveTo>
                  <a:lnTo>
                    <a:pt x="9525" y="9525"/>
                  </a:lnTo>
                  <a:lnTo>
                    <a:pt x="4469" y="9525"/>
                  </a:lnTo>
                  <a:lnTo>
                    <a:pt x="2979" y="8467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3" name="SMARTInkShape-3024">
              <a:extLst>
                <a:ext uri="{FF2B5EF4-FFF2-40B4-BE49-F238E27FC236}">
                  <a16:creationId xmlns:a16="http://schemas.microsoft.com/office/drawing/2014/main" id="{E9F53892-589B-D5C2-26F6-A8660D4E52AB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2381250" y="29718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4" name="SMARTInkShape-3025">
              <a:extLst>
                <a:ext uri="{FF2B5EF4-FFF2-40B4-BE49-F238E27FC236}">
                  <a16:creationId xmlns:a16="http://schemas.microsoft.com/office/drawing/2014/main" id="{F0C6D342-1EFC-8B1C-16B0-CAF0F055451B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2286000" y="2943225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0" y="9525"/>
                  </a:moveTo>
                  <a:lnTo>
                    <a:pt x="0" y="9525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15" name="SMARTInkShape-Group522">
            <a:extLst>
              <a:ext uri="{FF2B5EF4-FFF2-40B4-BE49-F238E27FC236}">
                <a16:creationId xmlns:a16="http://schemas.microsoft.com/office/drawing/2014/main" id="{78F68507-B937-038E-3B95-CA2BF6F3172A}"/>
              </a:ext>
            </a:extLst>
          </p:cNvPr>
          <p:cNvGrpSpPr/>
          <p:nvPr/>
        </p:nvGrpSpPr>
        <p:grpSpPr>
          <a:xfrm>
            <a:off x="3019462" y="3619500"/>
            <a:ext cx="219039" cy="257166"/>
            <a:chOff x="3019462" y="3619500"/>
            <a:chExt cx="219039" cy="257166"/>
          </a:xfrm>
        </p:grpSpPr>
        <p:sp>
          <p:nvSpPr>
            <p:cNvPr id="2006" name="SMARTInkShape-3026">
              <a:extLst>
                <a:ext uri="{FF2B5EF4-FFF2-40B4-BE49-F238E27FC236}">
                  <a16:creationId xmlns:a16="http://schemas.microsoft.com/office/drawing/2014/main" id="{80DCB787-4D86-D014-4D82-0475E9C2F9DF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3171825" y="3743325"/>
              <a:ext cx="1" cy="9526"/>
            </a:xfrm>
            <a:custGeom>
              <a:avLst/>
              <a:gdLst/>
              <a:ahLst/>
              <a:cxnLst/>
              <a:rect l="0" t="0" r="0" b="0"/>
              <a:pathLst>
                <a:path w="1" h="9526">
                  <a:moveTo>
                    <a:pt x="0" y="9525"/>
                  </a:moveTo>
                  <a:lnTo>
                    <a:pt x="0" y="952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7" name="SMARTInkShape-3027">
              <a:extLst>
                <a:ext uri="{FF2B5EF4-FFF2-40B4-BE49-F238E27FC236}">
                  <a16:creationId xmlns:a16="http://schemas.microsoft.com/office/drawing/2014/main" id="{AA19EB5D-27A6-40DF-6732-AB4C015C3D09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3171825" y="38290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8" name="SMARTInkShape-3028">
              <a:extLst>
                <a:ext uri="{FF2B5EF4-FFF2-40B4-BE49-F238E27FC236}">
                  <a16:creationId xmlns:a16="http://schemas.microsoft.com/office/drawing/2014/main" id="{90D82A69-00E5-722F-03E2-36AE6C474F79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3133725" y="38290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9" name="SMARTInkShape-3029">
              <a:extLst>
                <a:ext uri="{FF2B5EF4-FFF2-40B4-BE49-F238E27FC236}">
                  <a16:creationId xmlns:a16="http://schemas.microsoft.com/office/drawing/2014/main" id="{5F8906AD-4871-B693-1E7B-67E02A677F14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3076575" y="3781425"/>
              <a:ext cx="9526" cy="5489"/>
            </a:xfrm>
            <a:custGeom>
              <a:avLst/>
              <a:gdLst/>
              <a:ahLst/>
              <a:cxnLst/>
              <a:rect l="0" t="0" r="0" b="0"/>
              <a:pathLst>
                <a:path w="9526" h="5489">
                  <a:moveTo>
                    <a:pt x="9525" y="0"/>
                  </a:moveTo>
                  <a:lnTo>
                    <a:pt x="9525" y="0"/>
                  </a:lnTo>
                  <a:lnTo>
                    <a:pt x="4469" y="5057"/>
                  </a:lnTo>
                  <a:lnTo>
                    <a:pt x="2979" y="5488"/>
                  </a:lnTo>
                  <a:lnTo>
                    <a:pt x="1987" y="4717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0" name="SMARTInkShape-3030">
              <a:extLst>
                <a:ext uri="{FF2B5EF4-FFF2-40B4-BE49-F238E27FC236}">
                  <a16:creationId xmlns:a16="http://schemas.microsoft.com/office/drawing/2014/main" id="{CEE273CC-5555-E665-CD5D-5CA4FB4311C0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3086100" y="3686175"/>
              <a:ext cx="19051" cy="9526"/>
            </a:xfrm>
            <a:custGeom>
              <a:avLst/>
              <a:gdLst/>
              <a:ahLst/>
              <a:cxnLst/>
              <a:rect l="0" t="0" r="0" b="0"/>
              <a:pathLst>
                <a:path w="19051" h="9526">
                  <a:moveTo>
                    <a:pt x="19050" y="9525"/>
                  </a:moveTo>
                  <a:lnTo>
                    <a:pt x="19050" y="9525"/>
                  </a:lnTo>
                  <a:lnTo>
                    <a:pt x="10850" y="952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1" name="SMARTInkShape-3031">
              <a:extLst>
                <a:ext uri="{FF2B5EF4-FFF2-40B4-BE49-F238E27FC236}">
                  <a16:creationId xmlns:a16="http://schemas.microsoft.com/office/drawing/2014/main" id="{997F1D1F-C881-BBE5-8513-A39D196A45E6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3133725" y="3657600"/>
              <a:ext cx="19051" cy="28576"/>
            </a:xfrm>
            <a:custGeom>
              <a:avLst/>
              <a:gdLst/>
              <a:ahLst/>
              <a:cxnLst/>
              <a:rect l="0" t="0" r="0" b="0"/>
              <a:pathLst>
                <a:path w="19051" h="28576">
                  <a:moveTo>
                    <a:pt x="19050" y="28575"/>
                  </a:moveTo>
                  <a:lnTo>
                    <a:pt x="19050" y="28575"/>
                  </a:lnTo>
                  <a:lnTo>
                    <a:pt x="13994" y="23518"/>
                  </a:lnTo>
                  <a:lnTo>
                    <a:pt x="11512" y="18214"/>
                  </a:lnTo>
                  <a:lnTo>
                    <a:pt x="10850" y="15318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2" name="SMARTInkShape-3032">
              <a:extLst>
                <a:ext uri="{FF2B5EF4-FFF2-40B4-BE49-F238E27FC236}">
                  <a16:creationId xmlns:a16="http://schemas.microsoft.com/office/drawing/2014/main" id="{CBF03497-D0CE-DD82-1A5E-4984413BEC7D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3114675" y="3724275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3" name="SMARTInkShape-3033">
              <a:extLst>
                <a:ext uri="{FF2B5EF4-FFF2-40B4-BE49-F238E27FC236}">
                  <a16:creationId xmlns:a16="http://schemas.microsoft.com/office/drawing/2014/main" id="{E5F4B359-C1B9-9C0B-F461-6869D91D1D8A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3030275" y="3619500"/>
              <a:ext cx="208226" cy="257166"/>
            </a:xfrm>
            <a:custGeom>
              <a:avLst/>
              <a:gdLst/>
              <a:ahLst/>
              <a:cxnLst/>
              <a:rect l="0" t="0" r="0" b="0"/>
              <a:pathLst>
                <a:path w="208226" h="257166">
                  <a:moveTo>
                    <a:pt x="8200" y="19050"/>
                  </a:moveTo>
                  <a:lnTo>
                    <a:pt x="8200" y="19050"/>
                  </a:lnTo>
                  <a:lnTo>
                    <a:pt x="0" y="10849"/>
                  </a:lnTo>
                  <a:lnTo>
                    <a:pt x="616" y="10408"/>
                  </a:lnTo>
                  <a:lnTo>
                    <a:pt x="43846" y="3002"/>
                  </a:lnTo>
                  <a:lnTo>
                    <a:pt x="90697" y="78"/>
                  </a:lnTo>
                  <a:lnTo>
                    <a:pt x="134905" y="10"/>
                  </a:lnTo>
                  <a:lnTo>
                    <a:pt x="177939" y="1"/>
                  </a:lnTo>
                  <a:lnTo>
                    <a:pt x="184859" y="0"/>
                  </a:lnTo>
                  <a:lnTo>
                    <a:pt x="189473" y="1058"/>
                  </a:lnTo>
                  <a:lnTo>
                    <a:pt x="192548" y="2823"/>
                  </a:lnTo>
                  <a:lnTo>
                    <a:pt x="198668" y="9491"/>
                  </a:lnTo>
                  <a:lnTo>
                    <a:pt x="197641" y="56789"/>
                  </a:lnTo>
                  <a:lnTo>
                    <a:pt x="191161" y="95179"/>
                  </a:lnTo>
                  <a:lnTo>
                    <a:pt x="192586" y="126626"/>
                  </a:lnTo>
                  <a:lnTo>
                    <a:pt x="199711" y="162755"/>
                  </a:lnTo>
                  <a:lnTo>
                    <a:pt x="206543" y="207832"/>
                  </a:lnTo>
                  <a:lnTo>
                    <a:pt x="208196" y="254788"/>
                  </a:lnTo>
                  <a:lnTo>
                    <a:pt x="208225" y="257147"/>
                  </a:lnTo>
                  <a:lnTo>
                    <a:pt x="191823" y="248971"/>
                  </a:lnTo>
                  <a:lnTo>
                    <a:pt x="151894" y="247673"/>
                  </a:lnTo>
                  <a:lnTo>
                    <a:pt x="106170" y="247652"/>
                  </a:lnTo>
                  <a:lnTo>
                    <a:pt x="66201" y="250473"/>
                  </a:lnTo>
                  <a:lnTo>
                    <a:pt x="21458" y="256586"/>
                  </a:lnTo>
                  <a:lnTo>
                    <a:pt x="8430" y="257165"/>
                  </a:lnTo>
                  <a:lnTo>
                    <a:pt x="17725" y="2476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4" name="SMARTInkShape-3034">
              <a:extLst>
                <a:ext uri="{FF2B5EF4-FFF2-40B4-BE49-F238E27FC236}">
                  <a16:creationId xmlns:a16="http://schemas.microsoft.com/office/drawing/2014/main" id="{3446020E-958E-B681-C89D-D54BA3F51D33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3019462" y="3638584"/>
              <a:ext cx="19004" cy="209517"/>
            </a:xfrm>
            <a:custGeom>
              <a:avLst/>
              <a:gdLst/>
              <a:ahLst/>
              <a:cxnLst/>
              <a:rect l="0" t="0" r="0" b="0"/>
              <a:pathLst>
                <a:path w="19004" h="209517">
                  <a:moveTo>
                    <a:pt x="9488" y="9491"/>
                  </a:moveTo>
                  <a:lnTo>
                    <a:pt x="9488" y="9491"/>
                  </a:lnTo>
                  <a:lnTo>
                    <a:pt x="14544" y="9491"/>
                  </a:lnTo>
                  <a:lnTo>
                    <a:pt x="16034" y="8433"/>
                  </a:lnTo>
                  <a:lnTo>
                    <a:pt x="17026" y="6669"/>
                  </a:lnTo>
                  <a:lnTo>
                    <a:pt x="19003" y="0"/>
                  </a:lnTo>
                  <a:lnTo>
                    <a:pt x="17953" y="15181"/>
                  </a:lnTo>
                  <a:lnTo>
                    <a:pt x="11473" y="44207"/>
                  </a:lnTo>
                  <a:lnTo>
                    <a:pt x="7254" y="80808"/>
                  </a:lnTo>
                  <a:lnTo>
                    <a:pt x="2123" y="119522"/>
                  </a:lnTo>
                  <a:lnTo>
                    <a:pt x="248" y="164308"/>
                  </a:lnTo>
                  <a:lnTo>
                    <a:pt x="0" y="199721"/>
                  </a:lnTo>
                  <a:lnTo>
                    <a:pt x="1046" y="202986"/>
                  </a:lnTo>
                  <a:lnTo>
                    <a:pt x="2802" y="205162"/>
                  </a:lnTo>
                  <a:lnTo>
                    <a:pt x="9488" y="20951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22" name="SMARTInkShape-Group523">
            <a:extLst>
              <a:ext uri="{FF2B5EF4-FFF2-40B4-BE49-F238E27FC236}">
                <a16:creationId xmlns:a16="http://schemas.microsoft.com/office/drawing/2014/main" id="{DD224EDD-2FF4-3EE8-553B-7409E1D68033}"/>
              </a:ext>
            </a:extLst>
          </p:cNvPr>
          <p:cNvGrpSpPr/>
          <p:nvPr/>
        </p:nvGrpSpPr>
        <p:grpSpPr>
          <a:xfrm>
            <a:off x="4895850" y="2914650"/>
            <a:ext cx="85726" cy="190501"/>
            <a:chOff x="4895850" y="2914650"/>
            <a:chExt cx="85726" cy="190501"/>
          </a:xfrm>
        </p:grpSpPr>
        <p:sp>
          <p:nvSpPr>
            <p:cNvPr id="2016" name="SMARTInkShape-3035">
              <a:extLst>
                <a:ext uri="{FF2B5EF4-FFF2-40B4-BE49-F238E27FC236}">
                  <a16:creationId xmlns:a16="http://schemas.microsoft.com/office/drawing/2014/main" id="{7823DFF8-9528-EACA-9C11-47F1F0013C99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4895850" y="29337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9525" y="0"/>
                  </a:moveTo>
                  <a:lnTo>
                    <a:pt x="9525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7" name="SMARTInkShape-3036">
              <a:extLst>
                <a:ext uri="{FF2B5EF4-FFF2-40B4-BE49-F238E27FC236}">
                  <a16:creationId xmlns:a16="http://schemas.microsoft.com/office/drawing/2014/main" id="{5FCB55FF-D73E-DE78-25CE-571D5EA11647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4914900" y="29146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8" name="SMARTInkShape-3037">
              <a:extLst>
                <a:ext uri="{FF2B5EF4-FFF2-40B4-BE49-F238E27FC236}">
                  <a16:creationId xmlns:a16="http://schemas.microsoft.com/office/drawing/2014/main" id="{ED43C70D-D67F-88FE-C399-E66C0D32CE65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4953000" y="2943225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9" name="SMARTInkShape-3038">
              <a:extLst>
                <a:ext uri="{FF2B5EF4-FFF2-40B4-BE49-F238E27FC236}">
                  <a16:creationId xmlns:a16="http://schemas.microsoft.com/office/drawing/2014/main" id="{3234240D-07A7-21D2-BCD5-46E7BAB65972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4943475" y="29718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0" name="SMARTInkShape-3039">
              <a:extLst>
                <a:ext uri="{FF2B5EF4-FFF2-40B4-BE49-F238E27FC236}">
                  <a16:creationId xmlns:a16="http://schemas.microsoft.com/office/drawing/2014/main" id="{8D2013A7-6D26-EF66-42FD-1D1FB837A2C7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4895850" y="2985362"/>
              <a:ext cx="1" cy="5489"/>
            </a:xfrm>
            <a:custGeom>
              <a:avLst/>
              <a:gdLst/>
              <a:ahLst/>
              <a:cxnLst/>
              <a:rect l="0" t="0" r="0" b="0"/>
              <a:pathLst>
                <a:path w="1" h="5489">
                  <a:moveTo>
                    <a:pt x="0" y="5488"/>
                  </a:moveTo>
                  <a:lnTo>
                    <a:pt x="0" y="5488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1" name="SMARTInkShape-3040">
              <a:extLst>
                <a:ext uri="{FF2B5EF4-FFF2-40B4-BE49-F238E27FC236}">
                  <a16:creationId xmlns:a16="http://schemas.microsoft.com/office/drawing/2014/main" id="{6D1F79F3-C591-161B-A63C-71E2605C81FE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4962525" y="2952785"/>
              <a:ext cx="19051" cy="152366"/>
            </a:xfrm>
            <a:custGeom>
              <a:avLst/>
              <a:gdLst/>
              <a:ahLst/>
              <a:cxnLst/>
              <a:rect l="0" t="0" r="0" b="0"/>
              <a:pathLst>
                <a:path w="19051" h="152366">
                  <a:moveTo>
                    <a:pt x="9525" y="19015"/>
                  </a:moveTo>
                  <a:lnTo>
                    <a:pt x="9525" y="19015"/>
                  </a:lnTo>
                  <a:lnTo>
                    <a:pt x="19040" y="9500"/>
                  </a:lnTo>
                  <a:lnTo>
                    <a:pt x="19050" y="0"/>
                  </a:lnTo>
                  <a:lnTo>
                    <a:pt x="19050" y="8169"/>
                  </a:lnTo>
                  <a:lnTo>
                    <a:pt x="12505" y="16834"/>
                  </a:lnTo>
                  <a:lnTo>
                    <a:pt x="10408" y="25659"/>
                  </a:lnTo>
                  <a:lnTo>
                    <a:pt x="8544" y="45499"/>
                  </a:lnTo>
                  <a:lnTo>
                    <a:pt x="1334" y="68494"/>
                  </a:lnTo>
                  <a:lnTo>
                    <a:pt x="17" y="114075"/>
                  </a:lnTo>
                  <a:lnTo>
                    <a:pt x="0" y="152365"/>
                  </a:lnTo>
                  <a:lnTo>
                    <a:pt x="9525" y="15236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28" name="SMARTInkShape-Group524">
            <a:extLst>
              <a:ext uri="{FF2B5EF4-FFF2-40B4-BE49-F238E27FC236}">
                <a16:creationId xmlns:a16="http://schemas.microsoft.com/office/drawing/2014/main" id="{9266FB12-61F1-4460-5909-9493E04687EE}"/>
              </a:ext>
            </a:extLst>
          </p:cNvPr>
          <p:cNvGrpSpPr/>
          <p:nvPr/>
        </p:nvGrpSpPr>
        <p:grpSpPr>
          <a:xfrm>
            <a:off x="8086725" y="3057525"/>
            <a:ext cx="57151" cy="85726"/>
            <a:chOff x="8086725" y="3057525"/>
            <a:chExt cx="57151" cy="85726"/>
          </a:xfrm>
        </p:grpSpPr>
        <p:sp>
          <p:nvSpPr>
            <p:cNvPr id="2023" name="SMARTInkShape-3041">
              <a:extLst>
                <a:ext uri="{FF2B5EF4-FFF2-40B4-BE49-F238E27FC236}">
                  <a16:creationId xmlns:a16="http://schemas.microsoft.com/office/drawing/2014/main" id="{4E138C40-2EF1-FE71-C327-231B8DC3A720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8086725" y="3057525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4" name="SMARTInkShape-3042">
              <a:extLst>
                <a:ext uri="{FF2B5EF4-FFF2-40B4-BE49-F238E27FC236}">
                  <a16:creationId xmlns:a16="http://schemas.microsoft.com/office/drawing/2014/main" id="{4EF75632-FD35-CAD2-8E0A-F92FFCF46D81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8105775" y="3057525"/>
              <a:ext cx="1" cy="9526"/>
            </a:xfrm>
            <a:custGeom>
              <a:avLst/>
              <a:gdLst/>
              <a:ahLst/>
              <a:cxnLst/>
              <a:rect l="0" t="0" r="0" b="0"/>
              <a:pathLst>
                <a:path w="1" h="9526">
                  <a:moveTo>
                    <a:pt x="0" y="9525"/>
                  </a:moveTo>
                  <a:lnTo>
                    <a:pt x="0" y="952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5" name="SMARTInkShape-3043">
              <a:extLst>
                <a:ext uri="{FF2B5EF4-FFF2-40B4-BE49-F238E27FC236}">
                  <a16:creationId xmlns:a16="http://schemas.microsoft.com/office/drawing/2014/main" id="{7332417A-ACBF-EF96-9B0C-04F95EA347B3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8124825" y="3114675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9525" y="9525"/>
                  </a:moveTo>
                  <a:lnTo>
                    <a:pt x="9525" y="9525"/>
                  </a:lnTo>
                  <a:lnTo>
                    <a:pt x="4469" y="9525"/>
                  </a:lnTo>
                  <a:lnTo>
                    <a:pt x="2978" y="8467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6" name="SMARTInkShape-3044">
              <a:extLst>
                <a:ext uri="{FF2B5EF4-FFF2-40B4-BE49-F238E27FC236}">
                  <a16:creationId xmlns:a16="http://schemas.microsoft.com/office/drawing/2014/main" id="{B9297A49-6691-C819-9A2B-3A5009D71CFF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8134350" y="31432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7" name="SMARTInkShape-3045">
              <a:extLst>
                <a:ext uri="{FF2B5EF4-FFF2-40B4-BE49-F238E27FC236}">
                  <a16:creationId xmlns:a16="http://schemas.microsoft.com/office/drawing/2014/main" id="{DE2688D5-80DF-6798-E268-E985B94BA14E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8096250" y="31242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35" name="SMARTInkShape-Group525">
            <a:extLst>
              <a:ext uri="{FF2B5EF4-FFF2-40B4-BE49-F238E27FC236}">
                <a16:creationId xmlns:a16="http://schemas.microsoft.com/office/drawing/2014/main" id="{7E20EE3D-3672-D64B-2D00-3E18A16148FE}"/>
              </a:ext>
            </a:extLst>
          </p:cNvPr>
          <p:cNvGrpSpPr/>
          <p:nvPr/>
        </p:nvGrpSpPr>
        <p:grpSpPr>
          <a:xfrm>
            <a:off x="3371855" y="3695700"/>
            <a:ext cx="857246" cy="203714"/>
            <a:chOff x="3371855" y="3695700"/>
            <a:chExt cx="857246" cy="203714"/>
          </a:xfrm>
        </p:grpSpPr>
        <p:sp>
          <p:nvSpPr>
            <p:cNvPr id="2029" name="SMARTInkShape-3046">
              <a:extLst>
                <a:ext uri="{FF2B5EF4-FFF2-40B4-BE49-F238E27FC236}">
                  <a16:creationId xmlns:a16="http://schemas.microsoft.com/office/drawing/2014/main" id="{458150C8-47D8-3A5D-6598-63DD0565F04B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4143375" y="3733800"/>
              <a:ext cx="85726" cy="19051"/>
            </a:xfrm>
            <a:custGeom>
              <a:avLst/>
              <a:gdLst/>
              <a:ahLst/>
              <a:cxnLst/>
              <a:rect l="0" t="0" r="0" b="0"/>
              <a:pathLst>
                <a:path w="85726" h="19051">
                  <a:moveTo>
                    <a:pt x="0" y="19050"/>
                  </a:moveTo>
                  <a:lnTo>
                    <a:pt x="0" y="19050"/>
                  </a:lnTo>
                  <a:lnTo>
                    <a:pt x="32493" y="3862"/>
                  </a:lnTo>
                  <a:lnTo>
                    <a:pt x="8572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0" name="SMARTInkShape-3047">
              <a:extLst>
                <a:ext uri="{FF2B5EF4-FFF2-40B4-BE49-F238E27FC236}">
                  <a16:creationId xmlns:a16="http://schemas.microsoft.com/office/drawing/2014/main" id="{EBE502CB-9AFB-A962-CCF2-120C91976D5B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4114869" y="3734425"/>
              <a:ext cx="75677" cy="142251"/>
            </a:xfrm>
            <a:custGeom>
              <a:avLst/>
              <a:gdLst/>
              <a:ahLst/>
              <a:cxnLst/>
              <a:rect l="0" t="0" r="0" b="0"/>
              <a:pathLst>
                <a:path w="75677" h="142251">
                  <a:moveTo>
                    <a:pt x="9456" y="27950"/>
                  </a:moveTo>
                  <a:lnTo>
                    <a:pt x="9456" y="27950"/>
                  </a:lnTo>
                  <a:lnTo>
                    <a:pt x="16995" y="10050"/>
                  </a:lnTo>
                  <a:lnTo>
                    <a:pt x="18865" y="0"/>
                  </a:lnTo>
                  <a:lnTo>
                    <a:pt x="8834" y="4617"/>
                  </a:lnTo>
                  <a:lnTo>
                    <a:pt x="5866" y="9219"/>
                  </a:lnTo>
                  <a:lnTo>
                    <a:pt x="712" y="38183"/>
                  </a:lnTo>
                  <a:lnTo>
                    <a:pt x="0" y="59483"/>
                  </a:lnTo>
                  <a:lnTo>
                    <a:pt x="2784" y="65954"/>
                  </a:lnTo>
                  <a:lnTo>
                    <a:pt x="5008" y="69161"/>
                  </a:lnTo>
                  <a:lnTo>
                    <a:pt x="10301" y="72724"/>
                  </a:lnTo>
                  <a:lnTo>
                    <a:pt x="17240" y="74308"/>
                  </a:lnTo>
                  <a:lnTo>
                    <a:pt x="27379" y="75012"/>
                  </a:lnTo>
                  <a:lnTo>
                    <a:pt x="50077" y="69976"/>
                  </a:lnTo>
                  <a:lnTo>
                    <a:pt x="70956" y="75294"/>
                  </a:lnTo>
                  <a:lnTo>
                    <a:pt x="72680" y="77505"/>
                  </a:lnTo>
                  <a:lnTo>
                    <a:pt x="75450" y="93438"/>
                  </a:lnTo>
                  <a:lnTo>
                    <a:pt x="75676" y="97009"/>
                  </a:lnTo>
                  <a:lnTo>
                    <a:pt x="70940" y="112147"/>
                  </a:lnTo>
                  <a:lnTo>
                    <a:pt x="62888" y="121110"/>
                  </a:lnTo>
                  <a:lnTo>
                    <a:pt x="32051" y="140246"/>
                  </a:lnTo>
                  <a:lnTo>
                    <a:pt x="9456" y="1422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1" name="SMARTInkShape-3048">
              <a:extLst>
                <a:ext uri="{FF2B5EF4-FFF2-40B4-BE49-F238E27FC236}">
                  <a16:creationId xmlns:a16="http://schemas.microsoft.com/office/drawing/2014/main" id="{3D364F31-CE9C-EA10-69EB-444E61848A05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3964277" y="3734028"/>
              <a:ext cx="73312" cy="165386"/>
            </a:xfrm>
            <a:custGeom>
              <a:avLst/>
              <a:gdLst/>
              <a:ahLst/>
              <a:cxnLst/>
              <a:rect l="0" t="0" r="0" b="0"/>
              <a:pathLst>
                <a:path w="73312" h="165386">
                  <a:moveTo>
                    <a:pt x="45748" y="75972"/>
                  </a:moveTo>
                  <a:lnTo>
                    <a:pt x="45748" y="75972"/>
                  </a:lnTo>
                  <a:lnTo>
                    <a:pt x="45748" y="70915"/>
                  </a:lnTo>
                  <a:lnTo>
                    <a:pt x="48570" y="65611"/>
                  </a:lnTo>
                  <a:lnTo>
                    <a:pt x="50804" y="62715"/>
                  </a:lnTo>
                  <a:lnTo>
                    <a:pt x="51236" y="59725"/>
                  </a:lnTo>
                  <a:lnTo>
                    <a:pt x="46024" y="39739"/>
                  </a:lnTo>
                  <a:lnTo>
                    <a:pt x="44874" y="39116"/>
                  </a:lnTo>
                  <a:lnTo>
                    <a:pt x="32514" y="38036"/>
                  </a:lnTo>
                  <a:lnTo>
                    <a:pt x="26461" y="40767"/>
                  </a:lnTo>
                  <a:lnTo>
                    <a:pt x="23365" y="42977"/>
                  </a:lnTo>
                  <a:lnTo>
                    <a:pt x="13951" y="56200"/>
                  </a:lnTo>
                  <a:lnTo>
                    <a:pt x="4459" y="78580"/>
                  </a:lnTo>
                  <a:lnTo>
                    <a:pt x="0" y="110376"/>
                  </a:lnTo>
                  <a:lnTo>
                    <a:pt x="4602" y="128657"/>
                  </a:lnTo>
                  <a:lnTo>
                    <a:pt x="23121" y="156679"/>
                  </a:lnTo>
                  <a:lnTo>
                    <a:pt x="29694" y="164053"/>
                  </a:lnTo>
                  <a:lnTo>
                    <a:pt x="32929" y="165385"/>
                  </a:lnTo>
                  <a:lnTo>
                    <a:pt x="36144" y="165214"/>
                  </a:lnTo>
                  <a:lnTo>
                    <a:pt x="39345" y="164041"/>
                  </a:lnTo>
                  <a:lnTo>
                    <a:pt x="53964" y="152279"/>
                  </a:lnTo>
                  <a:lnTo>
                    <a:pt x="66644" y="125275"/>
                  </a:lnTo>
                  <a:lnTo>
                    <a:pt x="73311" y="83732"/>
                  </a:lnTo>
                  <a:lnTo>
                    <a:pt x="73131" y="38698"/>
                  </a:lnTo>
                  <a:lnTo>
                    <a:pt x="66105" y="8530"/>
                  </a:lnTo>
                  <a:lnTo>
                    <a:pt x="64611" y="5611"/>
                  </a:lnTo>
                  <a:lnTo>
                    <a:pt x="62556" y="3665"/>
                  </a:lnTo>
                  <a:lnTo>
                    <a:pt x="55699" y="0"/>
                  </a:lnTo>
                  <a:lnTo>
                    <a:pt x="55273" y="929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2" name="SMARTInkShape-3049">
              <a:extLst>
                <a:ext uri="{FF2B5EF4-FFF2-40B4-BE49-F238E27FC236}">
                  <a16:creationId xmlns:a16="http://schemas.microsoft.com/office/drawing/2014/main" id="{3BEE53F6-700E-64BB-8E74-9792E4B23FC6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3857625" y="3867150"/>
              <a:ext cx="28576" cy="9526"/>
            </a:xfrm>
            <a:custGeom>
              <a:avLst/>
              <a:gdLst/>
              <a:ahLst/>
              <a:cxnLst/>
              <a:rect l="0" t="0" r="0" b="0"/>
              <a:pathLst>
                <a:path w="28576" h="9526">
                  <a:moveTo>
                    <a:pt x="0" y="9525"/>
                  </a:moveTo>
                  <a:lnTo>
                    <a:pt x="0" y="9525"/>
                  </a:lnTo>
                  <a:lnTo>
                    <a:pt x="8201" y="9525"/>
                  </a:lnTo>
                  <a:lnTo>
                    <a:pt x="8642" y="8467"/>
                  </a:lnTo>
                  <a:lnTo>
                    <a:pt x="9132" y="4468"/>
                  </a:lnTo>
                  <a:lnTo>
                    <a:pt x="10321" y="2979"/>
                  </a:lnTo>
                  <a:lnTo>
                    <a:pt x="17692" y="393"/>
                  </a:lnTo>
                  <a:lnTo>
                    <a:pt x="2857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3" name="SMARTInkShape-3050">
              <a:extLst>
                <a:ext uri="{FF2B5EF4-FFF2-40B4-BE49-F238E27FC236}">
                  <a16:creationId xmlns:a16="http://schemas.microsoft.com/office/drawing/2014/main" id="{EE8E9DED-82B3-D673-55EE-14736136F395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3688035" y="3733860"/>
              <a:ext cx="110335" cy="145880"/>
            </a:xfrm>
            <a:custGeom>
              <a:avLst/>
              <a:gdLst/>
              <a:ahLst/>
              <a:cxnLst/>
              <a:rect l="0" t="0" r="0" b="0"/>
              <a:pathLst>
                <a:path w="110335" h="145880">
                  <a:moveTo>
                    <a:pt x="83865" y="18990"/>
                  </a:moveTo>
                  <a:lnTo>
                    <a:pt x="83865" y="18990"/>
                  </a:lnTo>
                  <a:lnTo>
                    <a:pt x="83865" y="10789"/>
                  </a:lnTo>
                  <a:lnTo>
                    <a:pt x="75664" y="1380"/>
                  </a:lnTo>
                  <a:lnTo>
                    <a:pt x="69676" y="366"/>
                  </a:lnTo>
                  <a:lnTo>
                    <a:pt x="30274" y="17285"/>
                  </a:lnTo>
                  <a:lnTo>
                    <a:pt x="13770" y="32098"/>
                  </a:lnTo>
                  <a:lnTo>
                    <a:pt x="4418" y="51449"/>
                  </a:lnTo>
                  <a:lnTo>
                    <a:pt x="0" y="72234"/>
                  </a:lnTo>
                  <a:lnTo>
                    <a:pt x="1789" y="85341"/>
                  </a:lnTo>
                  <a:lnTo>
                    <a:pt x="14495" y="116314"/>
                  </a:lnTo>
                  <a:lnTo>
                    <a:pt x="20579" y="125040"/>
                  </a:lnTo>
                  <a:lnTo>
                    <a:pt x="40711" y="139264"/>
                  </a:lnTo>
                  <a:lnTo>
                    <a:pt x="52691" y="145823"/>
                  </a:lnTo>
                  <a:lnTo>
                    <a:pt x="59907" y="145879"/>
                  </a:lnTo>
                  <a:lnTo>
                    <a:pt x="83116" y="136902"/>
                  </a:lnTo>
                  <a:lnTo>
                    <a:pt x="93410" y="130309"/>
                  </a:lnTo>
                  <a:lnTo>
                    <a:pt x="96578" y="126011"/>
                  </a:lnTo>
                  <a:lnTo>
                    <a:pt x="110083" y="92964"/>
                  </a:lnTo>
                  <a:lnTo>
                    <a:pt x="110334" y="80442"/>
                  </a:lnTo>
                  <a:lnTo>
                    <a:pt x="103266" y="35776"/>
                  </a:lnTo>
                  <a:lnTo>
                    <a:pt x="97427" y="26098"/>
                  </a:lnTo>
                  <a:lnTo>
                    <a:pt x="81488" y="7694"/>
                  </a:lnTo>
                  <a:lnTo>
                    <a:pt x="74695" y="3386"/>
                  </a:lnTo>
                  <a:lnTo>
                    <a:pt x="65393" y="142"/>
                  </a:lnTo>
                  <a:lnTo>
                    <a:pt x="59930" y="0"/>
                  </a:lnTo>
                  <a:lnTo>
                    <a:pt x="58383" y="1038"/>
                  </a:lnTo>
                  <a:lnTo>
                    <a:pt x="57353" y="2789"/>
                  </a:lnTo>
                  <a:lnTo>
                    <a:pt x="55290" y="946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4" name="SMARTInkShape-3051">
              <a:extLst>
                <a:ext uri="{FF2B5EF4-FFF2-40B4-BE49-F238E27FC236}">
                  <a16:creationId xmlns:a16="http://schemas.microsoft.com/office/drawing/2014/main" id="{FF6EDB36-1BA4-477E-B187-2E0B51EB73A7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3371855" y="3695700"/>
              <a:ext cx="152396" cy="133351"/>
            </a:xfrm>
            <a:custGeom>
              <a:avLst/>
              <a:gdLst/>
              <a:ahLst/>
              <a:cxnLst/>
              <a:rect l="0" t="0" r="0" b="0"/>
              <a:pathLst>
                <a:path w="152396" h="133351">
                  <a:moveTo>
                    <a:pt x="142870" y="0"/>
                  </a:moveTo>
                  <a:lnTo>
                    <a:pt x="142870" y="0"/>
                  </a:lnTo>
                  <a:lnTo>
                    <a:pt x="148358" y="0"/>
                  </a:lnTo>
                  <a:lnTo>
                    <a:pt x="143146" y="0"/>
                  </a:lnTo>
                  <a:lnTo>
                    <a:pt x="137895" y="5057"/>
                  </a:lnTo>
                  <a:lnTo>
                    <a:pt x="91417" y="25510"/>
                  </a:lnTo>
                  <a:lnTo>
                    <a:pt x="46246" y="44809"/>
                  </a:lnTo>
                  <a:lnTo>
                    <a:pt x="35368" y="47432"/>
                  </a:lnTo>
                  <a:lnTo>
                    <a:pt x="19761" y="57739"/>
                  </a:lnTo>
                  <a:lnTo>
                    <a:pt x="13013" y="62704"/>
                  </a:lnTo>
                  <a:lnTo>
                    <a:pt x="164" y="66629"/>
                  </a:lnTo>
                  <a:lnTo>
                    <a:pt x="0" y="75807"/>
                  </a:lnTo>
                  <a:lnTo>
                    <a:pt x="44776" y="98580"/>
                  </a:lnTo>
                  <a:lnTo>
                    <a:pt x="88915" y="110958"/>
                  </a:lnTo>
                  <a:lnTo>
                    <a:pt x="134496" y="123179"/>
                  </a:lnTo>
                  <a:lnTo>
                    <a:pt x="137287" y="123394"/>
                  </a:lnTo>
                  <a:lnTo>
                    <a:pt x="139148" y="124596"/>
                  </a:lnTo>
                  <a:lnTo>
                    <a:pt x="140389" y="126455"/>
                  </a:lnTo>
                  <a:lnTo>
                    <a:pt x="141215" y="128753"/>
                  </a:lnTo>
                  <a:lnTo>
                    <a:pt x="142825" y="130285"/>
                  </a:lnTo>
                  <a:lnTo>
                    <a:pt x="152395" y="1333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P</a:t>
            </a:r>
            <a:r>
              <a:rPr lang="en-US" dirty="0"/>
              <a:t>-Value</a:t>
            </a:r>
          </a:p>
        </p:txBody>
      </p:sp>
      <p:grpSp>
        <p:nvGrpSpPr>
          <p:cNvPr id="779" name="SMARTInkShape-Group526">
            <a:extLst>
              <a:ext uri="{FF2B5EF4-FFF2-40B4-BE49-F238E27FC236}">
                <a16:creationId xmlns:a16="http://schemas.microsoft.com/office/drawing/2014/main" id="{5887FCA0-69F3-A92F-6B40-8D7467DD7534}"/>
              </a:ext>
            </a:extLst>
          </p:cNvPr>
          <p:cNvGrpSpPr/>
          <p:nvPr/>
        </p:nvGrpSpPr>
        <p:grpSpPr>
          <a:xfrm>
            <a:off x="1485900" y="5297617"/>
            <a:ext cx="962026" cy="300158"/>
            <a:chOff x="1485900" y="5297617"/>
            <a:chExt cx="962026" cy="300158"/>
          </a:xfrm>
        </p:grpSpPr>
        <p:sp>
          <p:nvSpPr>
            <p:cNvPr id="771" name="SMARTInkShape-3052">
              <a:extLst>
                <a:ext uri="{FF2B5EF4-FFF2-40B4-BE49-F238E27FC236}">
                  <a16:creationId xmlns:a16="http://schemas.microsoft.com/office/drawing/2014/main" id="{F97442C4-4EB0-8773-30DB-2BD0196A38EC}"/>
                </a:ext>
              </a:extLst>
            </p:cNvPr>
            <p:cNvSpPr/>
            <p:nvPr>
              <p:custDataLst>
                <p:tags r:id="rId165"/>
              </p:custDataLst>
            </p:nvPr>
          </p:nvSpPr>
          <p:spPr>
            <a:xfrm>
              <a:off x="1486100" y="5345633"/>
              <a:ext cx="171251" cy="252142"/>
            </a:xfrm>
            <a:custGeom>
              <a:avLst/>
              <a:gdLst/>
              <a:ahLst/>
              <a:cxnLst/>
              <a:rect l="0" t="0" r="0" b="0"/>
              <a:pathLst>
                <a:path w="171251" h="252142">
                  <a:moveTo>
                    <a:pt x="47425" y="26467"/>
                  </a:moveTo>
                  <a:lnTo>
                    <a:pt x="47425" y="26467"/>
                  </a:lnTo>
                  <a:lnTo>
                    <a:pt x="64759" y="0"/>
                  </a:lnTo>
                  <a:lnTo>
                    <a:pt x="50128" y="45717"/>
                  </a:lnTo>
                  <a:lnTo>
                    <a:pt x="37807" y="90986"/>
                  </a:lnTo>
                  <a:lnTo>
                    <a:pt x="20126" y="135873"/>
                  </a:lnTo>
                  <a:lnTo>
                    <a:pt x="4912" y="183388"/>
                  </a:lnTo>
                  <a:lnTo>
                    <a:pt x="473" y="227297"/>
                  </a:lnTo>
                  <a:lnTo>
                    <a:pt x="0" y="245193"/>
                  </a:lnTo>
                  <a:lnTo>
                    <a:pt x="2050" y="248483"/>
                  </a:lnTo>
                  <a:lnTo>
                    <a:pt x="5533" y="250678"/>
                  </a:lnTo>
                  <a:lnTo>
                    <a:pt x="9972" y="252141"/>
                  </a:lnTo>
                  <a:lnTo>
                    <a:pt x="31389" y="249144"/>
                  </a:lnTo>
                  <a:lnTo>
                    <a:pt x="76397" y="235655"/>
                  </a:lnTo>
                  <a:lnTo>
                    <a:pt x="123677" y="213549"/>
                  </a:lnTo>
                  <a:lnTo>
                    <a:pt x="159025" y="198371"/>
                  </a:lnTo>
                  <a:lnTo>
                    <a:pt x="171250" y="18839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2" name="SMARTInkShape-3053">
              <a:extLst>
                <a:ext uri="{FF2B5EF4-FFF2-40B4-BE49-F238E27FC236}">
                  <a16:creationId xmlns:a16="http://schemas.microsoft.com/office/drawing/2014/main" id="{C27D223E-3E06-F144-265B-F74BDEEB3017}"/>
                </a:ext>
              </a:extLst>
            </p:cNvPr>
            <p:cNvSpPr/>
            <p:nvPr>
              <p:custDataLst>
                <p:tags r:id="rId166"/>
              </p:custDataLst>
            </p:nvPr>
          </p:nvSpPr>
          <p:spPr>
            <a:xfrm>
              <a:off x="1485900" y="5429250"/>
              <a:ext cx="171451" cy="57151"/>
            </a:xfrm>
            <a:custGeom>
              <a:avLst/>
              <a:gdLst/>
              <a:ahLst/>
              <a:cxnLst/>
              <a:rect l="0" t="0" r="0" b="0"/>
              <a:pathLst>
                <a:path w="171451" h="57151">
                  <a:moveTo>
                    <a:pt x="0" y="57150"/>
                  </a:moveTo>
                  <a:lnTo>
                    <a:pt x="0" y="57150"/>
                  </a:lnTo>
                  <a:lnTo>
                    <a:pt x="16247" y="41962"/>
                  </a:lnTo>
                  <a:lnTo>
                    <a:pt x="28648" y="36041"/>
                  </a:lnTo>
                  <a:lnTo>
                    <a:pt x="31799" y="33552"/>
                  </a:lnTo>
                  <a:lnTo>
                    <a:pt x="65156" y="23013"/>
                  </a:lnTo>
                  <a:lnTo>
                    <a:pt x="106038" y="14515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3" name="SMARTInkShape-3054">
              <a:extLst>
                <a:ext uri="{FF2B5EF4-FFF2-40B4-BE49-F238E27FC236}">
                  <a16:creationId xmlns:a16="http://schemas.microsoft.com/office/drawing/2014/main" id="{876E0662-6DF9-95E0-114E-0E198BE05E39}"/>
                </a:ext>
              </a:extLst>
            </p:cNvPr>
            <p:cNvSpPr/>
            <p:nvPr>
              <p:custDataLst>
                <p:tags r:id="rId167"/>
              </p:custDataLst>
            </p:nvPr>
          </p:nvSpPr>
          <p:spPr>
            <a:xfrm>
              <a:off x="1736063" y="5449706"/>
              <a:ext cx="125885" cy="128256"/>
            </a:xfrm>
            <a:custGeom>
              <a:avLst/>
              <a:gdLst/>
              <a:ahLst/>
              <a:cxnLst/>
              <a:rect l="0" t="0" r="0" b="0"/>
              <a:pathLst>
                <a:path w="125885" h="128256">
                  <a:moveTo>
                    <a:pt x="16537" y="36694"/>
                  </a:moveTo>
                  <a:lnTo>
                    <a:pt x="16537" y="36694"/>
                  </a:lnTo>
                  <a:lnTo>
                    <a:pt x="57693" y="35636"/>
                  </a:lnTo>
                  <a:lnTo>
                    <a:pt x="97848" y="26333"/>
                  </a:lnTo>
                  <a:lnTo>
                    <a:pt x="119281" y="17731"/>
                  </a:lnTo>
                  <a:lnTo>
                    <a:pt x="124995" y="13096"/>
                  </a:lnTo>
                  <a:lnTo>
                    <a:pt x="125884" y="10379"/>
                  </a:lnTo>
                  <a:lnTo>
                    <a:pt x="125419" y="7509"/>
                  </a:lnTo>
                  <a:lnTo>
                    <a:pt x="124049" y="4537"/>
                  </a:lnTo>
                  <a:lnTo>
                    <a:pt x="122078" y="2557"/>
                  </a:lnTo>
                  <a:lnTo>
                    <a:pt x="117067" y="355"/>
                  </a:lnTo>
                  <a:lnTo>
                    <a:pt x="88958" y="0"/>
                  </a:lnTo>
                  <a:lnTo>
                    <a:pt x="57868" y="7361"/>
                  </a:lnTo>
                  <a:lnTo>
                    <a:pt x="41609" y="16954"/>
                  </a:lnTo>
                  <a:lnTo>
                    <a:pt x="20555" y="39312"/>
                  </a:lnTo>
                  <a:lnTo>
                    <a:pt x="3141" y="73194"/>
                  </a:lnTo>
                  <a:lnTo>
                    <a:pt x="0" y="83961"/>
                  </a:lnTo>
                  <a:lnTo>
                    <a:pt x="1426" y="95095"/>
                  </a:lnTo>
                  <a:lnTo>
                    <a:pt x="6646" y="107101"/>
                  </a:lnTo>
                  <a:lnTo>
                    <a:pt x="16022" y="119491"/>
                  </a:lnTo>
                  <a:lnTo>
                    <a:pt x="27244" y="126410"/>
                  </a:lnTo>
                  <a:lnTo>
                    <a:pt x="33200" y="128255"/>
                  </a:lnTo>
                  <a:lnTo>
                    <a:pt x="102262" y="12241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4" name="SMARTInkShape-3055">
              <a:extLst>
                <a:ext uri="{FF2B5EF4-FFF2-40B4-BE49-F238E27FC236}">
                  <a16:creationId xmlns:a16="http://schemas.microsoft.com/office/drawing/2014/main" id="{C7C21F31-DBA4-C2D4-51F7-FB26C46E8CAC}"/>
                </a:ext>
              </a:extLst>
            </p:cNvPr>
            <p:cNvSpPr/>
            <p:nvPr>
              <p:custDataLst>
                <p:tags r:id="rId168"/>
              </p:custDataLst>
            </p:nvPr>
          </p:nvSpPr>
          <p:spPr>
            <a:xfrm>
              <a:off x="1914525" y="5439008"/>
              <a:ext cx="145805" cy="100219"/>
            </a:xfrm>
            <a:custGeom>
              <a:avLst/>
              <a:gdLst/>
              <a:ahLst/>
              <a:cxnLst/>
              <a:rect l="0" t="0" r="0" b="0"/>
              <a:pathLst>
                <a:path w="145805" h="100219">
                  <a:moveTo>
                    <a:pt x="133350" y="18817"/>
                  </a:moveTo>
                  <a:lnTo>
                    <a:pt x="133350" y="18817"/>
                  </a:lnTo>
                  <a:lnTo>
                    <a:pt x="138407" y="8704"/>
                  </a:lnTo>
                  <a:lnTo>
                    <a:pt x="138838" y="5725"/>
                  </a:lnTo>
                  <a:lnTo>
                    <a:pt x="138067" y="3739"/>
                  </a:lnTo>
                  <a:lnTo>
                    <a:pt x="136495" y="2415"/>
                  </a:lnTo>
                  <a:lnTo>
                    <a:pt x="131926" y="944"/>
                  </a:lnTo>
                  <a:lnTo>
                    <a:pt x="105199" y="0"/>
                  </a:lnTo>
                  <a:lnTo>
                    <a:pt x="81382" y="4893"/>
                  </a:lnTo>
                  <a:lnTo>
                    <a:pt x="65976" y="13045"/>
                  </a:lnTo>
                  <a:lnTo>
                    <a:pt x="54709" y="22164"/>
                  </a:lnTo>
                  <a:lnTo>
                    <a:pt x="53406" y="25281"/>
                  </a:lnTo>
                  <a:lnTo>
                    <a:pt x="53596" y="28418"/>
                  </a:lnTo>
                  <a:lnTo>
                    <a:pt x="56629" y="34726"/>
                  </a:lnTo>
                  <a:lnTo>
                    <a:pt x="61505" y="41057"/>
                  </a:lnTo>
                  <a:lnTo>
                    <a:pt x="75256" y="50572"/>
                  </a:lnTo>
                  <a:lnTo>
                    <a:pt x="87680" y="55037"/>
                  </a:lnTo>
                  <a:lnTo>
                    <a:pt x="129301" y="61809"/>
                  </a:lnTo>
                  <a:lnTo>
                    <a:pt x="143910" y="70126"/>
                  </a:lnTo>
                  <a:lnTo>
                    <a:pt x="145682" y="72073"/>
                  </a:lnTo>
                  <a:lnTo>
                    <a:pt x="145804" y="73371"/>
                  </a:lnTo>
                  <a:lnTo>
                    <a:pt x="142060" y="75872"/>
                  </a:lnTo>
                  <a:lnTo>
                    <a:pt x="133341" y="80511"/>
                  </a:lnTo>
                  <a:lnTo>
                    <a:pt x="89945" y="90111"/>
                  </a:lnTo>
                  <a:lnTo>
                    <a:pt x="46926" y="97192"/>
                  </a:lnTo>
                  <a:lnTo>
                    <a:pt x="29323" y="100218"/>
                  </a:lnTo>
                  <a:lnTo>
                    <a:pt x="0" y="9501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5" name="SMARTInkShape-3056">
              <a:extLst>
                <a:ext uri="{FF2B5EF4-FFF2-40B4-BE49-F238E27FC236}">
                  <a16:creationId xmlns:a16="http://schemas.microsoft.com/office/drawing/2014/main" id="{34B1EDDF-EBE9-110C-D228-BD83157F33CC}"/>
                </a:ext>
              </a:extLst>
            </p:cNvPr>
            <p:cNvSpPr/>
            <p:nvPr>
              <p:custDataLst>
                <p:tags r:id="rId169"/>
              </p:custDataLst>
            </p:nvPr>
          </p:nvSpPr>
          <p:spPr>
            <a:xfrm>
              <a:off x="2105025" y="5297617"/>
              <a:ext cx="76201" cy="245352"/>
            </a:xfrm>
            <a:custGeom>
              <a:avLst/>
              <a:gdLst/>
              <a:ahLst/>
              <a:cxnLst/>
              <a:rect l="0" t="0" r="0" b="0"/>
              <a:pathLst>
                <a:path w="76201" h="245352">
                  <a:moveTo>
                    <a:pt x="9525" y="17333"/>
                  </a:moveTo>
                  <a:lnTo>
                    <a:pt x="9525" y="17333"/>
                  </a:lnTo>
                  <a:lnTo>
                    <a:pt x="26859" y="0"/>
                  </a:lnTo>
                  <a:lnTo>
                    <a:pt x="27431" y="486"/>
                  </a:lnTo>
                  <a:lnTo>
                    <a:pt x="28067" y="3849"/>
                  </a:lnTo>
                  <a:lnTo>
                    <a:pt x="20871" y="27722"/>
                  </a:lnTo>
                  <a:lnTo>
                    <a:pt x="13357" y="42167"/>
                  </a:lnTo>
                  <a:lnTo>
                    <a:pt x="3315" y="84434"/>
                  </a:lnTo>
                  <a:lnTo>
                    <a:pt x="194" y="131473"/>
                  </a:lnTo>
                  <a:lnTo>
                    <a:pt x="11" y="176075"/>
                  </a:lnTo>
                  <a:lnTo>
                    <a:pt x="1" y="221570"/>
                  </a:lnTo>
                  <a:lnTo>
                    <a:pt x="0" y="243968"/>
                  </a:lnTo>
                  <a:lnTo>
                    <a:pt x="1058" y="244623"/>
                  </a:lnTo>
                  <a:lnTo>
                    <a:pt x="5057" y="245351"/>
                  </a:lnTo>
                  <a:lnTo>
                    <a:pt x="18314" y="240704"/>
                  </a:lnTo>
                  <a:lnTo>
                    <a:pt x="63955" y="214130"/>
                  </a:lnTo>
                  <a:lnTo>
                    <a:pt x="76200" y="20783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6" name="SMARTInkShape-3057">
              <a:extLst>
                <a:ext uri="{FF2B5EF4-FFF2-40B4-BE49-F238E27FC236}">
                  <a16:creationId xmlns:a16="http://schemas.microsoft.com/office/drawing/2014/main" id="{BC66D5A5-BCF0-73C2-002A-125829AD2426}"/>
                </a:ext>
              </a:extLst>
            </p:cNvPr>
            <p:cNvSpPr/>
            <p:nvPr>
              <p:custDataLst>
                <p:tags r:id="rId170"/>
              </p:custDataLst>
            </p:nvPr>
          </p:nvSpPr>
          <p:spPr>
            <a:xfrm>
              <a:off x="2057400" y="5391150"/>
              <a:ext cx="142876" cy="28576"/>
            </a:xfrm>
            <a:custGeom>
              <a:avLst/>
              <a:gdLst/>
              <a:ahLst/>
              <a:cxnLst/>
              <a:rect l="0" t="0" r="0" b="0"/>
              <a:pathLst>
                <a:path w="142876" h="28576">
                  <a:moveTo>
                    <a:pt x="0" y="28575"/>
                  </a:moveTo>
                  <a:lnTo>
                    <a:pt x="0" y="28575"/>
                  </a:lnTo>
                  <a:lnTo>
                    <a:pt x="0" y="19442"/>
                  </a:lnTo>
                  <a:lnTo>
                    <a:pt x="37981" y="3885"/>
                  </a:lnTo>
                  <a:lnTo>
                    <a:pt x="80257" y="341"/>
                  </a:lnTo>
                  <a:lnTo>
                    <a:pt x="1428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7" name="SMARTInkShape-3058">
              <a:extLst>
                <a:ext uri="{FF2B5EF4-FFF2-40B4-BE49-F238E27FC236}">
                  <a16:creationId xmlns:a16="http://schemas.microsoft.com/office/drawing/2014/main" id="{736311CB-0457-A86B-465D-D8F7CEA476EE}"/>
                </a:ext>
              </a:extLst>
            </p:cNvPr>
            <p:cNvSpPr/>
            <p:nvPr>
              <p:custDataLst>
                <p:tags r:id="rId171"/>
              </p:custDataLst>
            </p:nvPr>
          </p:nvSpPr>
          <p:spPr>
            <a:xfrm>
              <a:off x="2200275" y="5391184"/>
              <a:ext cx="152401" cy="104338"/>
            </a:xfrm>
            <a:custGeom>
              <a:avLst/>
              <a:gdLst/>
              <a:ahLst/>
              <a:cxnLst/>
              <a:rect l="0" t="0" r="0" b="0"/>
              <a:pathLst>
                <a:path w="152401" h="104338">
                  <a:moveTo>
                    <a:pt x="152400" y="9491"/>
                  </a:moveTo>
                  <a:lnTo>
                    <a:pt x="152400" y="9491"/>
                  </a:lnTo>
                  <a:lnTo>
                    <a:pt x="152400" y="4435"/>
                  </a:lnTo>
                  <a:lnTo>
                    <a:pt x="150283" y="2946"/>
                  </a:lnTo>
                  <a:lnTo>
                    <a:pt x="131678" y="554"/>
                  </a:lnTo>
                  <a:lnTo>
                    <a:pt x="88802" y="0"/>
                  </a:lnTo>
                  <a:lnTo>
                    <a:pt x="78979" y="2803"/>
                  </a:lnTo>
                  <a:lnTo>
                    <a:pt x="64049" y="13226"/>
                  </a:lnTo>
                  <a:lnTo>
                    <a:pt x="60216" y="19265"/>
                  </a:lnTo>
                  <a:lnTo>
                    <a:pt x="59194" y="22357"/>
                  </a:lnTo>
                  <a:lnTo>
                    <a:pt x="59571" y="25476"/>
                  </a:lnTo>
                  <a:lnTo>
                    <a:pt x="62812" y="31764"/>
                  </a:lnTo>
                  <a:lnTo>
                    <a:pt x="70587" y="41256"/>
                  </a:lnTo>
                  <a:lnTo>
                    <a:pt x="76528" y="44776"/>
                  </a:lnTo>
                  <a:lnTo>
                    <a:pt x="119902" y="55627"/>
                  </a:lnTo>
                  <a:lnTo>
                    <a:pt x="124385" y="57182"/>
                  </a:lnTo>
                  <a:lnTo>
                    <a:pt x="127373" y="59276"/>
                  </a:lnTo>
                  <a:lnTo>
                    <a:pt x="129365" y="61731"/>
                  </a:lnTo>
                  <a:lnTo>
                    <a:pt x="134401" y="64459"/>
                  </a:lnTo>
                  <a:lnTo>
                    <a:pt x="137226" y="65186"/>
                  </a:lnTo>
                  <a:lnTo>
                    <a:pt x="139109" y="66729"/>
                  </a:lnTo>
                  <a:lnTo>
                    <a:pt x="141201" y="71266"/>
                  </a:lnTo>
                  <a:lnTo>
                    <a:pt x="140701" y="73958"/>
                  </a:lnTo>
                  <a:lnTo>
                    <a:pt x="137323" y="79770"/>
                  </a:lnTo>
                  <a:lnTo>
                    <a:pt x="134940" y="81744"/>
                  </a:lnTo>
                  <a:lnTo>
                    <a:pt x="116277" y="91891"/>
                  </a:lnTo>
                  <a:lnTo>
                    <a:pt x="77839" y="97843"/>
                  </a:lnTo>
                  <a:lnTo>
                    <a:pt x="32377" y="104135"/>
                  </a:lnTo>
                  <a:lnTo>
                    <a:pt x="27935" y="104337"/>
                  </a:lnTo>
                  <a:lnTo>
                    <a:pt x="0" y="9521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8" name="SMARTInkShape-3059">
              <a:extLst>
                <a:ext uri="{FF2B5EF4-FFF2-40B4-BE49-F238E27FC236}">
                  <a16:creationId xmlns:a16="http://schemas.microsoft.com/office/drawing/2014/main" id="{6E077C0A-951C-58D2-285E-8E14BE6D489F}"/>
                </a:ext>
              </a:extLst>
            </p:cNvPr>
            <p:cNvSpPr/>
            <p:nvPr>
              <p:custDataLst>
                <p:tags r:id="rId172"/>
              </p:custDataLst>
            </p:nvPr>
          </p:nvSpPr>
          <p:spPr>
            <a:xfrm>
              <a:off x="2438400" y="5486400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0" y="9525"/>
                  </a:moveTo>
                  <a:lnTo>
                    <a:pt x="0" y="9525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91" name="SMARTInkShape-Group527">
            <a:extLst>
              <a:ext uri="{FF2B5EF4-FFF2-40B4-BE49-F238E27FC236}">
                <a16:creationId xmlns:a16="http://schemas.microsoft.com/office/drawing/2014/main" id="{F49A98EF-1C7E-8E76-5934-2576E32895B4}"/>
              </a:ext>
            </a:extLst>
          </p:cNvPr>
          <p:cNvGrpSpPr/>
          <p:nvPr/>
        </p:nvGrpSpPr>
        <p:grpSpPr>
          <a:xfrm>
            <a:off x="6401749" y="4727048"/>
            <a:ext cx="1434678" cy="339387"/>
            <a:chOff x="6401749" y="4727048"/>
            <a:chExt cx="1434678" cy="339387"/>
          </a:xfrm>
        </p:grpSpPr>
        <p:sp>
          <p:nvSpPr>
            <p:cNvPr id="780" name="SMARTInkShape-3060">
              <a:extLst>
                <a:ext uri="{FF2B5EF4-FFF2-40B4-BE49-F238E27FC236}">
                  <a16:creationId xmlns:a16="http://schemas.microsoft.com/office/drawing/2014/main" id="{FDA277C2-D75D-BB73-4007-0640EFB4B6A1}"/>
                </a:ext>
              </a:extLst>
            </p:cNvPr>
            <p:cNvSpPr/>
            <p:nvPr>
              <p:custDataLst>
                <p:tags r:id="rId154"/>
              </p:custDataLst>
            </p:nvPr>
          </p:nvSpPr>
          <p:spPr>
            <a:xfrm>
              <a:off x="6401749" y="4734042"/>
              <a:ext cx="303721" cy="332393"/>
            </a:xfrm>
            <a:custGeom>
              <a:avLst/>
              <a:gdLst/>
              <a:ahLst/>
              <a:cxnLst/>
              <a:rect l="0" t="0" r="0" b="0"/>
              <a:pathLst>
                <a:path w="303721" h="332393">
                  <a:moveTo>
                    <a:pt x="56201" y="9408"/>
                  </a:moveTo>
                  <a:lnTo>
                    <a:pt x="56201" y="9408"/>
                  </a:lnTo>
                  <a:lnTo>
                    <a:pt x="56201" y="0"/>
                  </a:lnTo>
                  <a:lnTo>
                    <a:pt x="61257" y="4974"/>
                  </a:lnTo>
                  <a:lnTo>
                    <a:pt x="60917" y="15904"/>
                  </a:lnTo>
                  <a:lnTo>
                    <a:pt x="49217" y="62318"/>
                  </a:lnTo>
                  <a:lnTo>
                    <a:pt x="33892" y="102558"/>
                  </a:lnTo>
                  <a:lnTo>
                    <a:pt x="20201" y="148889"/>
                  </a:lnTo>
                  <a:lnTo>
                    <a:pt x="474" y="195215"/>
                  </a:lnTo>
                  <a:lnTo>
                    <a:pt x="0" y="196779"/>
                  </a:lnTo>
                  <a:lnTo>
                    <a:pt x="39205" y="167231"/>
                  </a:lnTo>
                  <a:lnTo>
                    <a:pt x="79990" y="136286"/>
                  </a:lnTo>
                  <a:lnTo>
                    <a:pt x="115034" y="115003"/>
                  </a:lnTo>
                  <a:lnTo>
                    <a:pt x="117648" y="111555"/>
                  </a:lnTo>
                  <a:lnTo>
                    <a:pt x="123374" y="107723"/>
                  </a:lnTo>
                  <a:lnTo>
                    <a:pt x="132549" y="105566"/>
                  </a:lnTo>
                  <a:lnTo>
                    <a:pt x="141378" y="104711"/>
                  </a:lnTo>
                  <a:lnTo>
                    <a:pt x="136707" y="104674"/>
                  </a:lnTo>
                  <a:lnTo>
                    <a:pt x="135271" y="105727"/>
                  </a:lnTo>
                  <a:lnTo>
                    <a:pt x="125030" y="123956"/>
                  </a:lnTo>
                  <a:lnTo>
                    <a:pt x="120243" y="157858"/>
                  </a:lnTo>
                  <a:lnTo>
                    <a:pt x="116414" y="167460"/>
                  </a:lnTo>
                  <a:lnTo>
                    <a:pt x="113755" y="192003"/>
                  </a:lnTo>
                  <a:lnTo>
                    <a:pt x="121588" y="215617"/>
                  </a:lnTo>
                  <a:lnTo>
                    <a:pt x="123075" y="216730"/>
                  </a:lnTo>
                  <a:lnTo>
                    <a:pt x="127550" y="217968"/>
                  </a:lnTo>
                  <a:lnTo>
                    <a:pt x="136020" y="218665"/>
                  </a:lnTo>
                  <a:lnTo>
                    <a:pt x="161456" y="211295"/>
                  </a:lnTo>
                  <a:lnTo>
                    <a:pt x="171068" y="205675"/>
                  </a:lnTo>
                  <a:lnTo>
                    <a:pt x="182428" y="191504"/>
                  </a:lnTo>
                  <a:lnTo>
                    <a:pt x="190260" y="175356"/>
                  </a:lnTo>
                  <a:lnTo>
                    <a:pt x="207173" y="159154"/>
                  </a:lnTo>
                  <a:lnTo>
                    <a:pt x="214880" y="144794"/>
                  </a:lnTo>
                  <a:lnTo>
                    <a:pt x="215963" y="140941"/>
                  </a:lnTo>
                  <a:lnTo>
                    <a:pt x="217742" y="138371"/>
                  </a:lnTo>
                  <a:lnTo>
                    <a:pt x="219987" y="136659"/>
                  </a:lnTo>
                  <a:lnTo>
                    <a:pt x="222541" y="135517"/>
                  </a:lnTo>
                  <a:lnTo>
                    <a:pt x="223186" y="134755"/>
                  </a:lnTo>
                  <a:lnTo>
                    <a:pt x="222558" y="134248"/>
                  </a:lnTo>
                  <a:lnTo>
                    <a:pt x="219001" y="133433"/>
                  </a:lnTo>
                  <a:lnTo>
                    <a:pt x="211754" y="147423"/>
                  </a:lnTo>
                  <a:lnTo>
                    <a:pt x="209535" y="160250"/>
                  </a:lnTo>
                  <a:lnTo>
                    <a:pt x="208723" y="190844"/>
                  </a:lnTo>
                  <a:lnTo>
                    <a:pt x="211478" y="198702"/>
                  </a:lnTo>
                  <a:lnTo>
                    <a:pt x="213694" y="202279"/>
                  </a:lnTo>
                  <a:lnTo>
                    <a:pt x="218346" y="203605"/>
                  </a:lnTo>
                  <a:lnTo>
                    <a:pt x="231982" y="202257"/>
                  </a:lnTo>
                  <a:lnTo>
                    <a:pt x="257944" y="192769"/>
                  </a:lnTo>
                  <a:lnTo>
                    <a:pt x="277840" y="177579"/>
                  </a:lnTo>
                  <a:lnTo>
                    <a:pt x="303720" y="142899"/>
                  </a:lnTo>
                  <a:lnTo>
                    <a:pt x="298756" y="147857"/>
                  </a:lnTo>
                  <a:lnTo>
                    <a:pt x="289659" y="191667"/>
                  </a:lnTo>
                  <a:lnTo>
                    <a:pt x="282618" y="230639"/>
                  </a:lnTo>
                  <a:lnTo>
                    <a:pt x="279597" y="246375"/>
                  </a:lnTo>
                  <a:lnTo>
                    <a:pt x="281731" y="263299"/>
                  </a:lnTo>
                  <a:lnTo>
                    <a:pt x="271279" y="305505"/>
                  </a:lnTo>
                  <a:lnTo>
                    <a:pt x="262332" y="323388"/>
                  </a:lnTo>
                  <a:lnTo>
                    <a:pt x="258180" y="326678"/>
                  </a:lnTo>
                  <a:lnTo>
                    <a:pt x="247922" y="330334"/>
                  </a:lnTo>
                  <a:lnTo>
                    <a:pt x="230247" y="332392"/>
                  </a:lnTo>
                  <a:lnTo>
                    <a:pt x="206548" y="327945"/>
                  </a:lnTo>
                  <a:lnTo>
                    <a:pt x="189530" y="319924"/>
                  </a:lnTo>
                  <a:lnTo>
                    <a:pt x="170501" y="30468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1" name="SMARTInkShape-3061">
              <a:extLst>
                <a:ext uri="{FF2B5EF4-FFF2-40B4-BE49-F238E27FC236}">
                  <a16:creationId xmlns:a16="http://schemas.microsoft.com/office/drawing/2014/main" id="{E147CE1B-4AB8-390B-7E3A-8EEF1A51FB1F}"/>
                </a:ext>
              </a:extLst>
            </p:cNvPr>
            <p:cNvSpPr/>
            <p:nvPr>
              <p:custDataLst>
                <p:tags r:id="rId155"/>
              </p:custDataLst>
            </p:nvPr>
          </p:nvSpPr>
          <p:spPr>
            <a:xfrm>
              <a:off x="6734186" y="4850666"/>
              <a:ext cx="142610" cy="173331"/>
            </a:xfrm>
            <a:custGeom>
              <a:avLst/>
              <a:gdLst/>
              <a:ahLst/>
              <a:cxnLst/>
              <a:rect l="0" t="0" r="0" b="0"/>
              <a:pathLst>
                <a:path w="142610" h="173331">
                  <a:moveTo>
                    <a:pt x="38089" y="64234"/>
                  </a:moveTo>
                  <a:lnTo>
                    <a:pt x="38089" y="64234"/>
                  </a:lnTo>
                  <a:lnTo>
                    <a:pt x="46289" y="56033"/>
                  </a:lnTo>
                  <a:lnTo>
                    <a:pt x="55699" y="54825"/>
                  </a:lnTo>
                  <a:lnTo>
                    <a:pt x="49410" y="65085"/>
                  </a:lnTo>
                  <a:lnTo>
                    <a:pt x="48812" y="67975"/>
                  </a:lnTo>
                  <a:lnTo>
                    <a:pt x="47354" y="69904"/>
                  </a:lnTo>
                  <a:lnTo>
                    <a:pt x="42912" y="72046"/>
                  </a:lnTo>
                  <a:lnTo>
                    <a:pt x="41304" y="73675"/>
                  </a:lnTo>
                  <a:lnTo>
                    <a:pt x="35902" y="83895"/>
                  </a:lnTo>
                  <a:lnTo>
                    <a:pt x="33456" y="86866"/>
                  </a:lnTo>
                  <a:lnTo>
                    <a:pt x="30738" y="95812"/>
                  </a:lnTo>
                  <a:lnTo>
                    <a:pt x="30014" y="101162"/>
                  </a:lnTo>
                  <a:lnTo>
                    <a:pt x="28472" y="104728"/>
                  </a:lnTo>
                  <a:lnTo>
                    <a:pt x="26386" y="107104"/>
                  </a:lnTo>
                  <a:lnTo>
                    <a:pt x="23936" y="108689"/>
                  </a:lnTo>
                  <a:lnTo>
                    <a:pt x="21216" y="116096"/>
                  </a:lnTo>
                  <a:lnTo>
                    <a:pt x="9944" y="163107"/>
                  </a:lnTo>
                  <a:lnTo>
                    <a:pt x="6882" y="169208"/>
                  </a:lnTo>
                  <a:lnTo>
                    <a:pt x="4585" y="172316"/>
                  </a:lnTo>
                  <a:lnTo>
                    <a:pt x="3053" y="173330"/>
                  </a:lnTo>
                  <a:lnTo>
                    <a:pt x="2032" y="172948"/>
                  </a:lnTo>
                  <a:lnTo>
                    <a:pt x="25" y="169078"/>
                  </a:lnTo>
                  <a:lnTo>
                    <a:pt x="0" y="163972"/>
                  </a:lnTo>
                  <a:lnTo>
                    <a:pt x="2816" y="158657"/>
                  </a:lnTo>
                  <a:lnTo>
                    <a:pt x="7596" y="150649"/>
                  </a:lnTo>
                  <a:lnTo>
                    <a:pt x="28638" y="107371"/>
                  </a:lnTo>
                  <a:lnTo>
                    <a:pt x="36005" y="91871"/>
                  </a:lnTo>
                  <a:lnTo>
                    <a:pt x="66077" y="45315"/>
                  </a:lnTo>
                  <a:lnTo>
                    <a:pt x="74870" y="32543"/>
                  </a:lnTo>
                  <a:lnTo>
                    <a:pt x="97670" y="14510"/>
                  </a:lnTo>
                  <a:lnTo>
                    <a:pt x="128175" y="1221"/>
                  </a:lnTo>
                  <a:lnTo>
                    <a:pt x="133072" y="0"/>
                  </a:lnTo>
                  <a:lnTo>
                    <a:pt x="136336" y="245"/>
                  </a:lnTo>
                  <a:lnTo>
                    <a:pt x="138512" y="1466"/>
                  </a:lnTo>
                  <a:lnTo>
                    <a:pt x="139963" y="3339"/>
                  </a:lnTo>
                  <a:lnTo>
                    <a:pt x="141574" y="8242"/>
                  </a:lnTo>
                  <a:lnTo>
                    <a:pt x="142609" y="20013"/>
                  </a:lnTo>
                  <a:lnTo>
                    <a:pt x="139929" y="26236"/>
                  </a:lnTo>
                  <a:lnTo>
                    <a:pt x="120466" y="48365"/>
                  </a:lnTo>
                  <a:lnTo>
                    <a:pt x="79302" y="71773"/>
                  </a:lnTo>
                  <a:lnTo>
                    <a:pt x="63814" y="78168"/>
                  </a:lnTo>
                  <a:lnTo>
                    <a:pt x="19039" y="8328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2" name="SMARTInkShape-3062">
              <a:extLst>
                <a:ext uri="{FF2B5EF4-FFF2-40B4-BE49-F238E27FC236}">
                  <a16:creationId xmlns:a16="http://schemas.microsoft.com/office/drawing/2014/main" id="{722DB96C-91E7-A74C-7053-E7CD83B3C5CC}"/>
                </a:ext>
              </a:extLst>
            </p:cNvPr>
            <p:cNvSpPr/>
            <p:nvPr>
              <p:custDataLst>
                <p:tags r:id="rId156"/>
              </p:custDataLst>
            </p:nvPr>
          </p:nvSpPr>
          <p:spPr>
            <a:xfrm>
              <a:off x="6888129" y="4867275"/>
              <a:ext cx="64027" cy="108330"/>
            </a:xfrm>
            <a:custGeom>
              <a:avLst/>
              <a:gdLst/>
              <a:ahLst/>
              <a:cxnLst/>
              <a:rect l="0" t="0" r="0" b="0"/>
              <a:pathLst>
                <a:path w="64027" h="108330">
                  <a:moveTo>
                    <a:pt x="36546" y="19050"/>
                  </a:moveTo>
                  <a:lnTo>
                    <a:pt x="36546" y="19050"/>
                  </a:lnTo>
                  <a:lnTo>
                    <a:pt x="46659" y="19050"/>
                  </a:lnTo>
                  <a:lnTo>
                    <a:pt x="49638" y="17992"/>
                  </a:lnTo>
                  <a:lnTo>
                    <a:pt x="51624" y="16228"/>
                  </a:lnTo>
                  <a:lnTo>
                    <a:pt x="53830" y="11446"/>
                  </a:lnTo>
                  <a:lnTo>
                    <a:pt x="55363" y="1717"/>
                  </a:lnTo>
                  <a:lnTo>
                    <a:pt x="54382" y="1144"/>
                  </a:lnTo>
                  <a:lnTo>
                    <a:pt x="50470" y="508"/>
                  </a:lnTo>
                  <a:lnTo>
                    <a:pt x="26244" y="14251"/>
                  </a:lnTo>
                  <a:lnTo>
                    <a:pt x="13855" y="24919"/>
                  </a:lnTo>
                  <a:lnTo>
                    <a:pt x="3689" y="51325"/>
                  </a:lnTo>
                  <a:lnTo>
                    <a:pt x="0" y="77296"/>
                  </a:lnTo>
                  <a:lnTo>
                    <a:pt x="1959" y="90093"/>
                  </a:lnTo>
                  <a:lnTo>
                    <a:pt x="3963" y="94986"/>
                  </a:lnTo>
                  <a:lnTo>
                    <a:pt x="11834" y="103248"/>
                  </a:lnTo>
                  <a:lnTo>
                    <a:pt x="16897" y="106931"/>
                  </a:lnTo>
                  <a:lnTo>
                    <a:pt x="22388" y="108329"/>
                  </a:lnTo>
                  <a:lnTo>
                    <a:pt x="34135" y="107060"/>
                  </a:lnTo>
                  <a:lnTo>
                    <a:pt x="46411" y="94502"/>
                  </a:lnTo>
                  <a:lnTo>
                    <a:pt x="56805" y="75867"/>
                  </a:lnTo>
                  <a:lnTo>
                    <a:pt x="63478" y="38035"/>
                  </a:lnTo>
                  <a:lnTo>
                    <a:pt x="64026" y="28532"/>
                  </a:lnTo>
                  <a:lnTo>
                    <a:pt x="62274" y="21137"/>
                  </a:lnTo>
                  <a:lnTo>
                    <a:pt x="54684" y="10100"/>
                  </a:lnTo>
                  <a:lnTo>
                    <a:pt x="27021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3" name="SMARTInkShape-3063">
              <a:extLst>
                <a:ext uri="{FF2B5EF4-FFF2-40B4-BE49-F238E27FC236}">
                  <a16:creationId xmlns:a16="http://schemas.microsoft.com/office/drawing/2014/main" id="{3CD1605A-7B04-FBE0-3DA1-85E60D8FA120}"/>
                </a:ext>
              </a:extLst>
            </p:cNvPr>
            <p:cNvSpPr/>
            <p:nvPr>
              <p:custDataLst>
                <p:tags r:id="rId157"/>
              </p:custDataLst>
            </p:nvPr>
          </p:nvSpPr>
          <p:spPr>
            <a:xfrm>
              <a:off x="7039418" y="4727048"/>
              <a:ext cx="75758" cy="233459"/>
            </a:xfrm>
            <a:custGeom>
              <a:avLst/>
              <a:gdLst/>
              <a:ahLst/>
              <a:cxnLst/>
              <a:rect l="0" t="0" r="0" b="0"/>
              <a:pathLst>
                <a:path w="75758" h="233459">
                  <a:moveTo>
                    <a:pt x="47182" y="16402"/>
                  </a:moveTo>
                  <a:lnTo>
                    <a:pt x="47182" y="16402"/>
                  </a:lnTo>
                  <a:lnTo>
                    <a:pt x="63584" y="0"/>
                  </a:lnTo>
                  <a:lnTo>
                    <a:pt x="64466" y="175"/>
                  </a:lnTo>
                  <a:lnTo>
                    <a:pt x="65055" y="1351"/>
                  </a:lnTo>
                  <a:lnTo>
                    <a:pt x="65447" y="3193"/>
                  </a:lnTo>
                  <a:lnTo>
                    <a:pt x="57415" y="36567"/>
                  </a:lnTo>
                  <a:lnTo>
                    <a:pt x="39365" y="81102"/>
                  </a:lnTo>
                  <a:lnTo>
                    <a:pt x="22007" y="124954"/>
                  </a:lnTo>
                  <a:lnTo>
                    <a:pt x="10994" y="172304"/>
                  </a:lnTo>
                  <a:lnTo>
                    <a:pt x="7109" y="183764"/>
                  </a:lnTo>
                  <a:lnTo>
                    <a:pt x="2914" y="193444"/>
                  </a:lnTo>
                  <a:lnTo>
                    <a:pt x="0" y="218038"/>
                  </a:lnTo>
                  <a:lnTo>
                    <a:pt x="2576" y="225256"/>
                  </a:lnTo>
                  <a:lnTo>
                    <a:pt x="4744" y="228664"/>
                  </a:lnTo>
                  <a:lnTo>
                    <a:pt x="7249" y="230936"/>
                  </a:lnTo>
                  <a:lnTo>
                    <a:pt x="12853" y="233458"/>
                  </a:lnTo>
                  <a:lnTo>
                    <a:pt x="21694" y="231757"/>
                  </a:lnTo>
                  <a:lnTo>
                    <a:pt x="75757" y="20690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4" name="SMARTInkShape-3064">
              <a:extLst>
                <a:ext uri="{FF2B5EF4-FFF2-40B4-BE49-F238E27FC236}">
                  <a16:creationId xmlns:a16="http://schemas.microsoft.com/office/drawing/2014/main" id="{352AF4BE-1FDE-710D-CF1A-A34ADD73342A}"/>
                </a:ext>
              </a:extLst>
            </p:cNvPr>
            <p:cNvSpPr/>
            <p:nvPr>
              <p:custDataLst>
                <p:tags r:id="rId158"/>
              </p:custDataLst>
            </p:nvPr>
          </p:nvSpPr>
          <p:spPr>
            <a:xfrm>
              <a:off x="6991350" y="4838700"/>
              <a:ext cx="142876" cy="8206"/>
            </a:xfrm>
            <a:custGeom>
              <a:avLst/>
              <a:gdLst/>
              <a:ahLst/>
              <a:cxnLst/>
              <a:rect l="0" t="0" r="0" b="0"/>
              <a:pathLst>
                <a:path w="142876" h="8206">
                  <a:moveTo>
                    <a:pt x="0" y="0"/>
                  </a:moveTo>
                  <a:lnTo>
                    <a:pt x="0" y="0"/>
                  </a:lnTo>
                  <a:lnTo>
                    <a:pt x="40020" y="2822"/>
                  </a:lnTo>
                  <a:lnTo>
                    <a:pt x="81636" y="8201"/>
                  </a:lnTo>
                  <a:lnTo>
                    <a:pt x="120900" y="8205"/>
                  </a:lnTo>
                  <a:lnTo>
                    <a:pt x="1428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5" name="SMARTInkShape-3065">
              <a:extLst>
                <a:ext uri="{FF2B5EF4-FFF2-40B4-BE49-F238E27FC236}">
                  <a16:creationId xmlns:a16="http://schemas.microsoft.com/office/drawing/2014/main" id="{25CF5EBC-F5A9-67B7-B793-AC63F2584946}"/>
                </a:ext>
              </a:extLst>
            </p:cNvPr>
            <p:cNvSpPr/>
            <p:nvPr>
              <p:custDataLst>
                <p:tags r:id="rId159"/>
              </p:custDataLst>
            </p:nvPr>
          </p:nvSpPr>
          <p:spPr>
            <a:xfrm>
              <a:off x="7144156" y="4738844"/>
              <a:ext cx="131457" cy="223682"/>
            </a:xfrm>
            <a:custGeom>
              <a:avLst/>
              <a:gdLst/>
              <a:ahLst/>
              <a:cxnLst/>
              <a:rect l="0" t="0" r="0" b="0"/>
              <a:pathLst>
                <a:path w="131457" h="223682">
                  <a:moveTo>
                    <a:pt x="47219" y="14131"/>
                  </a:moveTo>
                  <a:lnTo>
                    <a:pt x="47219" y="14131"/>
                  </a:lnTo>
                  <a:lnTo>
                    <a:pt x="52275" y="9074"/>
                  </a:lnTo>
                  <a:lnTo>
                    <a:pt x="54759" y="3770"/>
                  </a:lnTo>
                  <a:lnTo>
                    <a:pt x="55420" y="874"/>
                  </a:lnTo>
                  <a:lnTo>
                    <a:pt x="55862" y="0"/>
                  </a:lnTo>
                  <a:lnTo>
                    <a:pt x="56156" y="478"/>
                  </a:lnTo>
                  <a:lnTo>
                    <a:pt x="56353" y="1854"/>
                  </a:lnTo>
                  <a:lnTo>
                    <a:pt x="40474" y="43484"/>
                  </a:lnTo>
                  <a:lnTo>
                    <a:pt x="24942" y="87428"/>
                  </a:lnTo>
                  <a:lnTo>
                    <a:pt x="10996" y="133969"/>
                  </a:lnTo>
                  <a:lnTo>
                    <a:pt x="6545" y="158885"/>
                  </a:lnTo>
                  <a:lnTo>
                    <a:pt x="0" y="183252"/>
                  </a:lnTo>
                  <a:lnTo>
                    <a:pt x="14884" y="179834"/>
                  </a:lnTo>
                  <a:lnTo>
                    <a:pt x="29289" y="172119"/>
                  </a:lnTo>
                  <a:lnTo>
                    <a:pt x="53449" y="151670"/>
                  </a:lnTo>
                  <a:lnTo>
                    <a:pt x="79541" y="137920"/>
                  </a:lnTo>
                  <a:lnTo>
                    <a:pt x="88042" y="129826"/>
                  </a:lnTo>
                  <a:lnTo>
                    <a:pt x="107703" y="106288"/>
                  </a:lnTo>
                  <a:lnTo>
                    <a:pt x="113965" y="102714"/>
                  </a:lnTo>
                  <a:lnTo>
                    <a:pt x="123232" y="100233"/>
                  </a:lnTo>
                  <a:lnTo>
                    <a:pt x="127922" y="100023"/>
                  </a:lnTo>
                  <a:lnTo>
                    <a:pt x="129596" y="102084"/>
                  </a:lnTo>
                  <a:lnTo>
                    <a:pt x="131456" y="110019"/>
                  </a:lnTo>
                  <a:lnTo>
                    <a:pt x="130894" y="114040"/>
                  </a:lnTo>
                  <a:lnTo>
                    <a:pt x="115323" y="158837"/>
                  </a:lnTo>
                  <a:lnTo>
                    <a:pt x="105013" y="203402"/>
                  </a:lnTo>
                  <a:lnTo>
                    <a:pt x="104369" y="22368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6" name="SMARTInkShape-3066">
              <a:extLst>
                <a:ext uri="{FF2B5EF4-FFF2-40B4-BE49-F238E27FC236}">
                  <a16:creationId xmlns:a16="http://schemas.microsoft.com/office/drawing/2014/main" id="{D44E48C6-0259-7923-ADE6-FD9C4D055265}"/>
                </a:ext>
              </a:extLst>
            </p:cNvPr>
            <p:cNvSpPr/>
            <p:nvPr>
              <p:custDataLst>
                <p:tags r:id="rId160"/>
              </p:custDataLst>
            </p:nvPr>
          </p:nvSpPr>
          <p:spPr>
            <a:xfrm>
              <a:off x="7351868" y="4839247"/>
              <a:ext cx="142179" cy="139878"/>
            </a:xfrm>
            <a:custGeom>
              <a:avLst/>
              <a:gdLst/>
              <a:ahLst/>
              <a:cxnLst/>
              <a:rect l="0" t="0" r="0" b="0"/>
              <a:pathLst>
                <a:path w="142179" h="139878">
                  <a:moveTo>
                    <a:pt x="20482" y="47078"/>
                  </a:moveTo>
                  <a:lnTo>
                    <a:pt x="20482" y="47078"/>
                  </a:lnTo>
                  <a:lnTo>
                    <a:pt x="61617" y="46020"/>
                  </a:lnTo>
                  <a:lnTo>
                    <a:pt x="101482" y="35319"/>
                  </a:lnTo>
                  <a:lnTo>
                    <a:pt x="133532" y="25846"/>
                  </a:lnTo>
                  <a:lnTo>
                    <a:pt x="137123" y="23398"/>
                  </a:lnTo>
                  <a:lnTo>
                    <a:pt x="141114" y="17856"/>
                  </a:lnTo>
                  <a:lnTo>
                    <a:pt x="142178" y="14897"/>
                  </a:lnTo>
                  <a:lnTo>
                    <a:pt x="140772" y="11865"/>
                  </a:lnTo>
                  <a:lnTo>
                    <a:pt x="127718" y="1296"/>
                  </a:lnTo>
                  <a:lnTo>
                    <a:pt x="110817" y="0"/>
                  </a:lnTo>
                  <a:lnTo>
                    <a:pt x="100142" y="2518"/>
                  </a:lnTo>
                  <a:lnTo>
                    <a:pt x="72599" y="17848"/>
                  </a:lnTo>
                  <a:lnTo>
                    <a:pt x="29344" y="57771"/>
                  </a:lnTo>
                  <a:lnTo>
                    <a:pt x="19129" y="73350"/>
                  </a:lnTo>
                  <a:lnTo>
                    <a:pt x="12472" y="87330"/>
                  </a:lnTo>
                  <a:lnTo>
                    <a:pt x="2459" y="100598"/>
                  </a:lnTo>
                  <a:lnTo>
                    <a:pt x="0" y="107100"/>
                  </a:lnTo>
                  <a:lnTo>
                    <a:pt x="89" y="119968"/>
                  </a:lnTo>
                  <a:lnTo>
                    <a:pt x="2654" y="125305"/>
                  </a:lnTo>
                  <a:lnTo>
                    <a:pt x="11147" y="134057"/>
                  </a:lnTo>
                  <a:lnTo>
                    <a:pt x="21977" y="138652"/>
                  </a:lnTo>
                  <a:lnTo>
                    <a:pt x="27830" y="139877"/>
                  </a:lnTo>
                  <a:lnTo>
                    <a:pt x="77632" y="13280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7" name="SMARTInkShape-3067">
              <a:extLst>
                <a:ext uri="{FF2B5EF4-FFF2-40B4-BE49-F238E27FC236}">
                  <a16:creationId xmlns:a16="http://schemas.microsoft.com/office/drawing/2014/main" id="{4719FC90-E4F2-C1DE-C953-F50FCC9535AE}"/>
                </a:ext>
              </a:extLst>
            </p:cNvPr>
            <p:cNvSpPr/>
            <p:nvPr>
              <p:custDataLst>
                <p:tags r:id="rId161"/>
              </p:custDataLst>
            </p:nvPr>
          </p:nvSpPr>
          <p:spPr>
            <a:xfrm>
              <a:off x="7448550" y="4829175"/>
              <a:ext cx="171451" cy="114301"/>
            </a:xfrm>
            <a:custGeom>
              <a:avLst/>
              <a:gdLst/>
              <a:ahLst/>
              <a:cxnLst/>
              <a:rect l="0" t="0" r="0" b="0"/>
              <a:pathLst>
                <a:path w="171451" h="114301">
                  <a:moveTo>
                    <a:pt x="171450" y="0"/>
                  </a:moveTo>
                  <a:lnTo>
                    <a:pt x="171450" y="0"/>
                  </a:lnTo>
                  <a:lnTo>
                    <a:pt x="131373" y="1058"/>
                  </a:lnTo>
                  <a:lnTo>
                    <a:pt x="101588" y="18314"/>
                  </a:lnTo>
                  <a:lnTo>
                    <a:pt x="92775" y="26837"/>
                  </a:lnTo>
                  <a:lnTo>
                    <a:pt x="88858" y="34153"/>
                  </a:lnTo>
                  <a:lnTo>
                    <a:pt x="86344" y="47473"/>
                  </a:lnTo>
                  <a:lnTo>
                    <a:pt x="86138" y="50699"/>
                  </a:lnTo>
                  <a:lnTo>
                    <a:pt x="87059" y="52848"/>
                  </a:lnTo>
                  <a:lnTo>
                    <a:pt x="88730" y="54283"/>
                  </a:lnTo>
                  <a:lnTo>
                    <a:pt x="120943" y="67796"/>
                  </a:lnTo>
                  <a:lnTo>
                    <a:pt x="146951" y="89958"/>
                  </a:lnTo>
                  <a:lnTo>
                    <a:pt x="146651" y="92780"/>
                  </a:lnTo>
                  <a:lnTo>
                    <a:pt x="140673" y="98739"/>
                  </a:lnTo>
                  <a:lnTo>
                    <a:pt x="133782" y="102092"/>
                  </a:lnTo>
                  <a:lnTo>
                    <a:pt x="116474" y="104422"/>
                  </a:lnTo>
                  <a:lnTo>
                    <a:pt x="100362" y="105728"/>
                  </a:lnTo>
                  <a:lnTo>
                    <a:pt x="69688" y="112962"/>
                  </a:lnTo>
                  <a:lnTo>
                    <a:pt x="23000" y="114124"/>
                  </a:lnTo>
                  <a:lnTo>
                    <a:pt x="0" y="1143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8" name="SMARTInkShape-3068">
              <a:extLst>
                <a:ext uri="{FF2B5EF4-FFF2-40B4-BE49-F238E27FC236}">
                  <a16:creationId xmlns:a16="http://schemas.microsoft.com/office/drawing/2014/main" id="{9E186620-A5DB-7A74-3F22-6ACDA19DFCFD}"/>
                </a:ext>
              </a:extLst>
            </p:cNvPr>
            <p:cNvSpPr/>
            <p:nvPr>
              <p:custDataLst>
                <p:tags r:id="rId162"/>
              </p:custDataLst>
            </p:nvPr>
          </p:nvSpPr>
          <p:spPr>
            <a:xfrm>
              <a:off x="7604165" y="4858142"/>
              <a:ext cx="62953" cy="123434"/>
            </a:xfrm>
            <a:custGeom>
              <a:avLst/>
              <a:gdLst/>
              <a:ahLst/>
              <a:cxnLst/>
              <a:rect l="0" t="0" r="0" b="0"/>
              <a:pathLst>
                <a:path w="62953" h="123434">
                  <a:moveTo>
                    <a:pt x="44410" y="9133"/>
                  </a:moveTo>
                  <a:lnTo>
                    <a:pt x="44410" y="9133"/>
                  </a:lnTo>
                  <a:lnTo>
                    <a:pt x="49466" y="4076"/>
                  </a:lnTo>
                  <a:lnTo>
                    <a:pt x="54771" y="1594"/>
                  </a:lnTo>
                  <a:lnTo>
                    <a:pt x="61744" y="0"/>
                  </a:lnTo>
                  <a:lnTo>
                    <a:pt x="62315" y="928"/>
                  </a:lnTo>
                  <a:lnTo>
                    <a:pt x="62952" y="4781"/>
                  </a:lnTo>
                  <a:lnTo>
                    <a:pt x="58253" y="17957"/>
                  </a:lnTo>
                  <a:lnTo>
                    <a:pt x="29299" y="62174"/>
                  </a:lnTo>
                  <a:lnTo>
                    <a:pt x="1638" y="109231"/>
                  </a:lnTo>
                  <a:lnTo>
                    <a:pt x="21" y="113965"/>
                  </a:lnTo>
                  <a:lnTo>
                    <a:pt x="0" y="117121"/>
                  </a:lnTo>
                  <a:lnTo>
                    <a:pt x="6310" y="12343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9" name="SMARTInkShape-3069">
              <a:extLst>
                <a:ext uri="{FF2B5EF4-FFF2-40B4-BE49-F238E27FC236}">
                  <a16:creationId xmlns:a16="http://schemas.microsoft.com/office/drawing/2014/main" id="{805828B0-A6DB-A894-2215-70244FB8C83F}"/>
                </a:ext>
              </a:extLst>
            </p:cNvPr>
            <p:cNvSpPr/>
            <p:nvPr>
              <p:custDataLst>
                <p:tags r:id="rId163"/>
              </p:custDataLst>
            </p:nvPr>
          </p:nvSpPr>
          <p:spPr>
            <a:xfrm>
              <a:off x="7734300" y="4776944"/>
              <a:ext cx="1" cy="14132"/>
            </a:xfrm>
            <a:custGeom>
              <a:avLst/>
              <a:gdLst/>
              <a:ahLst/>
              <a:cxnLst/>
              <a:rect l="0" t="0" r="0" b="0"/>
              <a:pathLst>
                <a:path w="1" h="14132">
                  <a:moveTo>
                    <a:pt x="0" y="14131"/>
                  </a:moveTo>
                  <a:lnTo>
                    <a:pt x="0" y="14131"/>
                  </a:lnTo>
                  <a:lnTo>
                    <a:pt x="0" y="0"/>
                  </a:lnTo>
                  <a:lnTo>
                    <a:pt x="0" y="460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0" name="SMARTInkShape-3070">
              <a:extLst>
                <a:ext uri="{FF2B5EF4-FFF2-40B4-BE49-F238E27FC236}">
                  <a16:creationId xmlns:a16="http://schemas.microsoft.com/office/drawing/2014/main" id="{D3A619C8-4CAC-5BE2-7CA7-5909CAB0EFFC}"/>
                </a:ext>
              </a:extLst>
            </p:cNvPr>
            <p:cNvSpPr/>
            <p:nvPr>
              <p:custDataLst>
                <p:tags r:id="rId164"/>
              </p:custDataLst>
            </p:nvPr>
          </p:nvSpPr>
          <p:spPr>
            <a:xfrm>
              <a:off x="7591425" y="4844148"/>
              <a:ext cx="245002" cy="137428"/>
            </a:xfrm>
            <a:custGeom>
              <a:avLst/>
              <a:gdLst/>
              <a:ahLst/>
              <a:cxnLst/>
              <a:rect l="0" t="0" r="0" b="0"/>
              <a:pathLst>
                <a:path w="245002" h="137428">
                  <a:moveTo>
                    <a:pt x="228600" y="23127"/>
                  </a:moveTo>
                  <a:lnTo>
                    <a:pt x="228600" y="23127"/>
                  </a:lnTo>
                  <a:lnTo>
                    <a:pt x="245001" y="14926"/>
                  </a:lnTo>
                  <a:lnTo>
                    <a:pt x="243767" y="13426"/>
                  </a:lnTo>
                  <a:lnTo>
                    <a:pt x="230860" y="6259"/>
                  </a:lnTo>
                  <a:lnTo>
                    <a:pt x="215847" y="461"/>
                  </a:lnTo>
                  <a:lnTo>
                    <a:pt x="198590" y="0"/>
                  </a:lnTo>
                  <a:lnTo>
                    <a:pt x="160650" y="6542"/>
                  </a:lnTo>
                  <a:lnTo>
                    <a:pt x="148658" y="12580"/>
                  </a:lnTo>
                  <a:lnTo>
                    <a:pt x="132123" y="26823"/>
                  </a:lnTo>
                  <a:lnTo>
                    <a:pt x="127513" y="34647"/>
                  </a:lnTo>
                  <a:lnTo>
                    <a:pt x="124918" y="45003"/>
                  </a:lnTo>
                  <a:lnTo>
                    <a:pt x="125612" y="48293"/>
                  </a:lnTo>
                  <a:lnTo>
                    <a:pt x="131507" y="61181"/>
                  </a:lnTo>
                  <a:lnTo>
                    <a:pt x="132121" y="64371"/>
                  </a:lnTo>
                  <a:lnTo>
                    <a:pt x="138042" y="73918"/>
                  </a:lnTo>
                  <a:lnTo>
                    <a:pt x="148466" y="86625"/>
                  </a:lnTo>
                  <a:lnTo>
                    <a:pt x="151235" y="96152"/>
                  </a:lnTo>
                  <a:lnTo>
                    <a:pt x="151883" y="102502"/>
                  </a:lnTo>
                  <a:lnTo>
                    <a:pt x="146525" y="111674"/>
                  </a:lnTo>
                  <a:lnTo>
                    <a:pt x="138147" y="120689"/>
                  </a:lnTo>
                  <a:lnTo>
                    <a:pt x="115808" y="132009"/>
                  </a:lnTo>
                  <a:lnTo>
                    <a:pt x="88329" y="136713"/>
                  </a:lnTo>
                  <a:lnTo>
                    <a:pt x="50898" y="137364"/>
                  </a:lnTo>
                  <a:lnTo>
                    <a:pt x="0" y="13742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99" name="SMARTInkShape-Group528">
            <a:extLst>
              <a:ext uri="{FF2B5EF4-FFF2-40B4-BE49-F238E27FC236}">
                <a16:creationId xmlns:a16="http://schemas.microsoft.com/office/drawing/2014/main" id="{5B0C74D1-D78C-D950-841A-A740855ECE92}"/>
              </a:ext>
            </a:extLst>
          </p:cNvPr>
          <p:cNvGrpSpPr/>
          <p:nvPr/>
        </p:nvGrpSpPr>
        <p:grpSpPr>
          <a:xfrm>
            <a:off x="4795870" y="4717523"/>
            <a:ext cx="1242981" cy="293735"/>
            <a:chOff x="4795870" y="4717523"/>
            <a:chExt cx="1242981" cy="293735"/>
          </a:xfrm>
        </p:grpSpPr>
        <p:sp>
          <p:nvSpPr>
            <p:cNvPr id="792" name="SMARTInkShape-3071">
              <a:extLst>
                <a:ext uri="{FF2B5EF4-FFF2-40B4-BE49-F238E27FC236}">
                  <a16:creationId xmlns:a16="http://schemas.microsoft.com/office/drawing/2014/main" id="{41C4DB65-FA0C-7581-E5BF-5EBA3C3968A2}"/>
                </a:ext>
              </a:extLst>
            </p:cNvPr>
            <p:cNvSpPr/>
            <p:nvPr>
              <p:custDataLst>
                <p:tags r:id="rId147"/>
              </p:custDataLst>
            </p:nvPr>
          </p:nvSpPr>
          <p:spPr>
            <a:xfrm>
              <a:off x="4795870" y="4840024"/>
              <a:ext cx="223806" cy="148970"/>
            </a:xfrm>
            <a:custGeom>
              <a:avLst/>
              <a:gdLst/>
              <a:ahLst/>
              <a:cxnLst/>
              <a:rect l="0" t="0" r="0" b="0"/>
              <a:pathLst>
                <a:path w="223806" h="148970">
                  <a:moveTo>
                    <a:pt x="138080" y="8201"/>
                  </a:moveTo>
                  <a:lnTo>
                    <a:pt x="138080" y="8201"/>
                  </a:lnTo>
                  <a:lnTo>
                    <a:pt x="148193" y="8201"/>
                  </a:lnTo>
                  <a:lnTo>
                    <a:pt x="151172" y="7143"/>
                  </a:lnTo>
                  <a:lnTo>
                    <a:pt x="153158" y="5379"/>
                  </a:lnTo>
                  <a:lnTo>
                    <a:pt x="154482" y="3144"/>
                  </a:lnTo>
                  <a:lnTo>
                    <a:pt x="154307" y="1655"/>
                  </a:lnTo>
                  <a:lnTo>
                    <a:pt x="153131" y="662"/>
                  </a:lnTo>
                  <a:lnTo>
                    <a:pt x="151288" y="0"/>
                  </a:lnTo>
                  <a:lnTo>
                    <a:pt x="112290" y="9212"/>
                  </a:lnTo>
                  <a:lnTo>
                    <a:pt x="85636" y="23670"/>
                  </a:lnTo>
                  <a:lnTo>
                    <a:pt x="38703" y="57000"/>
                  </a:lnTo>
                  <a:lnTo>
                    <a:pt x="0" y="97909"/>
                  </a:lnTo>
                  <a:lnTo>
                    <a:pt x="158" y="109455"/>
                  </a:lnTo>
                  <a:lnTo>
                    <a:pt x="1682" y="116979"/>
                  </a:lnTo>
                  <a:lnTo>
                    <a:pt x="9020" y="128161"/>
                  </a:lnTo>
                  <a:lnTo>
                    <a:pt x="20395" y="136658"/>
                  </a:lnTo>
                  <a:lnTo>
                    <a:pt x="43591" y="146334"/>
                  </a:lnTo>
                  <a:lnTo>
                    <a:pt x="57631" y="148969"/>
                  </a:lnTo>
                  <a:lnTo>
                    <a:pt x="100160" y="143056"/>
                  </a:lnTo>
                  <a:lnTo>
                    <a:pt x="143190" y="134706"/>
                  </a:lnTo>
                  <a:lnTo>
                    <a:pt x="223805" y="11297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3" name="SMARTInkShape-3072">
              <a:extLst>
                <a:ext uri="{FF2B5EF4-FFF2-40B4-BE49-F238E27FC236}">
                  <a16:creationId xmlns:a16="http://schemas.microsoft.com/office/drawing/2014/main" id="{CB218F94-E463-548F-DD79-BCA5B7748A49}"/>
                </a:ext>
              </a:extLst>
            </p:cNvPr>
            <p:cNvSpPr/>
            <p:nvPr>
              <p:custDataLst>
                <p:tags r:id="rId148"/>
              </p:custDataLst>
            </p:nvPr>
          </p:nvSpPr>
          <p:spPr>
            <a:xfrm>
              <a:off x="5073114" y="4867794"/>
              <a:ext cx="241837" cy="122747"/>
            </a:xfrm>
            <a:custGeom>
              <a:avLst/>
              <a:gdLst/>
              <a:ahLst/>
              <a:cxnLst/>
              <a:rect l="0" t="0" r="0" b="0"/>
              <a:pathLst>
                <a:path w="241837" h="122747">
                  <a:moveTo>
                    <a:pt x="60861" y="28056"/>
                  </a:moveTo>
                  <a:lnTo>
                    <a:pt x="60861" y="28056"/>
                  </a:lnTo>
                  <a:lnTo>
                    <a:pt x="60861" y="13867"/>
                  </a:lnTo>
                  <a:lnTo>
                    <a:pt x="58039" y="8344"/>
                  </a:lnTo>
                  <a:lnTo>
                    <a:pt x="52660" y="1232"/>
                  </a:lnTo>
                  <a:lnTo>
                    <a:pt x="49102" y="259"/>
                  </a:lnTo>
                  <a:lnTo>
                    <a:pt x="46672" y="0"/>
                  </a:lnTo>
                  <a:lnTo>
                    <a:pt x="41149" y="2534"/>
                  </a:lnTo>
                  <a:lnTo>
                    <a:pt x="23924" y="17841"/>
                  </a:lnTo>
                  <a:lnTo>
                    <a:pt x="11347" y="35142"/>
                  </a:lnTo>
                  <a:lnTo>
                    <a:pt x="917" y="58730"/>
                  </a:lnTo>
                  <a:lnTo>
                    <a:pt x="0" y="76613"/>
                  </a:lnTo>
                  <a:lnTo>
                    <a:pt x="3120" y="91970"/>
                  </a:lnTo>
                  <a:lnTo>
                    <a:pt x="5433" y="96066"/>
                  </a:lnTo>
                  <a:lnTo>
                    <a:pt x="20980" y="111978"/>
                  </a:lnTo>
                  <a:lnTo>
                    <a:pt x="24792" y="112979"/>
                  </a:lnTo>
                  <a:lnTo>
                    <a:pt x="27290" y="113247"/>
                  </a:lnTo>
                  <a:lnTo>
                    <a:pt x="32889" y="110721"/>
                  </a:lnTo>
                  <a:lnTo>
                    <a:pt x="51402" y="94522"/>
                  </a:lnTo>
                  <a:lnTo>
                    <a:pt x="65539" y="72896"/>
                  </a:lnTo>
                  <a:lnTo>
                    <a:pt x="69429" y="57336"/>
                  </a:lnTo>
                  <a:lnTo>
                    <a:pt x="69748" y="53925"/>
                  </a:lnTo>
                  <a:lnTo>
                    <a:pt x="80310" y="39014"/>
                  </a:lnTo>
                  <a:lnTo>
                    <a:pt x="94180" y="22616"/>
                  </a:lnTo>
                  <a:lnTo>
                    <a:pt x="100839" y="9186"/>
                  </a:lnTo>
                  <a:lnTo>
                    <a:pt x="106976" y="1398"/>
                  </a:lnTo>
                  <a:lnTo>
                    <a:pt x="110637" y="332"/>
                  </a:lnTo>
                  <a:lnTo>
                    <a:pt x="113095" y="50"/>
                  </a:lnTo>
                  <a:lnTo>
                    <a:pt x="114733" y="918"/>
                  </a:lnTo>
                  <a:lnTo>
                    <a:pt x="115825" y="2556"/>
                  </a:lnTo>
                  <a:lnTo>
                    <a:pt x="117363" y="9917"/>
                  </a:lnTo>
                  <a:lnTo>
                    <a:pt x="117580" y="12788"/>
                  </a:lnTo>
                  <a:lnTo>
                    <a:pt x="118782" y="14703"/>
                  </a:lnTo>
                  <a:lnTo>
                    <a:pt x="120641" y="15979"/>
                  </a:lnTo>
                  <a:lnTo>
                    <a:pt x="122940" y="16829"/>
                  </a:lnTo>
                  <a:lnTo>
                    <a:pt x="125493" y="26241"/>
                  </a:lnTo>
                  <a:lnTo>
                    <a:pt x="130179" y="70713"/>
                  </a:lnTo>
                  <a:lnTo>
                    <a:pt x="135022" y="83734"/>
                  </a:lnTo>
                  <a:lnTo>
                    <a:pt x="137850" y="100887"/>
                  </a:lnTo>
                  <a:lnTo>
                    <a:pt x="144547" y="113743"/>
                  </a:lnTo>
                  <a:lnTo>
                    <a:pt x="146467" y="122746"/>
                  </a:lnTo>
                  <a:lnTo>
                    <a:pt x="146551" y="118083"/>
                  </a:lnTo>
                  <a:lnTo>
                    <a:pt x="147620" y="116649"/>
                  </a:lnTo>
                  <a:lnTo>
                    <a:pt x="151632" y="115057"/>
                  </a:lnTo>
                  <a:lnTo>
                    <a:pt x="156942" y="108703"/>
                  </a:lnTo>
                  <a:lnTo>
                    <a:pt x="196466" y="64037"/>
                  </a:lnTo>
                  <a:lnTo>
                    <a:pt x="220056" y="45394"/>
                  </a:lnTo>
                  <a:lnTo>
                    <a:pt x="233736" y="39896"/>
                  </a:lnTo>
                  <a:lnTo>
                    <a:pt x="236436" y="40182"/>
                  </a:lnTo>
                  <a:lnTo>
                    <a:pt x="238236" y="41432"/>
                  </a:lnTo>
                  <a:lnTo>
                    <a:pt x="239436" y="43322"/>
                  </a:lnTo>
                  <a:lnTo>
                    <a:pt x="241625" y="81490"/>
                  </a:lnTo>
                  <a:lnTo>
                    <a:pt x="238920" y="91669"/>
                  </a:lnTo>
                  <a:lnTo>
                    <a:pt x="236717" y="95864"/>
                  </a:lnTo>
                  <a:lnTo>
                    <a:pt x="236306" y="99720"/>
                  </a:lnTo>
                  <a:lnTo>
                    <a:pt x="241836" y="11378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4" name="SMARTInkShape-3073">
              <a:extLst>
                <a:ext uri="{FF2B5EF4-FFF2-40B4-BE49-F238E27FC236}">
                  <a16:creationId xmlns:a16="http://schemas.microsoft.com/office/drawing/2014/main" id="{C365F3D0-30DA-1A9B-F225-A722068509DF}"/>
                </a:ext>
              </a:extLst>
            </p:cNvPr>
            <p:cNvSpPr/>
            <p:nvPr>
              <p:custDataLst>
                <p:tags r:id="rId149"/>
              </p:custDataLst>
            </p:nvPr>
          </p:nvSpPr>
          <p:spPr>
            <a:xfrm>
              <a:off x="5402751" y="4759530"/>
              <a:ext cx="140645" cy="251728"/>
            </a:xfrm>
            <a:custGeom>
              <a:avLst/>
              <a:gdLst/>
              <a:ahLst/>
              <a:cxnLst/>
              <a:rect l="0" t="0" r="0" b="0"/>
              <a:pathLst>
                <a:path w="140645" h="251728">
                  <a:moveTo>
                    <a:pt x="102699" y="145845"/>
                  </a:moveTo>
                  <a:lnTo>
                    <a:pt x="102699" y="145845"/>
                  </a:lnTo>
                  <a:lnTo>
                    <a:pt x="110900" y="145845"/>
                  </a:lnTo>
                  <a:lnTo>
                    <a:pt x="106775" y="140789"/>
                  </a:lnTo>
                  <a:lnTo>
                    <a:pt x="89799" y="123455"/>
                  </a:lnTo>
                  <a:lnTo>
                    <a:pt x="80738" y="120019"/>
                  </a:lnTo>
                  <a:lnTo>
                    <a:pt x="75359" y="119102"/>
                  </a:lnTo>
                  <a:lnTo>
                    <a:pt x="52618" y="122870"/>
                  </a:lnTo>
                  <a:lnTo>
                    <a:pt x="30826" y="135745"/>
                  </a:lnTo>
                  <a:lnTo>
                    <a:pt x="16022" y="147909"/>
                  </a:lnTo>
                  <a:lnTo>
                    <a:pt x="4933" y="168329"/>
                  </a:lnTo>
                  <a:lnTo>
                    <a:pt x="0" y="194487"/>
                  </a:lnTo>
                  <a:lnTo>
                    <a:pt x="8652" y="227403"/>
                  </a:lnTo>
                  <a:lnTo>
                    <a:pt x="18920" y="243123"/>
                  </a:lnTo>
                  <a:lnTo>
                    <a:pt x="24620" y="248797"/>
                  </a:lnTo>
                  <a:lnTo>
                    <a:pt x="30538" y="251521"/>
                  </a:lnTo>
                  <a:lnTo>
                    <a:pt x="42758" y="251727"/>
                  </a:lnTo>
                  <a:lnTo>
                    <a:pt x="61538" y="245890"/>
                  </a:lnTo>
                  <a:lnTo>
                    <a:pt x="80508" y="227347"/>
                  </a:lnTo>
                  <a:lnTo>
                    <a:pt x="98276" y="199181"/>
                  </a:lnTo>
                  <a:lnTo>
                    <a:pt x="115236" y="154868"/>
                  </a:lnTo>
                  <a:lnTo>
                    <a:pt x="121521" y="109567"/>
                  </a:lnTo>
                  <a:lnTo>
                    <a:pt x="128972" y="71361"/>
                  </a:lnTo>
                  <a:lnTo>
                    <a:pt x="136824" y="31230"/>
                  </a:lnTo>
                  <a:lnTo>
                    <a:pt x="140450" y="103"/>
                  </a:lnTo>
                  <a:lnTo>
                    <a:pt x="140566" y="0"/>
                  </a:lnTo>
                  <a:lnTo>
                    <a:pt x="140644" y="990"/>
                  </a:lnTo>
                  <a:lnTo>
                    <a:pt x="139637" y="1650"/>
                  </a:lnTo>
                  <a:lnTo>
                    <a:pt x="131274" y="297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5" name="SMARTInkShape-3074">
              <a:extLst>
                <a:ext uri="{FF2B5EF4-FFF2-40B4-BE49-F238E27FC236}">
                  <a16:creationId xmlns:a16="http://schemas.microsoft.com/office/drawing/2014/main" id="{94DD1F2E-BBE6-5826-7189-366844F42167}"/>
                </a:ext>
              </a:extLst>
            </p:cNvPr>
            <p:cNvSpPr/>
            <p:nvPr>
              <p:custDataLst>
                <p:tags r:id="rId150"/>
              </p:custDataLst>
            </p:nvPr>
          </p:nvSpPr>
          <p:spPr>
            <a:xfrm>
              <a:off x="5592923" y="4867275"/>
              <a:ext cx="122078" cy="130269"/>
            </a:xfrm>
            <a:custGeom>
              <a:avLst/>
              <a:gdLst/>
              <a:ahLst/>
              <a:cxnLst/>
              <a:rect l="0" t="0" r="0" b="0"/>
              <a:pathLst>
                <a:path w="122078" h="130269">
                  <a:moveTo>
                    <a:pt x="17302" y="28575"/>
                  </a:moveTo>
                  <a:lnTo>
                    <a:pt x="17302" y="28575"/>
                  </a:lnTo>
                  <a:lnTo>
                    <a:pt x="22358" y="23519"/>
                  </a:lnTo>
                  <a:lnTo>
                    <a:pt x="24841" y="18214"/>
                  </a:lnTo>
                  <a:lnTo>
                    <a:pt x="25503" y="15318"/>
                  </a:lnTo>
                  <a:lnTo>
                    <a:pt x="24886" y="13387"/>
                  </a:lnTo>
                  <a:lnTo>
                    <a:pt x="23415" y="12100"/>
                  </a:lnTo>
                  <a:lnTo>
                    <a:pt x="21378" y="11241"/>
                  </a:lnTo>
                  <a:lnTo>
                    <a:pt x="20019" y="11728"/>
                  </a:lnTo>
                  <a:lnTo>
                    <a:pt x="19114" y="13110"/>
                  </a:lnTo>
                  <a:lnTo>
                    <a:pt x="18510" y="15089"/>
                  </a:lnTo>
                  <a:lnTo>
                    <a:pt x="4150" y="42073"/>
                  </a:lnTo>
                  <a:lnTo>
                    <a:pt x="0" y="72908"/>
                  </a:lnTo>
                  <a:lnTo>
                    <a:pt x="3826" y="103799"/>
                  </a:lnTo>
                  <a:lnTo>
                    <a:pt x="11663" y="122949"/>
                  </a:lnTo>
                  <a:lnTo>
                    <a:pt x="17776" y="126416"/>
                  </a:lnTo>
                  <a:lnTo>
                    <a:pt x="35857" y="130268"/>
                  </a:lnTo>
                  <a:lnTo>
                    <a:pt x="52360" y="126336"/>
                  </a:lnTo>
                  <a:lnTo>
                    <a:pt x="65691" y="117533"/>
                  </a:lnTo>
                  <a:lnTo>
                    <a:pt x="100714" y="76017"/>
                  </a:lnTo>
                  <a:lnTo>
                    <a:pt x="115270" y="45708"/>
                  </a:lnTo>
                  <a:lnTo>
                    <a:pt x="120733" y="23296"/>
                  </a:lnTo>
                  <a:lnTo>
                    <a:pt x="122077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6" name="SMARTInkShape-3075">
              <a:extLst>
                <a:ext uri="{FF2B5EF4-FFF2-40B4-BE49-F238E27FC236}">
                  <a16:creationId xmlns:a16="http://schemas.microsoft.com/office/drawing/2014/main" id="{67DA6D8F-792F-5ADB-0E5A-2EA4096CB560}"/>
                </a:ext>
              </a:extLst>
            </p:cNvPr>
            <p:cNvSpPr/>
            <p:nvPr>
              <p:custDataLst>
                <p:tags r:id="rId151"/>
              </p:custDataLst>
            </p:nvPr>
          </p:nvSpPr>
          <p:spPr>
            <a:xfrm>
              <a:off x="5736112" y="4877308"/>
              <a:ext cx="102714" cy="75676"/>
            </a:xfrm>
            <a:custGeom>
              <a:avLst/>
              <a:gdLst/>
              <a:ahLst/>
              <a:cxnLst/>
              <a:rect l="0" t="0" r="0" b="0"/>
              <a:pathLst>
                <a:path w="102714" h="75676">
                  <a:moveTo>
                    <a:pt x="45563" y="18542"/>
                  </a:moveTo>
                  <a:lnTo>
                    <a:pt x="45563" y="18542"/>
                  </a:lnTo>
                  <a:lnTo>
                    <a:pt x="72030" y="1208"/>
                  </a:lnTo>
                  <a:lnTo>
                    <a:pt x="71674" y="636"/>
                  </a:lnTo>
                  <a:lnTo>
                    <a:pt x="68456" y="0"/>
                  </a:lnTo>
                  <a:lnTo>
                    <a:pt x="30234" y="12794"/>
                  </a:lnTo>
                  <a:lnTo>
                    <a:pt x="20053" y="21632"/>
                  </a:lnTo>
                  <a:lnTo>
                    <a:pt x="4894" y="44553"/>
                  </a:lnTo>
                  <a:lnTo>
                    <a:pt x="0" y="58116"/>
                  </a:lnTo>
                  <a:lnTo>
                    <a:pt x="370" y="61859"/>
                  </a:lnTo>
                  <a:lnTo>
                    <a:pt x="3605" y="68838"/>
                  </a:lnTo>
                  <a:lnTo>
                    <a:pt x="7008" y="71123"/>
                  </a:lnTo>
                  <a:lnTo>
                    <a:pt x="21909" y="74338"/>
                  </a:lnTo>
                  <a:lnTo>
                    <a:pt x="64715" y="75613"/>
                  </a:lnTo>
                  <a:lnTo>
                    <a:pt x="90034" y="75675"/>
                  </a:lnTo>
                  <a:lnTo>
                    <a:pt x="94260" y="74623"/>
                  </a:lnTo>
                  <a:lnTo>
                    <a:pt x="102713" y="6616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7" name="SMARTInkShape-3076">
              <a:extLst>
                <a:ext uri="{FF2B5EF4-FFF2-40B4-BE49-F238E27FC236}">
                  <a16:creationId xmlns:a16="http://schemas.microsoft.com/office/drawing/2014/main" id="{F9195142-E97B-B28E-A4CD-C532E5E0CE29}"/>
                </a:ext>
              </a:extLst>
            </p:cNvPr>
            <p:cNvSpPr/>
            <p:nvPr>
              <p:custDataLst>
                <p:tags r:id="rId152"/>
              </p:custDataLst>
            </p:nvPr>
          </p:nvSpPr>
          <p:spPr>
            <a:xfrm>
              <a:off x="5920049" y="4717523"/>
              <a:ext cx="71177" cy="253793"/>
            </a:xfrm>
            <a:custGeom>
              <a:avLst/>
              <a:gdLst/>
              <a:ahLst/>
              <a:cxnLst/>
              <a:rect l="0" t="0" r="0" b="0"/>
              <a:pathLst>
                <a:path w="71177" h="253793">
                  <a:moveTo>
                    <a:pt x="42601" y="16402"/>
                  </a:moveTo>
                  <a:lnTo>
                    <a:pt x="42601" y="16402"/>
                  </a:lnTo>
                  <a:lnTo>
                    <a:pt x="59003" y="0"/>
                  </a:lnTo>
                  <a:lnTo>
                    <a:pt x="59886" y="175"/>
                  </a:lnTo>
                  <a:lnTo>
                    <a:pt x="60474" y="1351"/>
                  </a:lnTo>
                  <a:lnTo>
                    <a:pt x="60866" y="3193"/>
                  </a:lnTo>
                  <a:lnTo>
                    <a:pt x="58479" y="8062"/>
                  </a:lnTo>
                  <a:lnTo>
                    <a:pt x="56363" y="10841"/>
                  </a:lnTo>
                  <a:lnTo>
                    <a:pt x="53381" y="24867"/>
                  </a:lnTo>
                  <a:lnTo>
                    <a:pt x="49469" y="54781"/>
                  </a:lnTo>
                  <a:lnTo>
                    <a:pt x="32842" y="95450"/>
                  </a:lnTo>
                  <a:lnTo>
                    <a:pt x="20329" y="136321"/>
                  </a:lnTo>
                  <a:lnTo>
                    <a:pt x="7317" y="179799"/>
                  </a:lnTo>
                  <a:lnTo>
                    <a:pt x="2512" y="204516"/>
                  </a:lnTo>
                  <a:lnTo>
                    <a:pt x="0" y="211661"/>
                  </a:lnTo>
                  <a:lnTo>
                    <a:pt x="32" y="225245"/>
                  </a:lnTo>
                  <a:lnTo>
                    <a:pt x="3618" y="246157"/>
                  </a:lnTo>
                  <a:lnTo>
                    <a:pt x="6030" y="248946"/>
                  </a:lnTo>
                  <a:lnTo>
                    <a:pt x="20824" y="253792"/>
                  </a:lnTo>
                  <a:lnTo>
                    <a:pt x="25162" y="251378"/>
                  </a:lnTo>
                  <a:lnTo>
                    <a:pt x="71176" y="21642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8" name="SMARTInkShape-3077">
              <a:extLst>
                <a:ext uri="{FF2B5EF4-FFF2-40B4-BE49-F238E27FC236}">
                  <a16:creationId xmlns:a16="http://schemas.microsoft.com/office/drawing/2014/main" id="{AA2BFE9A-99A9-7A08-FFDB-9B31D17A3F4A}"/>
                </a:ext>
              </a:extLst>
            </p:cNvPr>
            <p:cNvSpPr/>
            <p:nvPr>
              <p:custDataLst>
                <p:tags r:id="rId153"/>
              </p:custDataLst>
            </p:nvPr>
          </p:nvSpPr>
          <p:spPr>
            <a:xfrm>
              <a:off x="5876925" y="4838700"/>
              <a:ext cx="161926" cy="19051"/>
            </a:xfrm>
            <a:custGeom>
              <a:avLst/>
              <a:gdLst/>
              <a:ahLst/>
              <a:cxnLst/>
              <a:rect l="0" t="0" r="0" b="0"/>
              <a:pathLst>
                <a:path w="161926" h="19051">
                  <a:moveTo>
                    <a:pt x="0" y="19050"/>
                  </a:moveTo>
                  <a:lnTo>
                    <a:pt x="0" y="19050"/>
                  </a:lnTo>
                  <a:lnTo>
                    <a:pt x="5056" y="19050"/>
                  </a:lnTo>
                  <a:lnTo>
                    <a:pt x="10361" y="16228"/>
                  </a:lnTo>
                  <a:lnTo>
                    <a:pt x="16247" y="12504"/>
                  </a:lnTo>
                  <a:lnTo>
                    <a:pt x="26569" y="10408"/>
                  </a:lnTo>
                  <a:lnTo>
                    <a:pt x="69369" y="9603"/>
                  </a:lnTo>
                  <a:lnTo>
                    <a:pt x="109815" y="6718"/>
                  </a:lnTo>
                  <a:lnTo>
                    <a:pt x="1619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03" name="SMARTInkShape-Group529">
            <a:extLst>
              <a:ext uri="{FF2B5EF4-FFF2-40B4-BE49-F238E27FC236}">
                <a16:creationId xmlns:a16="http://schemas.microsoft.com/office/drawing/2014/main" id="{9A0BF981-E717-43BE-3751-8DC8FC98E1BE}"/>
              </a:ext>
            </a:extLst>
          </p:cNvPr>
          <p:cNvGrpSpPr/>
          <p:nvPr/>
        </p:nvGrpSpPr>
        <p:grpSpPr>
          <a:xfrm>
            <a:off x="4019678" y="4848225"/>
            <a:ext cx="321287" cy="180524"/>
            <a:chOff x="4019678" y="4848225"/>
            <a:chExt cx="321287" cy="180524"/>
          </a:xfrm>
        </p:grpSpPr>
        <p:sp>
          <p:nvSpPr>
            <p:cNvPr id="800" name="SMARTInkShape-3078">
              <a:extLst>
                <a:ext uri="{FF2B5EF4-FFF2-40B4-BE49-F238E27FC236}">
                  <a16:creationId xmlns:a16="http://schemas.microsoft.com/office/drawing/2014/main" id="{FBA537B5-94F6-519F-7437-A1DB70D2911E}"/>
                </a:ext>
              </a:extLst>
            </p:cNvPr>
            <p:cNvSpPr/>
            <p:nvPr>
              <p:custDataLst>
                <p:tags r:id="rId144"/>
              </p:custDataLst>
            </p:nvPr>
          </p:nvSpPr>
          <p:spPr>
            <a:xfrm>
              <a:off x="4019678" y="4848225"/>
              <a:ext cx="142748" cy="180524"/>
            </a:xfrm>
            <a:custGeom>
              <a:avLst/>
              <a:gdLst/>
              <a:ahLst/>
              <a:cxnLst/>
              <a:rect l="0" t="0" r="0" b="0"/>
              <a:pathLst>
                <a:path w="142748" h="180524">
                  <a:moveTo>
                    <a:pt x="47497" y="0"/>
                  </a:moveTo>
                  <a:lnTo>
                    <a:pt x="47497" y="0"/>
                  </a:lnTo>
                  <a:lnTo>
                    <a:pt x="56629" y="0"/>
                  </a:lnTo>
                  <a:lnTo>
                    <a:pt x="56906" y="5057"/>
                  </a:lnTo>
                  <a:lnTo>
                    <a:pt x="43755" y="48905"/>
                  </a:lnTo>
                  <a:lnTo>
                    <a:pt x="25222" y="91630"/>
                  </a:lnTo>
                  <a:lnTo>
                    <a:pt x="10885" y="135024"/>
                  </a:lnTo>
                  <a:lnTo>
                    <a:pt x="303" y="169137"/>
                  </a:lnTo>
                  <a:lnTo>
                    <a:pt x="0" y="175821"/>
                  </a:lnTo>
                  <a:lnTo>
                    <a:pt x="2074" y="177539"/>
                  </a:lnTo>
                  <a:lnTo>
                    <a:pt x="14047" y="179957"/>
                  </a:lnTo>
                  <a:lnTo>
                    <a:pt x="21342" y="180523"/>
                  </a:lnTo>
                  <a:lnTo>
                    <a:pt x="23710" y="179615"/>
                  </a:lnTo>
                  <a:lnTo>
                    <a:pt x="25289" y="177952"/>
                  </a:lnTo>
                  <a:lnTo>
                    <a:pt x="26342" y="175785"/>
                  </a:lnTo>
                  <a:lnTo>
                    <a:pt x="55273" y="165761"/>
                  </a:lnTo>
                  <a:lnTo>
                    <a:pt x="100399" y="154420"/>
                  </a:lnTo>
                  <a:lnTo>
                    <a:pt x="128620" y="142647"/>
                  </a:lnTo>
                  <a:lnTo>
                    <a:pt x="142747" y="1333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1" name="SMARTInkShape-3079">
              <a:extLst>
                <a:ext uri="{FF2B5EF4-FFF2-40B4-BE49-F238E27FC236}">
                  <a16:creationId xmlns:a16="http://schemas.microsoft.com/office/drawing/2014/main" id="{979EF768-0B12-4D02-3B68-989AA5FEE63C}"/>
                </a:ext>
              </a:extLst>
            </p:cNvPr>
            <p:cNvSpPr/>
            <p:nvPr>
              <p:custDataLst>
                <p:tags r:id="rId145"/>
              </p:custDataLst>
            </p:nvPr>
          </p:nvSpPr>
          <p:spPr>
            <a:xfrm>
              <a:off x="4067175" y="4905375"/>
              <a:ext cx="133351" cy="9526"/>
            </a:xfrm>
            <a:custGeom>
              <a:avLst/>
              <a:gdLst/>
              <a:ahLst/>
              <a:cxnLst/>
              <a:rect l="0" t="0" r="0" b="0"/>
              <a:pathLst>
                <a:path w="133351" h="9526">
                  <a:moveTo>
                    <a:pt x="0" y="9525"/>
                  </a:moveTo>
                  <a:lnTo>
                    <a:pt x="0" y="9525"/>
                  </a:lnTo>
                  <a:lnTo>
                    <a:pt x="5056" y="4469"/>
                  </a:lnTo>
                  <a:lnTo>
                    <a:pt x="13183" y="1986"/>
                  </a:lnTo>
                  <a:lnTo>
                    <a:pt x="48874" y="175"/>
                  </a:lnTo>
                  <a:lnTo>
                    <a:pt x="93615" y="34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2" name="SMARTInkShape-3080">
              <a:extLst>
                <a:ext uri="{FF2B5EF4-FFF2-40B4-BE49-F238E27FC236}">
                  <a16:creationId xmlns:a16="http://schemas.microsoft.com/office/drawing/2014/main" id="{4D3B1610-EA16-78F7-9F30-6F138F703042}"/>
                </a:ext>
              </a:extLst>
            </p:cNvPr>
            <p:cNvSpPr/>
            <p:nvPr>
              <p:custDataLst>
                <p:tags r:id="rId146"/>
              </p:custDataLst>
            </p:nvPr>
          </p:nvSpPr>
          <p:spPr>
            <a:xfrm>
              <a:off x="4229100" y="4917864"/>
              <a:ext cx="111865" cy="107555"/>
            </a:xfrm>
            <a:custGeom>
              <a:avLst/>
              <a:gdLst/>
              <a:ahLst/>
              <a:cxnLst/>
              <a:rect l="0" t="0" r="0" b="0"/>
              <a:pathLst>
                <a:path w="111865" h="107555">
                  <a:moveTo>
                    <a:pt x="57150" y="16086"/>
                  </a:moveTo>
                  <a:lnTo>
                    <a:pt x="57150" y="16086"/>
                  </a:lnTo>
                  <a:lnTo>
                    <a:pt x="65351" y="7885"/>
                  </a:lnTo>
                  <a:lnTo>
                    <a:pt x="66282" y="1897"/>
                  </a:lnTo>
                  <a:lnTo>
                    <a:pt x="65355" y="1335"/>
                  </a:lnTo>
                  <a:lnTo>
                    <a:pt x="43860" y="13567"/>
                  </a:lnTo>
                  <a:lnTo>
                    <a:pt x="31457" y="24747"/>
                  </a:lnTo>
                  <a:lnTo>
                    <a:pt x="16964" y="46168"/>
                  </a:lnTo>
                  <a:lnTo>
                    <a:pt x="12832" y="59795"/>
                  </a:lnTo>
                  <a:lnTo>
                    <a:pt x="13846" y="66391"/>
                  </a:lnTo>
                  <a:lnTo>
                    <a:pt x="20618" y="79366"/>
                  </a:lnTo>
                  <a:lnTo>
                    <a:pt x="36330" y="98571"/>
                  </a:lnTo>
                  <a:lnTo>
                    <a:pt x="48250" y="105663"/>
                  </a:lnTo>
                  <a:lnTo>
                    <a:pt x="54392" y="107554"/>
                  </a:lnTo>
                  <a:lnTo>
                    <a:pt x="66860" y="106833"/>
                  </a:lnTo>
                  <a:lnTo>
                    <a:pt x="79458" y="101926"/>
                  </a:lnTo>
                  <a:lnTo>
                    <a:pt x="92113" y="92690"/>
                  </a:lnTo>
                  <a:lnTo>
                    <a:pt x="106080" y="70533"/>
                  </a:lnTo>
                  <a:lnTo>
                    <a:pt x="111864" y="48917"/>
                  </a:lnTo>
                  <a:lnTo>
                    <a:pt x="108522" y="24049"/>
                  </a:lnTo>
                  <a:lnTo>
                    <a:pt x="100796" y="11511"/>
                  </a:lnTo>
                  <a:lnTo>
                    <a:pt x="95772" y="6687"/>
                  </a:lnTo>
                  <a:lnTo>
                    <a:pt x="81723" y="1325"/>
                  </a:lnTo>
                  <a:lnTo>
                    <a:pt x="63838" y="0"/>
                  </a:lnTo>
                  <a:lnTo>
                    <a:pt x="0" y="1608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08" name="SMARTInkShape-Group530">
            <a:extLst>
              <a:ext uri="{FF2B5EF4-FFF2-40B4-BE49-F238E27FC236}">
                <a16:creationId xmlns:a16="http://schemas.microsoft.com/office/drawing/2014/main" id="{F7D38164-7242-BE0A-8B87-A3BD48C4A956}"/>
              </a:ext>
            </a:extLst>
          </p:cNvPr>
          <p:cNvGrpSpPr/>
          <p:nvPr/>
        </p:nvGrpSpPr>
        <p:grpSpPr>
          <a:xfrm>
            <a:off x="2943225" y="4781550"/>
            <a:ext cx="714376" cy="284832"/>
            <a:chOff x="2943225" y="4781550"/>
            <a:chExt cx="714376" cy="284832"/>
          </a:xfrm>
        </p:grpSpPr>
        <p:sp>
          <p:nvSpPr>
            <p:cNvPr id="804" name="SMARTInkShape-3081">
              <a:extLst>
                <a:ext uri="{FF2B5EF4-FFF2-40B4-BE49-F238E27FC236}">
                  <a16:creationId xmlns:a16="http://schemas.microsoft.com/office/drawing/2014/main" id="{AB9BE6D3-83D3-CFE5-3C61-31B0DB590D2A}"/>
                </a:ext>
              </a:extLst>
            </p:cNvPr>
            <p:cNvSpPr/>
            <p:nvPr>
              <p:custDataLst>
                <p:tags r:id="rId140"/>
              </p:custDataLst>
            </p:nvPr>
          </p:nvSpPr>
          <p:spPr>
            <a:xfrm>
              <a:off x="2943225" y="4905584"/>
              <a:ext cx="152401" cy="160798"/>
            </a:xfrm>
            <a:custGeom>
              <a:avLst/>
              <a:gdLst/>
              <a:ahLst/>
              <a:cxnLst/>
              <a:rect l="0" t="0" r="0" b="0"/>
              <a:pathLst>
                <a:path w="152401" h="160798">
                  <a:moveTo>
                    <a:pt x="0" y="37891"/>
                  </a:moveTo>
                  <a:lnTo>
                    <a:pt x="0" y="37891"/>
                  </a:lnTo>
                  <a:lnTo>
                    <a:pt x="9409" y="28482"/>
                  </a:lnTo>
                  <a:lnTo>
                    <a:pt x="9515" y="20175"/>
                  </a:lnTo>
                  <a:lnTo>
                    <a:pt x="9525" y="67781"/>
                  </a:lnTo>
                  <a:lnTo>
                    <a:pt x="18187" y="111371"/>
                  </a:lnTo>
                  <a:lnTo>
                    <a:pt x="33376" y="139744"/>
                  </a:lnTo>
                  <a:lnTo>
                    <a:pt x="45173" y="151244"/>
                  </a:lnTo>
                  <a:lnTo>
                    <a:pt x="60293" y="157062"/>
                  </a:lnTo>
                  <a:lnTo>
                    <a:pt x="85758" y="160797"/>
                  </a:lnTo>
                  <a:lnTo>
                    <a:pt x="93854" y="158485"/>
                  </a:lnTo>
                  <a:lnTo>
                    <a:pt x="97494" y="156387"/>
                  </a:lnTo>
                  <a:lnTo>
                    <a:pt x="99921" y="153930"/>
                  </a:lnTo>
                  <a:lnTo>
                    <a:pt x="109192" y="134246"/>
                  </a:lnTo>
                  <a:lnTo>
                    <a:pt x="116450" y="95827"/>
                  </a:lnTo>
                  <a:lnTo>
                    <a:pt x="124462" y="57174"/>
                  </a:lnTo>
                  <a:lnTo>
                    <a:pt x="135392" y="11845"/>
                  </a:lnTo>
                  <a:lnTo>
                    <a:pt x="142745" y="0"/>
                  </a:lnTo>
                  <a:lnTo>
                    <a:pt x="152400" y="931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5" name="SMARTInkShape-3082">
              <a:extLst>
                <a:ext uri="{FF2B5EF4-FFF2-40B4-BE49-F238E27FC236}">
                  <a16:creationId xmlns:a16="http://schemas.microsoft.com/office/drawing/2014/main" id="{889EA57B-E5C9-C6F6-2577-E1BE2BC14097}"/>
                </a:ext>
              </a:extLst>
            </p:cNvPr>
            <p:cNvSpPr/>
            <p:nvPr>
              <p:custDataLst>
                <p:tags r:id="rId141"/>
              </p:custDataLst>
            </p:nvPr>
          </p:nvSpPr>
          <p:spPr>
            <a:xfrm>
              <a:off x="3143250" y="4905414"/>
              <a:ext cx="109216" cy="150055"/>
            </a:xfrm>
            <a:custGeom>
              <a:avLst/>
              <a:gdLst/>
              <a:ahLst/>
              <a:cxnLst/>
              <a:rect l="0" t="0" r="0" b="0"/>
              <a:pathLst>
                <a:path w="109216" h="150055">
                  <a:moveTo>
                    <a:pt x="76200" y="38061"/>
                  </a:moveTo>
                  <a:lnTo>
                    <a:pt x="76200" y="38061"/>
                  </a:lnTo>
                  <a:lnTo>
                    <a:pt x="95838" y="23910"/>
                  </a:lnTo>
                  <a:lnTo>
                    <a:pt x="103598" y="11594"/>
                  </a:lnTo>
                  <a:lnTo>
                    <a:pt x="104426" y="5054"/>
                  </a:lnTo>
                  <a:lnTo>
                    <a:pt x="103484" y="3357"/>
                  </a:lnTo>
                  <a:lnTo>
                    <a:pt x="101798" y="2223"/>
                  </a:lnTo>
                  <a:lnTo>
                    <a:pt x="96544" y="408"/>
                  </a:lnTo>
                  <a:lnTo>
                    <a:pt x="65704" y="0"/>
                  </a:lnTo>
                  <a:lnTo>
                    <a:pt x="58130" y="2800"/>
                  </a:lnTo>
                  <a:lnTo>
                    <a:pt x="25013" y="32118"/>
                  </a:lnTo>
                  <a:lnTo>
                    <a:pt x="24083" y="34098"/>
                  </a:lnTo>
                  <a:lnTo>
                    <a:pt x="24523" y="35419"/>
                  </a:lnTo>
                  <a:lnTo>
                    <a:pt x="25873" y="36300"/>
                  </a:lnTo>
                  <a:lnTo>
                    <a:pt x="26774" y="37945"/>
                  </a:lnTo>
                  <a:lnTo>
                    <a:pt x="28219" y="48191"/>
                  </a:lnTo>
                  <a:lnTo>
                    <a:pt x="28338" y="51164"/>
                  </a:lnTo>
                  <a:lnTo>
                    <a:pt x="29475" y="53147"/>
                  </a:lnTo>
                  <a:lnTo>
                    <a:pt x="31292" y="54468"/>
                  </a:lnTo>
                  <a:lnTo>
                    <a:pt x="36132" y="56994"/>
                  </a:lnTo>
                  <a:lnTo>
                    <a:pt x="44807" y="63308"/>
                  </a:lnTo>
                  <a:lnTo>
                    <a:pt x="54081" y="65650"/>
                  </a:lnTo>
                  <a:lnTo>
                    <a:pt x="69864" y="66506"/>
                  </a:lnTo>
                  <a:lnTo>
                    <a:pt x="71976" y="67608"/>
                  </a:lnTo>
                  <a:lnTo>
                    <a:pt x="73384" y="69401"/>
                  </a:lnTo>
                  <a:lnTo>
                    <a:pt x="74323" y="71654"/>
                  </a:lnTo>
                  <a:lnTo>
                    <a:pt x="77065" y="73157"/>
                  </a:lnTo>
                  <a:lnTo>
                    <a:pt x="92437" y="75766"/>
                  </a:lnTo>
                  <a:lnTo>
                    <a:pt x="105241" y="86469"/>
                  </a:lnTo>
                  <a:lnTo>
                    <a:pt x="108260" y="89383"/>
                  </a:lnTo>
                  <a:lnTo>
                    <a:pt x="109215" y="93443"/>
                  </a:lnTo>
                  <a:lnTo>
                    <a:pt x="107454" y="103597"/>
                  </a:lnTo>
                  <a:lnTo>
                    <a:pt x="100321" y="112344"/>
                  </a:lnTo>
                  <a:lnTo>
                    <a:pt x="58745" y="140681"/>
                  </a:lnTo>
                  <a:lnTo>
                    <a:pt x="44100" y="147171"/>
                  </a:lnTo>
                  <a:lnTo>
                    <a:pt x="27008" y="150054"/>
                  </a:lnTo>
                  <a:lnTo>
                    <a:pt x="20122" y="148707"/>
                  </a:lnTo>
                  <a:lnTo>
                    <a:pt x="0" y="13331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6" name="SMARTInkShape-3083">
              <a:extLst>
                <a:ext uri="{FF2B5EF4-FFF2-40B4-BE49-F238E27FC236}">
                  <a16:creationId xmlns:a16="http://schemas.microsoft.com/office/drawing/2014/main" id="{79305D35-AFF8-C3D0-CEAF-0EFFFAE05EC7}"/>
                </a:ext>
              </a:extLst>
            </p:cNvPr>
            <p:cNvSpPr/>
            <p:nvPr>
              <p:custDataLst>
                <p:tags r:id="rId142"/>
              </p:custDataLst>
            </p:nvPr>
          </p:nvSpPr>
          <p:spPr>
            <a:xfrm>
              <a:off x="3286569" y="4926990"/>
              <a:ext cx="142432" cy="119824"/>
            </a:xfrm>
            <a:custGeom>
              <a:avLst/>
              <a:gdLst/>
              <a:ahLst/>
              <a:cxnLst/>
              <a:rect l="0" t="0" r="0" b="0"/>
              <a:pathLst>
                <a:path w="142432" h="119824">
                  <a:moveTo>
                    <a:pt x="9081" y="64110"/>
                  </a:moveTo>
                  <a:lnTo>
                    <a:pt x="9081" y="64110"/>
                  </a:lnTo>
                  <a:lnTo>
                    <a:pt x="34520" y="53749"/>
                  </a:lnTo>
                  <a:lnTo>
                    <a:pt x="38740" y="50853"/>
                  </a:lnTo>
                  <a:lnTo>
                    <a:pt x="49074" y="47635"/>
                  </a:lnTo>
                  <a:lnTo>
                    <a:pt x="90164" y="42464"/>
                  </a:lnTo>
                  <a:lnTo>
                    <a:pt x="106589" y="31847"/>
                  </a:lnTo>
                  <a:lnTo>
                    <a:pt x="110626" y="22960"/>
                  </a:lnTo>
                  <a:lnTo>
                    <a:pt x="111703" y="17627"/>
                  </a:lnTo>
                  <a:lnTo>
                    <a:pt x="110304" y="13012"/>
                  </a:lnTo>
                  <a:lnTo>
                    <a:pt x="103105" y="5064"/>
                  </a:lnTo>
                  <a:lnTo>
                    <a:pt x="90027" y="825"/>
                  </a:lnTo>
                  <a:lnTo>
                    <a:pt x="73632" y="0"/>
                  </a:lnTo>
                  <a:lnTo>
                    <a:pt x="48669" y="5486"/>
                  </a:lnTo>
                  <a:lnTo>
                    <a:pt x="33628" y="13814"/>
                  </a:lnTo>
                  <a:lnTo>
                    <a:pt x="15737" y="29252"/>
                  </a:lnTo>
                  <a:lnTo>
                    <a:pt x="12039" y="38386"/>
                  </a:lnTo>
                  <a:lnTo>
                    <a:pt x="9337" y="48444"/>
                  </a:lnTo>
                  <a:lnTo>
                    <a:pt x="1802" y="63524"/>
                  </a:lnTo>
                  <a:lnTo>
                    <a:pt x="0" y="81751"/>
                  </a:lnTo>
                  <a:lnTo>
                    <a:pt x="2576" y="90648"/>
                  </a:lnTo>
                  <a:lnTo>
                    <a:pt x="12852" y="104982"/>
                  </a:lnTo>
                  <a:lnTo>
                    <a:pt x="32071" y="114791"/>
                  </a:lnTo>
                  <a:lnTo>
                    <a:pt x="47760" y="119343"/>
                  </a:lnTo>
                  <a:lnTo>
                    <a:pt x="78810" y="119823"/>
                  </a:lnTo>
                  <a:lnTo>
                    <a:pt x="142431" y="10221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7" name="SMARTInkShape-3084">
              <a:extLst>
                <a:ext uri="{FF2B5EF4-FFF2-40B4-BE49-F238E27FC236}">
                  <a16:creationId xmlns:a16="http://schemas.microsoft.com/office/drawing/2014/main" id="{2010E3DF-728B-DDF1-26C9-FB5E63658F83}"/>
                </a:ext>
              </a:extLst>
            </p:cNvPr>
            <p:cNvSpPr/>
            <p:nvPr>
              <p:custDataLst>
                <p:tags r:id="rId143"/>
              </p:custDataLst>
            </p:nvPr>
          </p:nvSpPr>
          <p:spPr>
            <a:xfrm>
              <a:off x="3477184" y="4781550"/>
              <a:ext cx="180417" cy="278516"/>
            </a:xfrm>
            <a:custGeom>
              <a:avLst/>
              <a:gdLst/>
              <a:ahLst/>
              <a:cxnLst/>
              <a:rect l="0" t="0" r="0" b="0"/>
              <a:pathLst>
                <a:path w="180417" h="278516">
                  <a:moveTo>
                    <a:pt x="94691" y="190500"/>
                  </a:moveTo>
                  <a:lnTo>
                    <a:pt x="94691" y="190500"/>
                  </a:lnTo>
                  <a:lnTo>
                    <a:pt x="99747" y="190500"/>
                  </a:lnTo>
                  <a:lnTo>
                    <a:pt x="101237" y="189442"/>
                  </a:lnTo>
                  <a:lnTo>
                    <a:pt x="102230" y="187678"/>
                  </a:lnTo>
                  <a:lnTo>
                    <a:pt x="103823" y="177243"/>
                  </a:lnTo>
                  <a:lnTo>
                    <a:pt x="104100" y="168110"/>
                  </a:lnTo>
                  <a:lnTo>
                    <a:pt x="103080" y="166048"/>
                  </a:lnTo>
                  <a:lnTo>
                    <a:pt x="101342" y="164674"/>
                  </a:lnTo>
                  <a:lnTo>
                    <a:pt x="95530" y="163147"/>
                  </a:lnTo>
                  <a:lnTo>
                    <a:pt x="63509" y="162085"/>
                  </a:lnTo>
                  <a:lnTo>
                    <a:pt x="51552" y="164819"/>
                  </a:lnTo>
                  <a:lnTo>
                    <a:pt x="38870" y="172307"/>
                  </a:lnTo>
                  <a:lnTo>
                    <a:pt x="25103" y="184319"/>
                  </a:lnTo>
                  <a:lnTo>
                    <a:pt x="12193" y="205546"/>
                  </a:lnTo>
                  <a:lnTo>
                    <a:pt x="1329" y="238264"/>
                  </a:lnTo>
                  <a:lnTo>
                    <a:pt x="0" y="260039"/>
                  </a:lnTo>
                  <a:lnTo>
                    <a:pt x="1930" y="266492"/>
                  </a:lnTo>
                  <a:lnTo>
                    <a:pt x="9720" y="276485"/>
                  </a:lnTo>
                  <a:lnTo>
                    <a:pt x="15819" y="278515"/>
                  </a:lnTo>
                  <a:lnTo>
                    <a:pt x="31062" y="277949"/>
                  </a:lnTo>
                  <a:lnTo>
                    <a:pt x="57493" y="266622"/>
                  </a:lnTo>
                  <a:lnTo>
                    <a:pt x="73220" y="250085"/>
                  </a:lnTo>
                  <a:lnTo>
                    <a:pt x="95507" y="210032"/>
                  </a:lnTo>
                  <a:lnTo>
                    <a:pt x="116646" y="163940"/>
                  </a:lnTo>
                  <a:lnTo>
                    <a:pt x="128596" y="126656"/>
                  </a:lnTo>
                  <a:lnTo>
                    <a:pt x="138839" y="89857"/>
                  </a:lnTo>
                  <a:lnTo>
                    <a:pt x="151781" y="48441"/>
                  </a:lnTo>
                  <a:lnTo>
                    <a:pt x="164529" y="14743"/>
                  </a:lnTo>
                  <a:lnTo>
                    <a:pt x="170886" y="6552"/>
                  </a:lnTo>
                  <a:lnTo>
                    <a:pt x="180416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11" name="SMARTInkShape-Group531">
            <a:extLst>
              <a:ext uri="{FF2B5EF4-FFF2-40B4-BE49-F238E27FC236}">
                <a16:creationId xmlns:a16="http://schemas.microsoft.com/office/drawing/2014/main" id="{A02BAE90-2564-9728-A549-C1CB53F0343E}"/>
              </a:ext>
            </a:extLst>
          </p:cNvPr>
          <p:cNvGrpSpPr/>
          <p:nvPr/>
        </p:nvGrpSpPr>
        <p:grpSpPr>
          <a:xfrm>
            <a:off x="2209800" y="4848410"/>
            <a:ext cx="323851" cy="264477"/>
            <a:chOff x="2209800" y="4848410"/>
            <a:chExt cx="323851" cy="264477"/>
          </a:xfrm>
        </p:grpSpPr>
        <p:sp>
          <p:nvSpPr>
            <p:cNvPr id="809" name="SMARTInkShape-3085">
              <a:extLst>
                <a:ext uri="{FF2B5EF4-FFF2-40B4-BE49-F238E27FC236}">
                  <a16:creationId xmlns:a16="http://schemas.microsoft.com/office/drawing/2014/main" id="{9100CF34-75C1-8DB0-603F-0D0156E9C595}"/>
                </a:ext>
              </a:extLst>
            </p:cNvPr>
            <p:cNvSpPr/>
            <p:nvPr>
              <p:custDataLst>
                <p:tags r:id="rId138"/>
              </p:custDataLst>
            </p:nvPr>
          </p:nvSpPr>
          <p:spPr>
            <a:xfrm>
              <a:off x="2209800" y="4848410"/>
              <a:ext cx="92447" cy="264477"/>
            </a:xfrm>
            <a:custGeom>
              <a:avLst/>
              <a:gdLst/>
              <a:ahLst/>
              <a:cxnLst/>
              <a:rect l="0" t="0" r="0" b="0"/>
              <a:pathLst>
                <a:path w="92447" h="264477">
                  <a:moveTo>
                    <a:pt x="28575" y="28390"/>
                  </a:moveTo>
                  <a:lnTo>
                    <a:pt x="28575" y="28390"/>
                  </a:lnTo>
                  <a:lnTo>
                    <a:pt x="47474" y="0"/>
                  </a:lnTo>
                  <a:lnTo>
                    <a:pt x="47580" y="4926"/>
                  </a:lnTo>
                  <a:lnTo>
                    <a:pt x="37258" y="45487"/>
                  </a:lnTo>
                  <a:lnTo>
                    <a:pt x="25234" y="87741"/>
                  </a:lnTo>
                  <a:lnTo>
                    <a:pt x="12667" y="130621"/>
                  </a:lnTo>
                  <a:lnTo>
                    <a:pt x="1877" y="175398"/>
                  </a:lnTo>
                  <a:lnTo>
                    <a:pt x="1429" y="221158"/>
                  </a:lnTo>
                  <a:lnTo>
                    <a:pt x="9733" y="252620"/>
                  </a:lnTo>
                  <a:lnTo>
                    <a:pt x="14204" y="259634"/>
                  </a:lnTo>
                  <a:lnTo>
                    <a:pt x="19718" y="263457"/>
                  </a:lnTo>
                  <a:lnTo>
                    <a:pt x="22671" y="264476"/>
                  </a:lnTo>
                  <a:lnTo>
                    <a:pt x="47051" y="255798"/>
                  </a:lnTo>
                  <a:lnTo>
                    <a:pt x="70974" y="239821"/>
                  </a:lnTo>
                  <a:lnTo>
                    <a:pt x="81991" y="222194"/>
                  </a:lnTo>
                  <a:lnTo>
                    <a:pt x="89357" y="200250"/>
                  </a:lnTo>
                  <a:lnTo>
                    <a:pt x="92446" y="167271"/>
                  </a:lnTo>
                  <a:lnTo>
                    <a:pt x="89418" y="154319"/>
                  </a:lnTo>
                  <a:lnTo>
                    <a:pt x="81722" y="145037"/>
                  </a:lnTo>
                  <a:lnTo>
                    <a:pt x="71246" y="138441"/>
                  </a:lnTo>
                  <a:lnTo>
                    <a:pt x="59534" y="135510"/>
                  </a:lnTo>
                  <a:lnTo>
                    <a:pt x="44451" y="139852"/>
                  </a:lnTo>
                  <a:lnTo>
                    <a:pt x="0" y="16174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0" name="SMARTInkShape-3086">
              <a:extLst>
                <a:ext uri="{FF2B5EF4-FFF2-40B4-BE49-F238E27FC236}">
                  <a16:creationId xmlns:a16="http://schemas.microsoft.com/office/drawing/2014/main" id="{D5E9ECFF-09C5-EF45-4046-9A517619D693}"/>
                </a:ext>
              </a:extLst>
            </p:cNvPr>
            <p:cNvSpPr/>
            <p:nvPr>
              <p:custDataLst>
                <p:tags r:id="rId139"/>
              </p:custDataLst>
            </p:nvPr>
          </p:nvSpPr>
          <p:spPr>
            <a:xfrm>
              <a:off x="2335403" y="4955274"/>
              <a:ext cx="198248" cy="111352"/>
            </a:xfrm>
            <a:custGeom>
              <a:avLst/>
              <a:gdLst/>
              <a:ahLst/>
              <a:cxnLst/>
              <a:rect l="0" t="0" r="0" b="0"/>
              <a:pathLst>
                <a:path w="198248" h="111352">
                  <a:moveTo>
                    <a:pt x="17272" y="73926"/>
                  </a:moveTo>
                  <a:lnTo>
                    <a:pt x="17272" y="73926"/>
                  </a:lnTo>
                  <a:lnTo>
                    <a:pt x="42711" y="63565"/>
                  </a:lnTo>
                  <a:lnTo>
                    <a:pt x="85744" y="32637"/>
                  </a:lnTo>
                  <a:lnTo>
                    <a:pt x="96239" y="18065"/>
                  </a:lnTo>
                  <a:lnTo>
                    <a:pt x="100995" y="5399"/>
                  </a:lnTo>
                  <a:lnTo>
                    <a:pt x="99545" y="2842"/>
                  </a:lnTo>
                  <a:lnTo>
                    <a:pt x="96463" y="1135"/>
                  </a:lnTo>
                  <a:lnTo>
                    <a:pt x="92291" y="0"/>
                  </a:lnTo>
                  <a:lnTo>
                    <a:pt x="71250" y="3456"/>
                  </a:lnTo>
                  <a:lnTo>
                    <a:pt x="56784" y="14031"/>
                  </a:lnTo>
                  <a:lnTo>
                    <a:pt x="10135" y="59865"/>
                  </a:lnTo>
                  <a:lnTo>
                    <a:pt x="2222" y="70348"/>
                  </a:lnTo>
                  <a:lnTo>
                    <a:pt x="0" y="76922"/>
                  </a:lnTo>
                  <a:lnTo>
                    <a:pt x="1834" y="86193"/>
                  </a:lnTo>
                  <a:lnTo>
                    <a:pt x="8817" y="100491"/>
                  </a:lnTo>
                  <a:lnTo>
                    <a:pt x="14573" y="106900"/>
                  </a:lnTo>
                  <a:lnTo>
                    <a:pt x="20658" y="109747"/>
                  </a:lnTo>
                  <a:lnTo>
                    <a:pt x="40147" y="111351"/>
                  </a:lnTo>
                  <a:lnTo>
                    <a:pt x="87273" y="101576"/>
                  </a:lnTo>
                  <a:lnTo>
                    <a:pt x="133735" y="93050"/>
                  </a:lnTo>
                  <a:lnTo>
                    <a:pt x="198247" y="8345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14" name="SMARTInkShape-Group532">
            <a:extLst>
              <a:ext uri="{FF2B5EF4-FFF2-40B4-BE49-F238E27FC236}">
                <a16:creationId xmlns:a16="http://schemas.microsoft.com/office/drawing/2014/main" id="{C92B701C-9BA3-8120-3866-58679ED2DB87}"/>
              </a:ext>
            </a:extLst>
          </p:cNvPr>
          <p:cNvGrpSpPr/>
          <p:nvPr/>
        </p:nvGrpSpPr>
        <p:grpSpPr>
          <a:xfrm>
            <a:off x="1403946" y="4876800"/>
            <a:ext cx="577255" cy="238126"/>
            <a:chOff x="1403946" y="4876800"/>
            <a:chExt cx="577255" cy="238126"/>
          </a:xfrm>
        </p:grpSpPr>
        <p:sp>
          <p:nvSpPr>
            <p:cNvPr id="812" name="SMARTInkShape-3087">
              <a:extLst>
                <a:ext uri="{FF2B5EF4-FFF2-40B4-BE49-F238E27FC236}">
                  <a16:creationId xmlns:a16="http://schemas.microsoft.com/office/drawing/2014/main" id="{7C6AAC09-B926-DA3E-0E3C-8D798F0DEC66}"/>
                </a:ext>
              </a:extLst>
            </p:cNvPr>
            <p:cNvSpPr/>
            <p:nvPr>
              <p:custDataLst>
                <p:tags r:id="rId136"/>
              </p:custDataLst>
            </p:nvPr>
          </p:nvSpPr>
          <p:spPr>
            <a:xfrm>
              <a:off x="1403946" y="4876800"/>
              <a:ext cx="215270" cy="217611"/>
            </a:xfrm>
            <a:custGeom>
              <a:avLst/>
              <a:gdLst/>
              <a:ahLst/>
              <a:cxnLst/>
              <a:rect l="0" t="0" r="0" b="0"/>
              <a:pathLst>
                <a:path w="215270" h="217611">
                  <a:moveTo>
                    <a:pt x="205779" y="0"/>
                  </a:moveTo>
                  <a:lnTo>
                    <a:pt x="205779" y="0"/>
                  </a:lnTo>
                  <a:lnTo>
                    <a:pt x="215269" y="0"/>
                  </a:lnTo>
                  <a:lnTo>
                    <a:pt x="191451" y="1058"/>
                  </a:lnTo>
                  <a:lnTo>
                    <a:pt x="151001" y="18314"/>
                  </a:lnTo>
                  <a:lnTo>
                    <a:pt x="105510" y="47245"/>
                  </a:lnTo>
                  <a:lnTo>
                    <a:pt x="60403" y="80038"/>
                  </a:lnTo>
                  <a:lnTo>
                    <a:pt x="21688" y="125138"/>
                  </a:lnTo>
                  <a:lnTo>
                    <a:pt x="4713" y="151731"/>
                  </a:lnTo>
                  <a:lnTo>
                    <a:pt x="0" y="166567"/>
                  </a:lnTo>
                  <a:lnTo>
                    <a:pt x="727" y="180214"/>
                  </a:lnTo>
                  <a:lnTo>
                    <a:pt x="2403" y="186818"/>
                  </a:lnTo>
                  <a:lnTo>
                    <a:pt x="9909" y="196978"/>
                  </a:lnTo>
                  <a:lnTo>
                    <a:pt x="31974" y="212123"/>
                  </a:lnTo>
                  <a:lnTo>
                    <a:pt x="55504" y="217015"/>
                  </a:lnTo>
                  <a:lnTo>
                    <a:pt x="86411" y="217610"/>
                  </a:lnTo>
                  <a:lnTo>
                    <a:pt x="133171" y="205764"/>
                  </a:lnTo>
                  <a:lnTo>
                    <a:pt x="186729" y="1905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3" name="SMARTInkShape-3088">
              <a:extLst>
                <a:ext uri="{FF2B5EF4-FFF2-40B4-BE49-F238E27FC236}">
                  <a16:creationId xmlns:a16="http://schemas.microsoft.com/office/drawing/2014/main" id="{66534457-C23E-5869-8CC9-EE5CE0D1B099}"/>
                </a:ext>
              </a:extLst>
            </p:cNvPr>
            <p:cNvSpPr/>
            <p:nvPr>
              <p:custDataLst>
                <p:tags r:id="rId137"/>
              </p:custDataLst>
            </p:nvPr>
          </p:nvSpPr>
          <p:spPr>
            <a:xfrm>
              <a:off x="1657569" y="4953779"/>
              <a:ext cx="323632" cy="161147"/>
            </a:xfrm>
            <a:custGeom>
              <a:avLst/>
              <a:gdLst/>
              <a:ahLst/>
              <a:cxnLst/>
              <a:rect l="0" t="0" r="0" b="0"/>
              <a:pathLst>
                <a:path w="323632" h="161147">
                  <a:moveTo>
                    <a:pt x="133131" y="37321"/>
                  </a:moveTo>
                  <a:lnTo>
                    <a:pt x="133131" y="37321"/>
                  </a:lnTo>
                  <a:lnTo>
                    <a:pt x="133131" y="32265"/>
                  </a:lnTo>
                  <a:lnTo>
                    <a:pt x="132073" y="30776"/>
                  </a:lnTo>
                  <a:lnTo>
                    <a:pt x="130309" y="29782"/>
                  </a:lnTo>
                  <a:lnTo>
                    <a:pt x="128074" y="29120"/>
                  </a:lnTo>
                  <a:lnTo>
                    <a:pt x="126585" y="27620"/>
                  </a:lnTo>
                  <a:lnTo>
                    <a:pt x="123998" y="19712"/>
                  </a:lnTo>
                  <a:lnTo>
                    <a:pt x="123722" y="13641"/>
                  </a:lnTo>
                  <a:lnTo>
                    <a:pt x="120835" y="8099"/>
                  </a:lnTo>
                  <a:lnTo>
                    <a:pt x="118584" y="5140"/>
                  </a:lnTo>
                  <a:lnTo>
                    <a:pt x="113260" y="1851"/>
                  </a:lnTo>
                  <a:lnTo>
                    <a:pt x="101490" y="0"/>
                  </a:lnTo>
                  <a:lnTo>
                    <a:pt x="89435" y="626"/>
                  </a:lnTo>
                  <a:lnTo>
                    <a:pt x="61838" y="7467"/>
                  </a:lnTo>
                  <a:lnTo>
                    <a:pt x="29315" y="29301"/>
                  </a:lnTo>
                  <a:lnTo>
                    <a:pt x="12413" y="47292"/>
                  </a:lnTo>
                  <a:lnTo>
                    <a:pt x="5395" y="59744"/>
                  </a:lnTo>
                  <a:lnTo>
                    <a:pt x="890" y="84985"/>
                  </a:lnTo>
                  <a:lnTo>
                    <a:pt x="0" y="105297"/>
                  </a:lnTo>
                  <a:lnTo>
                    <a:pt x="985" y="108038"/>
                  </a:lnTo>
                  <a:lnTo>
                    <a:pt x="2701" y="109867"/>
                  </a:lnTo>
                  <a:lnTo>
                    <a:pt x="7429" y="111897"/>
                  </a:lnTo>
                  <a:lnTo>
                    <a:pt x="13058" y="112800"/>
                  </a:lnTo>
                  <a:lnTo>
                    <a:pt x="27234" y="108251"/>
                  </a:lnTo>
                  <a:lnTo>
                    <a:pt x="60926" y="80785"/>
                  </a:lnTo>
                  <a:lnTo>
                    <a:pt x="72968" y="63389"/>
                  </a:lnTo>
                  <a:lnTo>
                    <a:pt x="102676" y="39118"/>
                  </a:lnTo>
                  <a:lnTo>
                    <a:pt x="106543" y="38119"/>
                  </a:lnTo>
                  <a:lnTo>
                    <a:pt x="109056" y="37853"/>
                  </a:lnTo>
                  <a:lnTo>
                    <a:pt x="110731" y="38734"/>
                  </a:lnTo>
                  <a:lnTo>
                    <a:pt x="111847" y="40380"/>
                  </a:lnTo>
                  <a:lnTo>
                    <a:pt x="112592" y="42535"/>
                  </a:lnTo>
                  <a:lnTo>
                    <a:pt x="118696" y="50626"/>
                  </a:lnTo>
                  <a:lnTo>
                    <a:pt x="122151" y="69838"/>
                  </a:lnTo>
                  <a:lnTo>
                    <a:pt x="126237" y="103679"/>
                  </a:lnTo>
                  <a:lnTo>
                    <a:pt x="131088" y="122952"/>
                  </a:lnTo>
                  <a:lnTo>
                    <a:pt x="132728" y="143372"/>
                  </a:lnTo>
                  <a:lnTo>
                    <a:pt x="133920" y="145063"/>
                  </a:lnTo>
                  <a:lnTo>
                    <a:pt x="135774" y="145132"/>
                  </a:lnTo>
                  <a:lnTo>
                    <a:pt x="140656" y="142386"/>
                  </a:lnTo>
                  <a:lnTo>
                    <a:pt x="146353" y="137639"/>
                  </a:lnTo>
                  <a:lnTo>
                    <a:pt x="185194" y="90281"/>
                  </a:lnTo>
                  <a:lnTo>
                    <a:pt x="216467" y="58770"/>
                  </a:lnTo>
                  <a:lnTo>
                    <a:pt x="218321" y="59029"/>
                  </a:lnTo>
                  <a:lnTo>
                    <a:pt x="225988" y="64449"/>
                  </a:lnTo>
                  <a:lnTo>
                    <a:pt x="236128" y="73767"/>
                  </a:lnTo>
                  <a:lnTo>
                    <a:pt x="237116" y="77508"/>
                  </a:lnTo>
                  <a:lnTo>
                    <a:pt x="237892" y="123609"/>
                  </a:lnTo>
                  <a:lnTo>
                    <a:pt x="237906" y="141910"/>
                  </a:lnTo>
                  <a:lnTo>
                    <a:pt x="245510" y="133397"/>
                  </a:lnTo>
                  <a:lnTo>
                    <a:pt x="276019" y="89232"/>
                  </a:lnTo>
                  <a:lnTo>
                    <a:pt x="299652" y="69169"/>
                  </a:lnTo>
                  <a:lnTo>
                    <a:pt x="302390" y="62763"/>
                  </a:lnTo>
                  <a:lnTo>
                    <a:pt x="304179" y="60633"/>
                  </a:lnTo>
                  <a:lnTo>
                    <a:pt x="312590" y="56933"/>
                  </a:lnTo>
                  <a:lnTo>
                    <a:pt x="318713" y="56537"/>
                  </a:lnTo>
                  <a:lnTo>
                    <a:pt x="320352" y="57541"/>
                  </a:lnTo>
                  <a:lnTo>
                    <a:pt x="321445" y="59267"/>
                  </a:lnTo>
                  <a:lnTo>
                    <a:pt x="322983" y="66754"/>
                  </a:lnTo>
                  <a:lnTo>
                    <a:pt x="323626" y="113353"/>
                  </a:lnTo>
                  <a:lnTo>
                    <a:pt x="323631" y="16114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23" name="SMARTInkShape-Group533">
            <a:extLst>
              <a:ext uri="{FF2B5EF4-FFF2-40B4-BE49-F238E27FC236}">
                <a16:creationId xmlns:a16="http://schemas.microsoft.com/office/drawing/2014/main" id="{7FF4BF1F-C8AC-0AEF-C4CB-6877B5139738}"/>
              </a:ext>
            </a:extLst>
          </p:cNvPr>
          <p:cNvGrpSpPr/>
          <p:nvPr/>
        </p:nvGrpSpPr>
        <p:grpSpPr>
          <a:xfrm>
            <a:off x="447675" y="1495425"/>
            <a:ext cx="1466851" cy="428626"/>
            <a:chOff x="447675" y="1495425"/>
            <a:chExt cx="1466851" cy="428626"/>
          </a:xfrm>
        </p:grpSpPr>
        <p:sp>
          <p:nvSpPr>
            <p:cNvPr id="815" name="SMARTInkShape-3089">
              <a:extLst>
                <a:ext uri="{FF2B5EF4-FFF2-40B4-BE49-F238E27FC236}">
                  <a16:creationId xmlns:a16="http://schemas.microsoft.com/office/drawing/2014/main" id="{AF462B95-4A62-E085-1DEA-AC0FA16DF698}"/>
                </a:ext>
              </a:extLst>
            </p:cNvPr>
            <p:cNvSpPr/>
            <p:nvPr>
              <p:custDataLst>
                <p:tags r:id="rId128"/>
              </p:custDataLst>
            </p:nvPr>
          </p:nvSpPr>
          <p:spPr>
            <a:xfrm>
              <a:off x="1282860" y="1648263"/>
              <a:ext cx="222091" cy="111924"/>
            </a:xfrm>
            <a:custGeom>
              <a:avLst/>
              <a:gdLst/>
              <a:ahLst/>
              <a:cxnLst/>
              <a:rect l="0" t="0" r="0" b="0"/>
              <a:pathLst>
                <a:path w="222091" h="111924">
                  <a:moveTo>
                    <a:pt x="98265" y="37662"/>
                  </a:moveTo>
                  <a:lnTo>
                    <a:pt x="98265" y="37662"/>
                  </a:lnTo>
                  <a:lnTo>
                    <a:pt x="103322" y="32606"/>
                  </a:lnTo>
                  <a:lnTo>
                    <a:pt x="103753" y="31116"/>
                  </a:lnTo>
                  <a:lnTo>
                    <a:pt x="102982" y="30123"/>
                  </a:lnTo>
                  <a:lnTo>
                    <a:pt x="101409" y="29461"/>
                  </a:lnTo>
                  <a:lnTo>
                    <a:pt x="100361" y="27961"/>
                  </a:lnTo>
                  <a:lnTo>
                    <a:pt x="98886" y="20794"/>
                  </a:lnTo>
                  <a:lnTo>
                    <a:pt x="98347" y="10838"/>
                  </a:lnTo>
                  <a:lnTo>
                    <a:pt x="93232" y="4549"/>
                  </a:lnTo>
                  <a:lnTo>
                    <a:pt x="87914" y="1779"/>
                  </a:lnTo>
                  <a:lnTo>
                    <a:pt x="75877" y="0"/>
                  </a:lnTo>
                  <a:lnTo>
                    <a:pt x="42243" y="9981"/>
                  </a:lnTo>
                  <a:lnTo>
                    <a:pt x="28916" y="16893"/>
                  </a:lnTo>
                  <a:lnTo>
                    <a:pt x="15938" y="27020"/>
                  </a:lnTo>
                  <a:lnTo>
                    <a:pt x="1788" y="49678"/>
                  </a:lnTo>
                  <a:lnTo>
                    <a:pt x="0" y="64522"/>
                  </a:lnTo>
                  <a:lnTo>
                    <a:pt x="2839" y="97329"/>
                  </a:lnTo>
                  <a:lnTo>
                    <a:pt x="5014" y="100723"/>
                  </a:lnTo>
                  <a:lnTo>
                    <a:pt x="13076" y="107317"/>
                  </a:lnTo>
                  <a:lnTo>
                    <a:pt x="20892" y="110953"/>
                  </a:lnTo>
                  <a:lnTo>
                    <a:pt x="24458" y="111923"/>
                  </a:lnTo>
                  <a:lnTo>
                    <a:pt x="34065" y="110178"/>
                  </a:lnTo>
                  <a:lnTo>
                    <a:pt x="39590" y="108231"/>
                  </a:lnTo>
                  <a:lnTo>
                    <a:pt x="48551" y="97601"/>
                  </a:lnTo>
                  <a:lnTo>
                    <a:pt x="57120" y="84410"/>
                  </a:lnTo>
                  <a:lnTo>
                    <a:pt x="80944" y="58726"/>
                  </a:lnTo>
                  <a:lnTo>
                    <a:pt x="85275" y="46671"/>
                  </a:lnTo>
                  <a:lnTo>
                    <a:pt x="88258" y="35316"/>
                  </a:lnTo>
                  <a:lnTo>
                    <a:pt x="97813" y="19326"/>
                  </a:lnTo>
                  <a:lnTo>
                    <a:pt x="100374" y="61439"/>
                  </a:lnTo>
                  <a:lnTo>
                    <a:pt x="113471" y="85629"/>
                  </a:lnTo>
                  <a:lnTo>
                    <a:pt x="124779" y="99903"/>
                  </a:lnTo>
                  <a:lnTo>
                    <a:pt x="136860" y="107658"/>
                  </a:lnTo>
                  <a:lnTo>
                    <a:pt x="143045" y="109726"/>
                  </a:lnTo>
                  <a:lnTo>
                    <a:pt x="155562" y="109202"/>
                  </a:lnTo>
                  <a:lnTo>
                    <a:pt x="180844" y="105298"/>
                  </a:lnTo>
                  <a:lnTo>
                    <a:pt x="193528" y="96297"/>
                  </a:lnTo>
                  <a:lnTo>
                    <a:pt x="222090" y="6623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6" name="SMARTInkShape-3090">
              <a:extLst>
                <a:ext uri="{FF2B5EF4-FFF2-40B4-BE49-F238E27FC236}">
                  <a16:creationId xmlns:a16="http://schemas.microsoft.com/office/drawing/2014/main" id="{1B520DEF-4EF2-B904-3180-1FF9F1871BAC}"/>
                </a:ext>
              </a:extLst>
            </p:cNvPr>
            <p:cNvSpPr/>
            <p:nvPr>
              <p:custDataLst>
                <p:tags r:id="rId129"/>
              </p:custDataLst>
            </p:nvPr>
          </p:nvSpPr>
          <p:spPr>
            <a:xfrm>
              <a:off x="1076325" y="1657350"/>
              <a:ext cx="142876" cy="130077"/>
            </a:xfrm>
            <a:custGeom>
              <a:avLst/>
              <a:gdLst/>
              <a:ahLst/>
              <a:cxnLst/>
              <a:rect l="0" t="0" r="0" b="0"/>
              <a:pathLst>
                <a:path w="142876" h="130077">
                  <a:moveTo>
                    <a:pt x="0" y="19050"/>
                  </a:moveTo>
                  <a:lnTo>
                    <a:pt x="0" y="19050"/>
                  </a:lnTo>
                  <a:lnTo>
                    <a:pt x="8201" y="19050"/>
                  </a:lnTo>
                  <a:lnTo>
                    <a:pt x="14189" y="24106"/>
                  </a:lnTo>
                  <a:lnTo>
                    <a:pt x="16890" y="35056"/>
                  </a:lnTo>
                  <a:lnTo>
                    <a:pt x="19148" y="48389"/>
                  </a:lnTo>
                  <a:lnTo>
                    <a:pt x="27124" y="69114"/>
                  </a:lnTo>
                  <a:lnTo>
                    <a:pt x="31206" y="88450"/>
                  </a:lnTo>
                  <a:lnTo>
                    <a:pt x="38880" y="102760"/>
                  </a:lnTo>
                  <a:lnTo>
                    <a:pt x="56010" y="122133"/>
                  </a:lnTo>
                  <a:lnTo>
                    <a:pt x="64757" y="128365"/>
                  </a:lnTo>
                  <a:lnTo>
                    <a:pt x="68571" y="130027"/>
                  </a:lnTo>
                  <a:lnTo>
                    <a:pt x="72173" y="130076"/>
                  </a:lnTo>
                  <a:lnTo>
                    <a:pt x="78996" y="127309"/>
                  </a:lnTo>
                  <a:lnTo>
                    <a:pt x="81239" y="125089"/>
                  </a:lnTo>
                  <a:lnTo>
                    <a:pt x="90191" y="100760"/>
                  </a:lnTo>
                  <a:lnTo>
                    <a:pt x="100796" y="60394"/>
                  </a:lnTo>
                  <a:lnTo>
                    <a:pt x="109308" y="23070"/>
                  </a:lnTo>
                  <a:lnTo>
                    <a:pt x="117877" y="8482"/>
                  </a:lnTo>
                  <a:lnTo>
                    <a:pt x="124004" y="3770"/>
                  </a:lnTo>
                  <a:lnTo>
                    <a:pt x="1428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7" name="SMARTInkShape-3091">
              <a:extLst>
                <a:ext uri="{FF2B5EF4-FFF2-40B4-BE49-F238E27FC236}">
                  <a16:creationId xmlns:a16="http://schemas.microsoft.com/office/drawing/2014/main" id="{04200AE9-3E27-D0EC-43DD-8B373A0CA206}"/>
                </a:ext>
              </a:extLst>
            </p:cNvPr>
            <p:cNvSpPr/>
            <p:nvPr>
              <p:custDataLst>
                <p:tags r:id="rId130"/>
              </p:custDataLst>
            </p:nvPr>
          </p:nvSpPr>
          <p:spPr>
            <a:xfrm>
              <a:off x="801424" y="1714500"/>
              <a:ext cx="198702" cy="7585"/>
            </a:xfrm>
            <a:custGeom>
              <a:avLst/>
              <a:gdLst/>
              <a:ahLst/>
              <a:cxnLst/>
              <a:rect l="0" t="0" r="0" b="0"/>
              <a:pathLst>
                <a:path w="198702" h="7585">
                  <a:moveTo>
                    <a:pt x="8201" y="0"/>
                  </a:moveTo>
                  <a:lnTo>
                    <a:pt x="8201" y="0"/>
                  </a:lnTo>
                  <a:lnTo>
                    <a:pt x="0" y="0"/>
                  </a:lnTo>
                  <a:lnTo>
                    <a:pt x="4125" y="5056"/>
                  </a:lnTo>
                  <a:lnTo>
                    <a:pt x="12034" y="7539"/>
                  </a:lnTo>
                  <a:lnTo>
                    <a:pt x="23663" y="7584"/>
                  </a:lnTo>
                  <a:lnTo>
                    <a:pt x="66133" y="1208"/>
                  </a:lnTo>
                  <a:lnTo>
                    <a:pt x="104271" y="358"/>
                  </a:lnTo>
                  <a:lnTo>
                    <a:pt x="149356" y="71"/>
                  </a:lnTo>
                  <a:lnTo>
                    <a:pt x="198701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8" name="SMARTInkShape-3092">
              <a:extLst>
                <a:ext uri="{FF2B5EF4-FFF2-40B4-BE49-F238E27FC236}">
                  <a16:creationId xmlns:a16="http://schemas.microsoft.com/office/drawing/2014/main" id="{6FD8E7C4-FC6D-E846-4354-719C8C0FCF8C}"/>
                </a:ext>
              </a:extLst>
            </p:cNvPr>
            <p:cNvSpPr/>
            <p:nvPr>
              <p:custDataLst>
                <p:tags r:id="rId131"/>
              </p:custDataLst>
            </p:nvPr>
          </p:nvSpPr>
          <p:spPr>
            <a:xfrm>
              <a:off x="466725" y="1629492"/>
              <a:ext cx="137573" cy="123109"/>
            </a:xfrm>
            <a:custGeom>
              <a:avLst/>
              <a:gdLst/>
              <a:ahLst/>
              <a:cxnLst/>
              <a:rect l="0" t="0" r="0" b="0"/>
              <a:pathLst>
                <a:path w="137573" h="123109">
                  <a:moveTo>
                    <a:pt x="0" y="75483"/>
                  </a:moveTo>
                  <a:lnTo>
                    <a:pt x="0" y="75483"/>
                  </a:lnTo>
                  <a:lnTo>
                    <a:pt x="5056" y="70427"/>
                  </a:lnTo>
                  <a:lnTo>
                    <a:pt x="7539" y="62300"/>
                  </a:lnTo>
                  <a:lnTo>
                    <a:pt x="8201" y="57169"/>
                  </a:lnTo>
                  <a:lnTo>
                    <a:pt x="14581" y="45824"/>
                  </a:lnTo>
                  <a:lnTo>
                    <a:pt x="40530" y="11535"/>
                  </a:lnTo>
                  <a:lnTo>
                    <a:pt x="51880" y="4728"/>
                  </a:lnTo>
                  <a:lnTo>
                    <a:pt x="76413" y="359"/>
                  </a:lnTo>
                  <a:lnTo>
                    <a:pt x="82692" y="0"/>
                  </a:lnTo>
                  <a:lnTo>
                    <a:pt x="95313" y="5246"/>
                  </a:lnTo>
                  <a:lnTo>
                    <a:pt x="120662" y="25861"/>
                  </a:lnTo>
                  <a:lnTo>
                    <a:pt x="127711" y="35084"/>
                  </a:lnTo>
                  <a:lnTo>
                    <a:pt x="137293" y="54685"/>
                  </a:lnTo>
                  <a:lnTo>
                    <a:pt x="137572" y="66592"/>
                  </a:lnTo>
                  <a:lnTo>
                    <a:pt x="136165" y="72731"/>
                  </a:lnTo>
                  <a:lnTo>
                    <a:pt x="126134" y="85196"/>
                  </a:lnTo>
                  <a:lnTo>
                    <a:pt x="91321" y="114666"/>
                  </a:lnTo>
                  <a:lnTo>
                    <a:pt x="38100" y="12310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9" name="SMARTInkShape-3093">
              <a:extLst>
                <a:ext uri="{FF2B5EF4-FFF2-40B4-BE49-F238E27FC236}">
                  <a16:creationId xmlns:a16="http://schemas.microsoft.com/office/drawing/2014/main" id="{7331EB69-1DD8-DCB2-9DD4-24EF68302EEC}"/>
                </a:ext>
              </a:extLst>
            </p:cNvPr>
            <p:cNvSpPr/>
            <p:nvPr>
              <p:custDataLst>
                <p:tags r:id="rId132"/>
              </p:custDataLst>
            </p:nvPr>
          </p:nvSpPr>
          <p:spPr>
            <a:xfrm>
              <a:off x="447675" y="1647859"/>
              <a:ext cx="19051" cy="276192"/>
            </a:xfrm>
            <a:custGeom>
              <a:avLst/>
              <a:gdLst/>
              <a:ahLst/>
              <a:cxnLst/>
              <a:rect l="0" t="0" r="0" b="0"/>
              <a:pathLst>
                <a:path w="19051" h="276192">
                  <a:moveTo>
                    <a:pt x="9525" y="9491"/>
                  </a:moveTo>
                  <a:lnTo>
                    <a:pt x="9525" y="9491"/>
                  </a:lnTo>
                  <a:lnTo>
                    <a:pt x="19016" y="0"/>
                  </a:lnTo>
                  <a:lnTo>
                    <a:pt x="19050" y="46336"/>
                  </a:lnTo>
                  <a:lnTo>
                    <a:pt x="17992" y="88978"/>
                  </a:lnTo>
                  <a:lnTo>
                    <a:pt x="10408" y="128034"/>
                  </a:lnTo>
                  <a:lnTo>
                    <a:pt x="9603" y="173709"/>
                  </a:lnTo>
                  <a:lnTo>
                    <a:pt x="9528" y="217156"/>
                  </a:lnTo>
                  <a:lnTo>
                    <a:pt x="262" y="263142"/>
                  </a:lnTo>
                  <a:lnTo>
                    <a:pt x="0" y="27619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0" name="SMARTInkShape-3094">
              <a:extLst>
                <a:ext uri="{FF2B5EF4-FFF2-40B4-BE49-F238E27FC236}">
                  <a16:creationId xmlns:a16="http://schemas.microsoft.com/office/drawing/2014/main" id="{6A4423ED-DC83-238F-F4EC-7C4A9D6E6EA0}"/>
                </a:ext>
              </a:extLst>
            </p:cNvPr>
            <p:cNvSpPr/>
            <p:nvPr>
              <p:custDataLst>
                <p:tags r:id="rId133"/>
              </p:custDataLst>
            </p:nvPr>
          </p:nvSpPr>
          <p:spPr>
            <a:xfrm>
              <a:off x="1544005" y="1495425"/>
              <a:ext cx="18096" cy="266701"/>
            </a:xfrm>
            <a:custGeom>
              <a:avLst/>
              <a:gdLst/>
              <a:ahLst/>
              <a:cxnLst/>
              <a:rect l="0" t="0" r="0" b="0"/>
              <a:pathLst>
                <a:path w="18096" h="266701">
                  <a:moveTo>
                    <a:pt x="18095" y="0"/>
                  </a:moveTo>
                  <a:lnTo>
                    <a:pt x="18095" y="0"/>
                  </a:lnTo>
                  <a:lnTo>
                    <a:pt x="12607" y="0"/>
                  </a:lnTo>
                  <a:lnTo>
                    <a:pt x="14951" y="0"/>
                  </a:lnTo>
                  <a:lnTo>
                    <a:pt x="16697" y="8467"/>
                  </a:lnTo>
                  <a:lnTo>
                    <a:pt x="14859" y="33906"/>
                  </a:lnTo>
                  <a:lnTo>
                    <a:pt x="9812" y="80428"/>
                  </a:lnTo>
                  <a:lnTo>
                    <a:pt x="2270" y="118349"/>
                  </a:lnTo>
                  <a:lnTo>
                    <a:pt x="0" y="157598"/>
                  </a:lnTo>
                  <a:lnTo>
                    <a:pt x="386" y="195450"/>
                  </a:lnTo>
                  <a:lnTo>
                    <a:pt x="9462" y="237221"/>
                  </a:lnTo>
                  <a:lnTo>
                    <a:pt x="18095" y="2667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1" name="SMARTInkShape-3095">
              <a:extLst>
                <a:ext uri="{FF2B5EF4-FFF2-40B4-BE49-F238E27FC236}">
                  <a16:creationId xmlns:a16="http://schemas.microsoft.com/office/drawing/2014/main" id="{57D532D7-BD16-4A8B-AD0F-1204A7890332}"/>
                </a:ext>
              </a:extLst>
            </p:cNvPr>
            <p:cNvSpPr/>
            <p:nvPr>
              <p:custDataLst>
                <p:tags r:id="rId134"/>
              </p:custDataLst>
            </p:nvPr>
          </p:nvSpPr>
          <p:spPr>
            <a:xfrm>
              <a:off x="1666875" y="1638420"/>
              <a:ext cx="104776" cy="131102"/>
            </a:xfrm>
            <a:custGeom>
              <a:avLst/>
              <a:gdLst/>
              <a:ahLst/>
              <a:cxnLst/>
              <a:rect l="0" t="0" r="0" b="0"/>
              <a:pathLst>
                <a:path w="104776" h="131102">
                  <a:moveTo>
                    <a:pt x="0" y="47505"/>
                  </a:moveTo>
                  <a:lnTo>
                    <a:pt x="0" y="47505"/>
                  </a:lnTo>
                  <a:lnTo>
                    <a:pt x="18542" y="19555"/>
                  </a:lnTo>
                  <a:lnTo>
                    <a:pt x="19050" y="0"/>
                  </a:lnTo>
                  <a:lnTo>
                    <a:pt x="19050" y="4972"/>
                  </a:lnTo>
                  <a:lnTo>
                    <a:pt x="17992" y="6450"/>
                  </a:lnTo>
                  <a:lnTo>
                    <a:pt x="13993" y="8091"/>
                  </a:lnTo>
                  <a:lnTo>
                    <a:pt x="11511" y="17288"/>
                  </a:lnTo>
                  <a:lnTo>
                    <a:pt x="9917" y="44005"/>
                  </a:lnTo>
                  <a:lnTo>
                    <a:pt x="21299" y="90401"/>
                  </a:lnTo>
                  <a:lnTo>
                    <a:pt x="30758" y="122454"/>
                  </a:lnTo>
                  <a:lnTo>
                    <a:pt x="33206" y="126046"/>
                  </a:lnTo>
                  <a:lnTo>
                    <a:pt x="38747" y="130037"/>
                  </a:lnTo>
                  <a:lnTo>
                    <a:pt x="41707" y="131101"/>
                  </a:lnTo>
                  <a:lnTo>
                    <a:pt x="50639" y="129462"/>
                  </a:lnTo>
                  <a:lnTo>
                    <a:pt x="55984" y="127543"/>
                  </a:lnTo>
                  <a:lnTo>
                    <a:pt x="64746" y="116944"/>
                  </a:lnTo>
                  <a:lnTo>
                    <a:pt x="93095" y="71606"/>
                  </a:lnTo>
                  <a:lnTo>
                    <a:pt x="99584" y="62450"/>
                  </a:lnTo>
                  <a:lnTo>
                    <a:pt x="104775" y="4750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2" name="SMARTInkShape-3096">
              <a:extLst>
                <a:ext uri="{FF2B5EF4-FFF2-40B4-BE49-F238E27FC236}">
                  <a16:creationId xmlns:a16="http://schemas.microsoft.com/office/drawing/2014/main" id="{B78B90FF-98A7-1E9D-EDED-FCE5225E1658}"/>
                </a:ext>
              </a:extLst>
            </p:cNvPr>
            <p:cNvSpPr/>
            <p:nvPr>
              <p:custDataLst>
                <p:tags r:id="rId135"/>
              </p:custDataLst>
            </p:nvPr>
          </p:nvSpPr>
          <p:spPr>
            <a:xfrm>
              <a:off x="1786262" y="1657518"/>
              <a:ext cx="128264" cy="121507"/>
            </a:xfrm>
            <a:custGeom>
              <a:avLst/>
              <a:gdLst/>
              <a:ahLst/>
              <a:cxnLst/>
              <a:rect l="0" t="0" r="0" b="0"/>
              <a:pathLst>
                <a:path w="128264" h="121507">
                  <a:moveTo>
                    <a:pt x="33013" y="47457"/>
                  </a:moveTo>
                  <a:lnTo>
                    <a:pt x="33013" y="47457"/>
                  </a:lnTo>
                  <a:lnTo>
                    <a:pt x="38070" y="52513"/>
                  </a:lnTo>
                  <a:lnTo>
                    <a:pt x="40552" y="57818"/>
                  </a:lnTo>
                  <a:lnTo>
                    <a:pt x="41214" y="60715"/>
                  </a:lnTo>
                  <a:lnTo>
                    <a:pt x="43772" y="62645"/>
                  </a:lnTo>
                  <a:lnTo>
                    <a:pt x="52259" y="64791"/>
                  </a:lnTo>
                  <a:lnTo>
                    <a:pt x="56427" y="64304"/>
                  </a:lnTo>
                  <a:lnTo>
                    <a:pt x="73543" y="58742"/>
                  </a:lnTo>
                  <a:lnTo>
                    <a:pt x="83835" y="56706"/>
                  </a:lnTo>
                  <a:lnTo>
                    <a:pt x="96637" y="48551"/>
                  </a:lnTo>
                  <a:lnTo>
                    <a:pt x="107504" y="38771"/>
                  </a:lnTo>
                  <a:lnTo>
                    <a:pt x="110191" y="34258"/>
                  </a:lnTo>
                  <a:lnTo>
                    <a:pt x="110923" y="30191"/>
                  </a:lnTo>
                  <a:lnTo>
                    <a:pt x="109550" y="16059"/>
                  </a:lnTo>
                  <a:lnTo>
                    <a:pt x="107321" y="12767"/>
                  </a:lnTo>
                  <a:lnTo>
                    <a:pt x="99200" y="6286"/>
                  </a:lnTo>
                  <a:lnTo>
                    <a:pt x="91357" y="2701"/>
                  </a:lnTo>
                  <a:lnTo>
                    <a:pt x="71218" y="84"/>
                  </a:lnTo>
                  <a:lnTo>
                    <a:pt x="68008" y="0"/>
                  </a:lnTo>
                  <a:lnTo>
                    <a:pt x="61619" y="2729"/>
                  </a:lnTo>
                  <a:lnTo>
                    <a:pt x="27463" y="23853"/>
                  </a:lnTo>
                  <a:lnTo>
                    <a:pt x="22963" y="25371"/>
                  </a:lnTo>
                  <a:lnTo>
                    <a:pt x="15141" y="32702"/>
                  </a:lnTo>
                  <a:lnTo>
                    <a:pt x="9195" y="41958"/>
                  </a:lnTo>
                  <a:lnTo>
                    <a:pt x="8" y="64907"/>
                  </a:lnTo>
                  <a:lnTo>
                    <a:pt x="0" y="79554"/>
                  </a:lnTo>
                  <a:lnTo>
                    <a:pt x="3524" y="94531"/>
                  </a:lnTo>
                  <a:lnTo>
                    <a:pt x="8618" y="104715"/>
                  </a:lnTo>
                  <a:lnTo>
                    <a:pt x="22493" y="116398"/>
                  </a:lnTo>
                  <a:lnTo>
                    <a:pt x="50121" y="121506"/>
                  </a:lnTo>
                  <a:lnTo>
                    <a:pt x="96890" y="113830"/>
                  </a:lnTo>
                  <a:lnTo>
                    <a:pt x="128263" y="10460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26" name="SMARTInkShape-Group534">
            <a:extLst>
              <a:ext uri="{FF2B5EF4-FFF2-40B4-BE49-F238E27FC236}">
                <a16:creationId xmlns:a16="http://schemas.microsoft.com/office/drawing/2014/main" id="{9CA7425E-EC90-643C-99C0-4FBC8EFD9B65}"/>
              </a:ext>
            </a:extLst>
          </p:cNvPr>
          <p:cNvGrpSpPr/>
          <p:nvPr/>
        </p:nvGrpSpPr>
        <p:grpSpPr>
          <a:xfrm>
            <a:off x="2324100" y="1600200"/>
            <a:ext cx="9526" cy="161534"/>
            <a:chOff x="2324100" y="1600200"/>
            <a:chExt cx="9526" cy="161534"/>
          </a:xfrm>
        </p:grpSpPr>
        <p:sp>
          <p:nvSpPr>
            <p:cNvPr id="824" name="SMARTInkShape-3097">
              <a:extLst>
                <a:ext uri="{FF2B5EF4-FFF2-40B4-BE49-F238E27FC236}">
                  <a16:creationId xmlns:a16="http://schemas.microsoft.com/office/drawing/2014/main" id="{65591C54-C78E-7881-FD22-9BEC0159244C}"/>
                </a:ext>
              </a:extLst>
            </p:cNvPr>
            <p:cNvSpPr/>
            <p:nvPr>
              <p:custDataLst>
                <p:tags r:id="rId126"/>
              </p:custDataLst>
            </p:nvPr>
          </p:nvSpPr>
          <p:spPr>
            <a:xfrm>
              <a:off x="2333625" y="1600200"/>
              <a:ext cx="1" cy="9526"/>
            </a:xfrm>
            <a:custGeom>
              <a:avLst/>
              <a:gdLst/>
              <a:ahLst/>
              <a:cxnLst/>
              <a:rect l="0" t="0" r="0" b="0"/>
              <a:pathLst>
                <a:path w="1" h="9526">
                  <a:moveTo>
                    <a:pt x="0" y="9525"/>
                  </a:moveTo>
                  <a:lnTo>
                    <a:pt x="0" y="952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5" name="SMARTInkShape-3098">
              <a:extLst>
                <a:ext uri="{FF2B5EF4-FFF2-40B4-BE49-F238E27FC236}">
                  <a16:creationId xmlns:a16="http://schemas.microsoft.com/office/drawing/2014/main" id="{D10204E7-9C10-FC62-A225-D040AC2B5CC7}"/>
                </a:ext>
              </a:extLst>
            </p:cNvPr>
            <p:cNvSpPr/>
            <p:nvPr>
              <p:custDataLst>
                <p:tags r:id="rId127"/>
              </p:custDataLst>
            </p:nvPr>
          </p:nvSpPr>
          <p:spPr>
            <a:xfrm>
              <a:off x="2324100" y="1752600"/>
              <a:ext cx="1" cy="9134"/>
            </a:xfrm>
            <a:custGeom>
              <a:avLst/>
              <a:gdLst/>
              <a:ahLst/>
              <a:cxnLst/>
              <a:rect l="0" t="0" r="0" b="0"/>
              <a:pathLst>
                <a:path w="1" h="9134">
                  <a:moveTo>
                    <a:pt x="0" y="0"/>
                  </a:moveTo>
                  <a:lnTo>
                    <a:pt x="0" y="0"/>
                  </a:lnTo>
                  <a:lnTo>
                    <a:pt x="0" y="913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32" name="SMARTInkShape-Group535">
            <a:extLst>
              <a:ext uri="{FF2B5EF4-FFF2-40B4-BE49-F238E27FC236}">
                <a16:creationId xmlns:a16="http://schemas.microsoft.com/office/drawing/2014/main" id="{4FEE0F3C-AADC-1311-0E08-436B60331D2B}"/>
              </a:ext>
            </a:extLst>
          </p:cNvPr>
          <p:cNvGrpSpPr/>
          <p:nvPr/>
        </p:nvGrpSpPr>
        <p:grpSpPr>
          <a:xfrm>
            <a:off x="3133725" y="1514475"/>
            <a:ext cx="942976" cy="248181"/>
            <a:chOff x="3133725" y="1514475"/>
            <a:chExt cx="942976" cy="248181"/>
          </a:xfrm>
        </p:grpSpPr>
        <p:sp>
          <p:nvSpPr>
            <p:cNvPr id="827" name="SMARTInkShape-3099">
              <a:extLst>
                <a:ext uri="{FF2B5EF4-FFF2-40B4-BE49-F238E27FC236}">
                  <a16:creationId xmlns:a16="http://schemas.microsoft.com/office/drawing/2014/main" id="{9BE02F8F-1253-3CD0-65B5-5E74C8901C33}"/>
                </a:ext>
              </a:extLst>
            </p:cNvPr>
            <p:cNvSpPr/>
            <p:nvPr>
              <p:custDataLst>
                <p:tags r:id="rId121"/>
              </p:custDataLst>
            </p:nvPr>
          </p:nvSpPr>
          <p:spPr>
            <a:xfrm>
              <a:off x="3133725" y="1514475"/>
              <a:ext cx="170781" cy="245562"/>
            </a:xfrm>
            <a:custGeom>
              <a:avLst/>
              <a:gdLst/>
              <a:ahLst/>
              <a:cxnLst/>
              <a:rect l="0" t="0" r="0" b="0"/>
              <a:pathLst>
                <a:path w="170781" h="245562">
                  <a:moveTo>
                    <a:pt x="0" y="47625"/>
                  </a:moveTo>
                  <a:lnTo>
                    <a:pt x="0" y="47625"/>
                  </a:lnTo>
                  <a:lnTo>
                    <a:pt x="0" y="42569"/>
                  </a:lnTo>
                  <a:lnTo>
                    <a:pt x="2822" y="37264"/>
                  </a:lnTo>
                  <a:lnTo>
                    <a:pt x="6546" y="31378"/>
                  </a:lnTo>
                  <a:lnTo>
                    <a:pt x="9490" y="19211"/>
                  </a:lnTo>
                  <a:lnTo>
                    <a:pt x="9515" y="24154"/>
                  </a:lnTo>
                  <a:lnTo>
                    <a:pt x="1323" y="64815"/>
                  </a:lnTo>
                  <a:lnTo>
                    <a:pt x="1320" y="112012"/>
                  </a:lnTo>
                  <a:lnTo>
                    <a:pt x="7591" y="156456"/>
                  </a:lnTo>
                  <a:lnTo>
                    <a:pt x="8236" y="164629"/>
                  </a:lnTo>
                  <a:lnTo>
                    <a:pt x="17419" y="182177"/>
                  </a:lnTo>
                  <a:lnTo>
                    <a:pt x="58348" y="229407"/>
                  </a:lnTo>
                  <a:lnTo>
                    <a:pt x="92273" y="242949"/>
                  </a:lnTo>
                  <a:lnTo>
                    <a:pt x="103805" y="245561"/>
                  </a:lnTo>
                  <a:lnTo>
                    <a:pt x="131416" y="241975"/>
                  </a:lnTo>
                  <a:lnTo>
                    <a:pt x="139469" y="236458"/>
                  </a:lnTo>
                  <a:lnTo>
                    <a:pt x="151239" y="219040"/>
                  </a:lnTo>
                  <a:lnTo>
                    <a:pt x="163815" y="180377"/>
                  </a:lnTo>
                  <a:lnTo>
                    <a:pt x="169188" y="140463"/>
                  </a:lnTo>
                  <a:lnTo>
                    <a:pt x="170780" y="101826"/>
                  </a:lnTo>
                  <a:lnTo>
                    <a:pt x="164772" y="63937"/>
                  </a:lnTo>
                  <a:lnTo>
                    <a:pt x="159665" y="26348"/>
                  </a:lnTo>
                  <a:lnTo>
                    <a:pt x="151731" y="11688"/>
                  </a:lnTo>
                  <a:lnTo>
                    <a:pt x="1428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8" name="SMARTInkShape-3100">
              <a:extLst>
                <a:ext uri="{FF2B5EF4-FFF2-40B4-BE49-F238E27FC236}">
                  <a16:creationId xmlns:a16="http://schemas.microsoft.com/office/drawing/2014/main" id="{8A2D8BBB-95AC-3429-D01C-D156340DAA08}"/>
                </a:ext>
              </a:extLst>
            </p:cNvPr>
            <p:cNvSpPr/>
            <p:nvPr>
              <p:custDataLst>
                <p:tags r:id="rId122"/>
              </p:custDataLst>
            </p:nvPr>
          </p:nvSpPr>
          <p:spPr>
            <a:xfrm>
              <a:off x="3352800" y="1647976"/>
              <a:ext cx="142876" cy="114150"/>
            </a:xfrm>
            <a:custGeom>
              <a:avLst/>
              <a:gdLst/>
              <a:ahLst/>
              <a:cxnLst/>
              <a:rect l="0" t="0" r="0" b="0"/>
              <a:pathLst>
                <a:path w="142876" h="114150">
                  <a:moveTo>
                    <a:pt x="0" y="18899"/>
                  </a:moveTo>
                  <a:lnTo>
                    <a:pt x="0" y="18899"/>
                  </a:lnTo>
                  <a:lnTo>
                    <a:pt x="17334" y="1565"/>
                  </a:lnTo>
                  <a:lnTo>
                    <a:pt x="21109" y="612"/>
                  </a:lnTo>
                  <a:lnTo>
                    <a:pt x="27100" y="0"/>
                  </a:lnTo>
                  <a:lnTo>
                    <a:pt x="27592" y="1008"/>
                  </a:lnTo>
                  <a:lnTo>
                    <a:pt x="28138" y="4950"/>
                  </a:lnTo>
                  <a:lnTo>
                    <a:pt x="31203" y="10230"/>
                  </a:lnTo>
                  <a:lnTo>
                    <a:pt x="36738" y="17187"/>
                  </a:lnTo>
                  <a:lnTo>
                    <a:pt x="43508" y="48137"/>
                  </a:lnTo>
                  <a:lnTo>
                    <a:pt x="38282" y="89855"/>
                  </a:lnTo>
                  <a:lnTo>
                    <a:pt x="38100" y="114121"/>
                  </a:lnTo>
                  <a:lnTo>
                    <a:pt x="38100" y="109084"/>
                  </a:lnTo>
                  <a:lnTo>
                    <a:pt x="40922" y="103784"/>
                  </a:lnTo>
                  <a:lnTo>
                    <a:pt x="74956" y="58670"/>
                  </a:lnTo>
                  <a:lnTo>
                    <a:pt x="80939" y="49628"/>
                  </a:lnTo>
                  <a:lnTo>
                    <a:pt x="82534" y="45735"/>
                  </a:lnTo>
                  <a:lnTo>
                    <a:pt x="84656" y="43140"/>
                  </a:lnTo>
                  <a:lnTo>
                    <a:pt x="122883" y="19426"/>
                  </a:lnTo>
                  <a:lnTo>
                    <a:pt x="128602" y="24111"/>
                  </a:lnTo>
                  <a:lnTo>
                    <a:pt x="131240" y="29330"/>
                  </a:lnTo>
                  <a:lnTo>
                    <a:pt x="131943" y="32203"/>
                  </a:lnTo>
                  <a:lnTo>
                    <a:pt x="127584" y="58568"/>
                  </a:lnTo>
                  <a:lnTo>
                    <a:pt x="133063" y="105855"/>
                  </a:lnTo>
                  <a:lnTo>
                    <a:pt x="134217" y="108620"/>
                  </a:lnTo>
                  <a:lnTo>
                    <a:pt x="142875" y="11414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9" name="SMARTInkShape-3101">
              <a:extLst>
                <a:ext uri="{FF2B5EF4-FFF2-40B4-BE49-F238E27FC236}">
                  <a16:creationId xmlns:a16="http://schemas.microsoft.com/office/drawing/2014/main" id="{A53D6A30-67B7-3A8E-B72D-91BE5977BD00}"/>
                </a:ext>
              </a:extLst>
            </p:cNvPr>
            <p:cNvSpPr/>
            <p:nvPr>
              <p:custDataLst>
                <p:tags r:id="rId123"/>
              </p:custDataLst>
            </p:nvPr>
          </p:nvSpPr>
          <p:spPr>
            <a:xfrm>
              <a:off x="3596170" y="1524000"/>
              <a:ext cx="118581" cy="238656"/>
            </a:xfrm>
            <a:custGeom>
              <a:avLst/>
              <a:gdLst/>
              <a:ahLst/>
              <a:cxnLst/>
              <a:rect l="0" t="0" r="0" b="0"/>
              <a:pathLst>
                <a:path w="118581" h="238656">
                  <a:moveTo>
                    <a:pt x="70955" y="171450"/>
                  </a:moveTo>
                  <a:lnTo>
                    <a:pt x="70955" y="171450"/>
                  </a:lnTo>
                  <a:lnTo>
                    <a:pt x="70955" y="148702"/>
                  </a:lnTo>
                  <a:lnTo>
                    <a:pt x="69897" y="146760"/>
                  </a:lnTo>
                  <a:lnTo>
                    <a:pt x="68133" y="145465"/>
                  </a:lnTo>
                  <a:lnTo>
                    <a:pt x="63351" y="144026"/>
                  </a:lnTo>
                  <a:lnTo>
                    <a:pt x="43508" y="143027"/>
                  </a:lnTo>
                  <a:lnTo>
                    <a:pt x="34768" y="145765"/>
                  </a:lnTo>
                  <a:lnTo>
                    <a:pt x="15477" y="161202"/>
                  </a:lnTo>
                  <a:lnTo>
                    <a:pt x="9256" y="169718"/>
                  </a:lnTo>
                  <a:lnTo>
                    <a:pt x="206" y="188864"/>
                  </a:lnTo>
                  <a:lnTo>
                    <a:pt x="0" y="203531"/>
                  </a:lnTo>
                  <a:lnTo>
                    <a:pt x="4494" y="219575"/>
                  </a:lnTo>
                  <a:lnTo>
                    <a:pt x="13547" y="233761"/>
                  </a:lnTo>
                  <a:lnTo>
                    <a:pt x="18925" y="237332"/>
                  </a:lnTo>
                  <a:lnTo>
                    <a:pt x="24626" y="238655"/>
                  </a:lnTo>
                  <a:lnTo>
                    <a:pt x="35548" y="237302"/>
                  </a:lnTo>
                  <a:lnTo>
                    <a:pt x="43929" y="233173"/>
                  </a:lnTo>
                  <a:lnTo>
                    <a:pt x="59655" y="214786"/>
                  </a:lnTo>
                  <a:lnTo>
                    <a:pt x="65932" y="198119"/>
                  </a:lnTo>
                  <a:lnTo>
                    <a:pt x="76839" y="151091"/>
                  </a:lnTo>
                  <a:lnTo>
                    <a:pt x="82583" y="103889"/>
                  </a:lnTo>
                  <a:lnTo>
                    <a:pt x="88540" y="63913"/>
                  </a:lnTo>
                  <a:lnTo>
                    <a:pt x="100173" y="21508"/>
                  </a:lnTo>
                  <a:lnTo>
                    <a:pt x="107300" y="4248"/>
                  </a:lnTo>
                  <a:lnTo>
                    <a:pt x="108944" y="2832"/>
                  </a:lnTo>
                  <a:lnTo>
                    <a:pt x="11858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0" name="SMARTInkShape-3102">
              <a:extLst>
                <a:ext uri="{FF2B5EF4-FFF2-40B4-BE49-F238E27FC236}">
                  <a16:creationId xmlns:a16="http://schemas.microsoft.com/office/drawing/2014/main" id="{C286016E-6F8B-3512-50E6-5B9566F4BD24}"/>
                </a:ext>
              </a:extLst>
            </p:cNvPr>
            <p:cNvSpPr/>
            <p:nvPr>
              <p:custDataLst>
                <p:tags r:id="rId124"/>
              </p:custDataLst>
            </p:nvPr>
          </p:nvSpPr>
          <p:spPr>
            <a:xfrm>
              <a:off x="3755270" y="1633176"/>
              <a:ext cx="102356" cy="119425"/>
            </a:xfrm>
            <a:custGeom>
              <a:avLst/>
              <a:gdLst/>
              <a:ahLst/>
              <a:cxnLst/>
              <a:rect l="0" t="0" r="0" b="0"/>
              <a:pathLst>
                <a:path w="102356" h="119425">
                  <a:moveTo>
                    <a:pt x="35680" y="33699"/>
                  </a:moveTo>
                  <a:lnTo>
                    <a:pt x="35680" y="33699"/>
                  </a:lnTo>
                  <a:lnTo>
                    <a:pt x="35680" y="41900"/>
                  </a:lnTo>
                  <a:lnTo>
                    <a:pt x="36738" y="42341"/>
                  </a:lnTo>
                  <a:lnTo>
                    <a:pt x="40736" y="42832"/>
                  </a:lnTo>
                  <a:lnTo>
                    <a:pt x="46041" y="40227"/>
                  </a:lnTo>
                  <a:lnTo>
                    <a:pt x="67483" y="26349"/>
                  </a:lnTo>
                  <a:lnTo>
                    <a:pt x="70981" y="20555"/>
                  </a:lnTo>
                  <a:lnTo>
                    <a:pt x="73534" y="6967"/>
                  </a:lnTo>
                  <a:lnTo>
                    <a:pt x="68650" y="613"/>
                  </a:lnTo>
                  <a:lnTo>
                    <a:pt x="65069" y="0"/>
                  </a:lnTo>
                  <a:lnTo>
                    <a:pt x="49914" y="4194"/>
                  </a:lnTo>
                  <a:lnTo>
                    <a:pt x="38126" y="9297"/>
                  </a:lnTo>
                  <a:lnTo>
                    <a:pt x="19589" y="28233"/>
                  </a:lnTo>
                  <a:lnTo>
                    <a:pt x="5747" y="48895"/>
                  </a:lnTo>
                  <a:lnTo>
                    <a:pt x="0" y="68423"/>
                  </a:lnTo>
                  <a:lnTo>
                    <a:pt x="3354" y="92671"/>
                  </a:lnTo>
                  <a:lnTo>
                    <a:pt x="11050" y="109851"/>
                  </a:lnTo>
                  <a:lnTo>
                    <a:pt x="15027" y="113042"/>
                  </a:lnTo>
                  <a:lnTo>
                    <a:pt x="25090" y="116588"/>
                  </a:lnTo>
                  <a:lnTo>
                    <a:pt x="102355" y="11942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1" name="SMARTInkShape-3103">
              <a:extLst>
                <a:ext uri="{FF2B5EF4-FFF2-40B4-BE49-F238E27FC236}">
                  <a16:creationId xmlns:a16="http://schemas.microsoft.com/office/drawing/2014/main" id="{E9E95FBD-2C5F-18A2-2D0A-41CF17315557}"/>
                </a:ext>
              </a:extLst>
            </p:cNvPr>
            <p:cNvSpPr/>
            <p:nvPr>
              <p:custDataLst>
                <p:tags r:id="rId125"/>
              </p:custDataLst>
            </p:nvPr>
          </p:nvSpPr>
          <p:spPr>
            <a:xfrm>
              <a:off x="3886200" y="1648402"/>
              <a:ext cx="190501" cy="111270"/>
            </a:xfrm>
            <a:custGeom>
              <a:avLst/>
              <a:gdLst/>
              <a:ahLst/>
              <a:cxnLst/>
              <a:rect l="0" t="0" r="0" b="0"/>
              <a:pathLst>
                <a:path w="190501" h="111270">
                  <a:moveTo>
                    <a:pt x="0" y="37523"/>
                  </a:moveTo>
                  <a:lnTo>
                    <a:pt x="0" y="37523"/>
                  </a:lnTo>
                  <a:lnTo>
                    <a:pt x="13257" y="16065"/>
                  </a:lnTo>
                  <a:lnTo>
                    <a:pt x="22390" y="6000"/>
                  </a:lnTo>
                  <a:lnTo>
                    <a:pt x="31471" y="2346"/>
                  </a:lnTo>
                  <a:lnTo>
                    <a:pt x="49490" y="0"/>
                  </a:lnTo>
                  <a:lnTo>
                    <a:pt x="56568" y="2502"/>
                  </a:lnTo>
                  <a:lnTo>
                    <a:pt x="59937" y="4651"/>
                  </a:lnTo>
                  <a:lnTo>
                    <a:pt x="69735" y="27901"/>
                  </a:lnTo>
                  <a:lnTo>
                    <a:pt x="74284" y="51488"/>
                  </a:lnTo>
                  <a:lnTo>
                    <a:pt x="72526" y="65249"/>
                  </a:lnTo>
                  <a:lnTo>
                    <a:pt x="65329" y="96678"/>
                  </a:lnTo>
                  <a:lnTo>
                    <a:pt x="56905" y="105442"/>
                  </a:lnTo>
                  <a:lnTo>
                    <a:pt x="48927" y="110042"/>
                  </a:lnTo>
                  <a:lnTo>
                    <a:pt x="45318" y="111269"/>
                  </a:lnTo>
                  <a:lnTo>
                    <a:pt x="41854" y="109971"/>
                  </a:lnTo>
                  <a:lnTo>
                    <a:pt x="35182" y="102883"/>
                  </a:lnTo>
                  <a:lnTo>
                    <a:pt x="34039" y="98030"/>
                  </a:lnTo>
                  <a:lnTo>
                    <a:pt x="35589" y="86992"/>
                  </a:lnTo>
                  <a:lnTo>
                    <a:pt x="42413" y="73935"/>
                  </a:lnTo>
                  <a:lnTo>
                    <a:pt x="51137" y="63363"/>
                  </a:lnTo>
                  <a:lnTo>
                    <a:pt x="57300" y="59591"/>
                  </a:lnTo>
                  <a:lnTo>
                    <a:pt x="63566" y="56856"/>
                  </a:lnTo>
                  <a:lnTo>
                    <a:pt x="76219" y="49366"/>
                  </a:lnTo>
                  <a:lnTo>
                    <a:pt x="118562" y="34235"/>
                  </a:lnTo>
                  <a:lnTo>
                    <a:pt x="159664" y="21280"/>
                  </a:lnTo>
                  <a:lnTo>
                    <a:pt x="190500" y="1847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38" name="SMARTInkShape-Group536">
            <a:extLst>
              <a:ext uri="{FF2B5EF4-FFF2-40B4-BE49-F238E27FC236}">
                <a16:creationId xmlns:a16="http://schemas.microsoft.com/office/drawing/2014/main" id="{92DCFEDC-A2DA-3D38-55C7-3B348DDEDDE6}"/>
              </a:ext>
            </a:extLst>
          </p:cNvPr>
          <p:cNvGrpSpPr/>
          <p:nvPr/>
        </p:nvGrpSpPr>
        <p:grpSpPr>
          <a:xfrm>
            <a:off x="4467225" y="1476491"/>
            <a:ext cx="589616" cy="485660"/>
            <a:chOff x="4467225" y="1476491"/>
            <a:chExt cx="589616" cy="485660"/>
          </a:xfrm>
        </p:grpSpPr>
        <p:sp>
          <p:nvSpPr>
            <p:cNvPr id="833" name="SMARTInkShape-3104">
              <a:extLst>
                <a:ext uri="{FF2B5EF4-FFF2-40B4-BE49-F238E27FC236}">
                  <a16:creationId xmlns:a16="http://schemas.microsoft.com/office/drawing/2014/main" id="{88D6B516-111D-6162-ED4E-35564E9043CF}"/>
                </a:ext>
              </a:extLst>
            </p:cNvPr>
            <p:cNvSpPr/>
            <p:nvPr>
              <p:custDataLst>
                <p:tags r:id="rId116"/>
              </p:custDataLst>
            </p:nvPr>
          </p:nvSpPr>
          <p:spPr>
            <a:xfrm>
              <a:off x="4467225" y="1476491"/>
              <a:ext cx="57035" cy="285635"/>
            </a:xfrm>
            <a:custGeom>
              <a:avLst/>
              <a:gdLst/>
              <a:ahLst/>
              <a:cxnLst/>
              <a:rect l="0" t="0" r="0" b="0"/>
              <a:pathLst>
                <a:path w="57035" h="285635">
                  <a:moveTo>
                    <a:pt x="47625" y="9409"/>
                  </a:moveTo>
                  <a:lnTo>
                    <a:pt x="47625" y="9409"/>
                  </a:lnTo>
                  <a:lnTo>
                    <a:pt x="57034" y="0"/>
                  </a:lnTo>
                  <a:lnTo>
                    <a:pt x="56085" y="41047"/>
                  </a:lnTo>
                  <a:lnTo>
                    <a:pt x="46787" y="86841"/>
                  </a:lnTo>
                  <a:lnTo>
                    <a:pt x="34760" y="131596"/>
                  </a:lnTo>
                  <a:lnTo>
                    <a:pt x="25352" y="166380"/>
                  </a:lnTo>
                  <a:lnTo>
                    <a:pt x="15860" y="208554"/>
                  </a:lnTo>
                  <a:lnTo>
                    <a:pt x="4231" y="253945"/>
                  </a:lnTo>
                  <a:lnTo>
                    <a:pt x="0" y="28563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4" name="SMARTInkShape-3105">
              <a:extLst>
                <a:ext uri="{FF2B5EF4-FFF2-40B4-BE49-F238E27FC236}">
                  <a16:creationId xmlns:a16="http://schemas.microsoft.com/office/drawing/2014/main" id="{F1F9788A-178C-724F-8F52-45FD4C095499}"/>
                </a:ext>
              </a:extLst>
            </p:cNvPr>
            <p:cNvSpPr/>
            <p:nvPr>
              <p:custDataLst>
                <p:tags r:id="rId117"/>
              </p:custDataLst>
            </p:nvPr>
          </p:nvSpPr>
          <p:spPr>
            <a:xfrm>
              <a:off x="4629150" y="1476999"/>
              <a:ext cx="28311" cy="266077"/>
            </a:xfrm>
            <a:custGeom>
              <a:avLst/>
              <a:gdLst/>
              <a:ahLst/>
              <a:cxnLst/>
              <a:rect l="0" t="0" r="0" b="0"/>
              <a:pathLst>
                <a:path w="28311" h="266077">
                  <a:moveTo>
                    <a:pt x="0" y="27951"/>
                  </a:moveTo>
                  <a:lnTo>
                    <a:pt x="0" y="27951"/>
                  </a:lnTo>
                  <a:lnTo>
                    <a:pt x="13092" y="13801"/>
                  </a:lnTo>
                  <a:lnTo>
                    <a:pt x="18817" y="0"/>
                  </a:lnTo>
                  <a:lnTo>
                    <a:pt x="24037" y="9674"/>
                  </a:lnTo>
                  <a:lnTo>
                    <a:pt x="27679" y="47115"/>
                  </a:lnTo>
                  <a:lnTo>
                    <a:pt x="28310" y="83959"/>
                  </a:lnTo>
                  <a:lnTo>
                    <a:pt x="27438" y="124744"/>
                  </a:lnTo>
                  <a:lnTo>
                    <a:pt x="21020" y="164741"/>
                  </a:lnTo>
                  <a:lnTo>
                    <a:pt x="19634" y="200421"/>
                  </a:lnTo>
                  <a:lnTo>
                    <a:pt x="14109" y="245346"/>
                  </a:lnTo>
                  <a:lnTo>
                    <a:pt x="9525" y="26607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5" name="SMARTInkShape-3106">
              <a:extLst>
                <a:ext uri="{FF2B5EF4-FFF2-40B4-BE49-F238E27FC236}">
                  <a16:creationId xmlns:a16="http://schemas.microsoft.com/office/drawing/2014/main" id="{0F5A718F-BF9A-7A55-7FD5-DC32D8FCFC6B}"/>
                </a:ext>
              </a:extLst>
            </p:cNvPr>
            <p:cNvSpPr/>
            <p:nvPr>
              <p:custDataLst>
                <p:tags r:id="rId118"/>
              </p:custDataLst>
            </p:nvPr>
          </p:nvSpPr>
          <p:spPr>
            <a:xfrm>
              <a:off x="4495800" y="1628775"/>
              <a:ext cx="104776" cy="19051"/>
            </a:xfrm>
            <a:custGeom>
              <a:avLst/>
              <a:gdLst/>
              <a:ahLst/>
              <a:cxnLst/>
              <a:rect l="0" t="0" r="0" b="0"/>
              <a:pathLst>
                <a:path w="104776" h="19051">
                  <a:moveTo>
                    <a:pt x="0" y="19050"/>
                  </a:moveTo>
                  <a:lnTo>
                    <a:pt x="0" y="19050"/>
                  </a:lnTo>
                  <a:lnTo>
                    <a:pt x="8662" y="11446"/>
                  </a:lnTo>
                  <a:lnTo>
                    <a:pt x="18314" y="5792"/>
                  </a:lnTo>
                  <a:lnTo>
                    <a:pt x="48303" y="1144"/>
                  </a:lnTo>
                  <a:lnTo>
                    <a:pt x="1047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6" name="SMARTInkShape-3107">
              <a:extLst>
                <a:ext uri="{FF2B5EF4-FFF2-40B4-BE49-F238E27FC236}">
                  <a16:creationId xmlns:a16="http://schemas.microsoft.com/office/drawing/2014/main" id="{29CF5AC4-108C-916F-7377-1EB333589FC4}"/>
                </a:ext>
              </a:extLst>
            </p:cNvPr>
            <p:cNvSpPr/>
            <p:nvPr>
              <p:custDataLst>
                <p:tags r:id="rId119"/>
              </p:custDataLst>
            </p:nvPr>
          </p:nvSpPr>
          <p:spPr>
            <a:xfrm>
              <a:off x="4692531" y="1628775"/>
              <a:ext cx="92486" cy="126470"/>
            </a:xfrm>
            <a:custGeom>
              <a:avLst/>
              <a:gdLst/>
              <a:ahLst/>
              <a:cxnLst/>
              <a:rect l="0" t="0" r="0" b="0"/>
              <a:pathLst>
                <a:path w="92486" h="126470">
                  <a:moveTo>
                    <a:pt x="60444" y="0"/>
                  </a:moveTo>
                  <a:lnTo>
                    <a:pt x="60444" y="0"/>
                  </a:lnTo>
                  <a:lnTo>
                    <a:pt x="47187" y="0"/>
                  </a:lnTo>
                  <a:lnTo>
                    <a:pt x="41146" y="2822"/>
                  </a:lnTo>
                  <a:lnTo>
                    <a:pt x="38054" y="5056"/>
                  </a:lnTo>
                  <a:lnTo>
                    <a:pt x="9438" y="42815"/>
                  </a:lnTo>
                  <a:lnTo>
                    <a:pt x="1439" y="59246"/>
                  </a:lnTo>
                  <a:lnTo>
                    <a:pt x="0" y="77131"/>
                  </a:lnTo>
                  <a:lnTo>
                    <a:pt x="7700" y="109427"/>
                  </a:lnTo>
                  <a:lnTo>
                    <a:pt x="16188" y="120248"/>
                  </a:lnTo>
                  <a:lnTo>
                    <a:pt x="21415" y="124615"/>
                  </a:lnTo>
                  <a:lnTo>
                    <a:pt x="27017" y="126469"/>
                  </a:lnTo>
                  <a:lnTo>
                    <a:pt x="38884" y="125705"/>
                  </a:lnTo>
                  <a:lnTo>
                    <a:pt x="62523" y="109213"/>
                  </a:lnTo>
                  <a:lnTo>
                    <a:pt x="79522" y="84218"/>
                  </a:lnTo>
                  <a:lnTo>
                    <a:pt x="91261" y="51647"/>
                  </a:lnTo>
                  <a:lnTo>
                    <a:pt x="92485" y="33185"/>
                  </a:lnTo>
                  <a:lnTo>
                    <a:pt x="91330" y="25298"/>
                  </a:lnTo>
                  <a:lnTo>
                    <a:pt x="88443" y="18982"/>
                  </a:lnTo>
                  <a:lnTo>
                    <a:pt x="79591" y="9142"/>
                  </a:lnTo>
                  <a:lnTo>
                    <a:pt x="74266" y="7153"/>
                  </a:lnTo>
                  <a:lnTo>
                    <a:pt x="62706" y="7765"/>
                  </a:lnTo>
                  <a:lnTo>
                    <a:pt x="53336" y="11565"/>
                  </a:lnTo>
                  <a:lnTo>
                    <a:pt x="45643" y="15723"/>
                  </a:lnTo>
                  <a:lnTo>
                    <a:pt x="31869" y="190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7" name="SMARTInkShape-3108">
              <a:extLst>
                <a:ext uri="{FF2B5EF4-FFF2-40B4-BE49-F238E27FC236}">
                  <a16:creationId xmlns:a16="http://schemas.microsoft.com/office/drawing/2014/main" id="{96A2A675-4EA6-09F3-76AD-9C17EADB1F84}"/>
                </a:ext>
              </a:extLst>
            </p:cNvPr>
            <p:cNvSpPr/>
            <p:nvPr>
              <p:custDataLst>
                <p:tags r:id="rId120"/>
              </p:custDataLst>
            </p:nvPr>
          </p:nvSpPr>
          <p:spPr>
            <a:xfrm>
              <a:off x="5000625" y="1809750"/>
              <a:ext cx="56216" cy="152401"/>
            </a:xfrm>
            <a:custGeom>
              <a:avLst/>
              <a:gdLst/>
              <a:ahLst/>
              <a:cxnLst/>
              <a:rect l="0" t="0" r="0" b="0"/>
              <a:pathLst>
                <a:path w="56216" h="152401">
                  <a:moveTo>
                    <a:pt x="19050" y="0"/>
                  </a:moveTo>
                  <a:lnTo>
                    <a:pt x="19050" y="0"/>
                  </a:lnTo>
                  <a:lnTo>
                    <a:pt x="24106" y="5056"/>
                  </a:lnTo>
                  <a:lnTo>
                    <a:pt x="50048" y="51458"/>
                  </a:lnTo>
                  <a:lnTo>
                    <a:pt x="56215" y="90698"/>
                  </a:lnTo>
                  <a:lnTo>
                    <a:pt x="51090" y="106985"/>
                  </a:lnTo>
                  <a:lnTo>
                    <a:pt x="41756" y="122691"/>
                  </a:lnTo>
                  <a:lnTo>
                    <a:pt x="0" y="1524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43" name="SMARTInkShape-Group537">
            <a:extLst>
              <a:ext uri="{FF2B5EF4-FFF2-40B4-BE49-F238E27FC236}">
                <a16:creationId xmlns:a16="http://schemas.microsoft.com/office/drawing/2014/main" id="{F37F2ACA-DCA3-AF53-0140-4BD4060D0B65}"/>
              </a:ext>
            </a:extLst>
          </p:cNvPr>
          <p:cNvGrpSpPr/>
          <p:nvPr/>
        </p:nvGrpSpPr>
        <p:grpSpPr>
          <a:xfrm>
            <a:off x="5486827" y="1533525"/>
            <a:ext cx="351999" cy="284251"/>
            <a:chOff x="5486827" y="1533525"/>
            <a:chExt cx="351999" cy="284251"/>
          </a:xfrm>
        </p:grpSpPr>
        <p:sp>
          <p:nvSpPr>
            <p:cNvPr id="839" name="SMARTInkShape-3109">
              <a:extLst>
                <a:ext uri="{FF2B5EF4-FFF2-40B4-BE49-F238E27FC236}">
                  <a16:creationId xmlns:a16="http://schemas.microsoft.com/office/drawing/2014/main" id="{40BA65A1-7D2E-3E7F-F75C-FFF1DD8EB9AA}"/>
                </a:ext>
              </a:extLst>
            </p:cNvPr>
            <p:cNvSpPr/>
            <p:nvPr>
              <p:custDataLst>
                <p:tags r:id="rId112"/>
              </p:custDataLst>
            </p:nvPr>
          </p:nvSpPr>
          <p:spPr>
            <a:xfrm>
              <a:off x="5486827" y="1704975"/>
              <a:ext cx="142449" cy="112801"/>
            </a:xfrm>
            <a:custGeom>
              <a:avLst/>
              <a:gdLst/>
              <a:ahLst/>
              <a:cxnLst/>
              <a:rect l="0" t="0" r="0" b="0"/>
              <a:pathLst>
                <a:path w="142449" h="112801">
                  <a:moveTo>
                    <a:pt x="18623" y="0"/>
                  </a:moveTo>
                  <a:lnTo>
                    <a:pt x="18623" y="0"/>
                  </a:lnTo>
                  <a:lnTo>
                    <a:pt x="23679" y="0"/>
                  </a:lnTo>
                  <a:lnTo>
                    <a:pt x="25168" y="2117"/>
                  </a:lnTo>
                  <a:lnTo>
                    <a:pt x="26824" y="10113"/>
                  </a:lnTo>
                  <a:lnTo>
                    <a:pt x="19159" y="55872"/>
                  </a:lnTo>
                  <a:lnTo>
                    <a:pt x="17803" y="63990"/>
                  </a:lnTo>
                  <a:lnTo>
                    <a:pt x="6878" y="94628"/>
                  </a:lnTo>
                  <a:lnTo>
                    <a:pt x="1016" y="102771"/>
                  </a:lnTo>
                  <a:lnTo>
                    <a:pt x="0" y="109238"/>
                  </a:lnTo>
                  <a:lnTo>
                    <a:pt x="916" y="110925"/>
                  </a:lnTo>
                  <a:lnTo>
                    <a:pt x="2585" y="112050"/>
                  </a:lnTo>
                  <a:lnTo>
                    <a:pt x="4756" y="112800"/>
                  </a:lnTo>
                  <a:lnTo>
                    <a:pt x="50346" y="102483"/>
                  </a:lnTo>
                  <a:lnTo>
                    <a:pt x="87633" y="96202"/>
                  </a:lnTo>
                  <a:lnTo>
                    <a:pt x="142448" y="952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0" name="SMARTInkShape-3110">
              <a:extLst>
                <a:ext uri="{FF2B5EF4-FFF2-40B4-BE49-F238E27FC236}">
                  <a16:creationId xmlns:a16="http://schemas.microsoft.com/office/drawing/2014/main" id="{56C8D7F3-0E53-45A7-56ED-5410DFFA2937}"/>
                </a:ext>
              </a:extLst>
            </p:cNvPr>
            <p:cNvSpPr/>
            <p:nvPr>
              <p:custDataLst>
                <p:tags r:id="rId113"/>
              </p:custDataLst>
            </p:nvPr>
          </p:nvSpPr>
          <p:spPr>
            <a:xfrm>
              <a:off x="5553075" y="1638300"/>
              <a:ext cx="9526" cy="38101"/>
            </a:xfrm>
            <a:custGeom>
              <a:avLst/>
              <a:gdLst/>
              <a:ahLst/>
              <a:cxnLst/>
              <a:rect l="0" t="0" r="0" b="0"/>
              <a:pathLst>
                <a:path w="9526" h="38101">
                  <a:moveTo>
                    <a:pt x="0" y="38100"/>
                  </a:moveTo>
                  <a:lnTo>
                    <a:pt x="0" y="3810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1" name="SMARTInkShape-3111">
              <a:extLst>
                <a:ext uri="{FF2B5EF4-FFF2-40B4-BE49-F238E27FC236}">
                  <a16:creationId xmlns:a16="http://schemas.microsoft.com/office/drawing/2014/main" id="{B38A5512-C4D6-2E5C-EE5F-BD07812E1AD1}"/>
                </a:ext>
              </a:extLst>
            </p:cNvPr>
            <p:cNvSpPr/>
            <p:nvPr>
              <p:custDataLst>
                <p:tags r:id="rId114"/>
              </p:custDataLst>
            </p:nvPr>
          </p:nvSpPr>
          <p:spPr>
            <a:xfrm>
              <a:off x="5667412" y="1533525"/>
              <a:ext cx="104739" cy="275387"/>
            </a:xfrm>
            <a:custGeom>
              <a:avLst/>
              <a:gdLst/>
              <a:ahLst/>
              <a:cxnLst/>
              <a:rect l="0" t="0" r="0" b="0"/>
              <a:pathLst>
                <a:path w="104739" h="275387">
                  <a:moveTo>
                    <a:pt x="28538" y="0"/>
                  </a:moveTo>
                  <a:lnTo>
                    <a:pt x="28538" y="0"/>
                  </a:lnTo>
                  <a:lnTo>
                    <a:pt x="33594" y="0"/>
                  </a:lnTo>
                  <a:lnTo>
                    <a:pt x="35083" y="2117"/>
                  </a:lnTo>
                  <a:lnTo>
                    <a:pt x="37180" y="16267"/>
                  </a:lnTo>
                  <a:lnTo>
                    <a:pt x="36743" y="39039"/>
                  </a:lnTo>
                  <a:lnTo>
                    <a:pt x="29398" y="85725"/>
                  </a:lnTo>
                  <a:lnTo>
                    <a:pt x="22067" y="133267"/>
                  </a:lnTo>
                  <a:lnTo>
                    <a:pt x="11652" y="180784"/>
                  </a:lnTo>
                  <a:lnTo>
                    <a:pt x="7307" y="199969"/>
                  </a:lnTo>
                  <a:lnTo>
                    <a:pt x="2138" y="219058"/>
                  </a:lnTo>
                  <a:lnTo>
                    <a:pt x="90" y="266669"/>
                  </a:lnTo>
                  <a:lnTo>
                    <a:pt x="0" y="273394"/>
                  </a:lnTo>
                  <a:lnTo>
                    <a:pt x="2104" y="274337"/>
                  </a:lnTo>
                  <a:lnTo>
                    <a:pt x="10088" y="275386"/>
                  </a:lnTo>
                  <a:lnTo>
                    <a:pt x="17868" y="273030"/>
                  </a:lnTo>
                  <a:lnTo>
                    <a:pt x="21424" y="270920"/>
                  </a:lnTo>
                  <a:lnTo>
                    <a:pt x="41283" y="267533"/>
                  </a:lnTo>
                  <a:lnTo>
                    <a:pt x="49372" y="267070"/>
                  </a:lnTo>
                  <a:lnTo>
                    <a:pt x="56494" y="264042"/>
                  </a:lnTo>
                  <a:lnTo>
                    <a:pt x="59876" y="261753"/>
                  </a:lnTo>
                  <a:lnTo>
                    <a:pt x="93227" y="256385"/>
                  </a:lnTo>
                  <a:lnTo>
                    <a:pt x="104738" y="2476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2" name="SMARTInkShape-3112">
              <a:extLst>
                <a:ext uri="{FF2B5EF4-FFF2-40B4-BE49-F238E27FC236}">
                  <a16:creationId xmlns:a16="http://schemas.microsoft.com/office/drawing/2014/main" id="{45E5383D-806A-7422-8F29-3ECE01805ED1}"/>
                </a:ext>
              </a:extLst>
            </p:cNvPr>
            <p:cNvSpPr/>
            <p:nvPr>
              <p:custDataLst>
                <p:tags r:id="rId115"/>
              </p:custDataLst>
            </p:nvPr>
          </p:nvSpPr>
          <p:spPr>
            <a:xfrm>
              <a:off x="5657850" y="1658340"/>
              <a:ext cx="180976" cy="37111"/>
            </a:xfrm>
            <a:custGeom>
              <a:avLst/>
              <a:gdLst/>
              <a:ahLst/>
              <a:cxnLst/>
              <a:rect l="0" t="0" r="0" b="0"/>
              <a:pathLst>
                <a:path w="180976" h="37111">
                  <a:moveTo>
                    <a:pt x="0" y="37110"/>
                  </a:moveTo>
                  <a:lnTo>
                    <a:pt x="0" y="37110"/>
                  </a:lnTo>
                  <a:lnTo>
                    <a:pt x="8662" y="29506"/>
                  </a:lnTo>
                  <a:lnTo>
                    <a:pt x="40704" y="14720"/>
                  </a:lnTo>
                  <a:lnTo>
                    <a:pt x="86068" y="6527"/>
                  </a:lnTo>
                  <a:lnTo>
                    <a:pt x="126849" y="0"/>
                  </a:lnTo>
                  <a:lnTo>
                    <a:pt x="152238" y="362"/>
                  </a:lnTo>
                  <a:lnTo>
                    <a:pt x="180975" y="853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47" name="SMARTInkShape-Group538">
            <a:extLst>
              <a:ext uri="{FF2B5EF4-FFF2-40B4-BE49-F238E27FC236}">
                <a16:creationId xmlns:a16="http://schemas.microsoft.com/office/drawing/2014/main" id="{0ADC503F-B4E1-7B85-6793-AF288D74291A}"/>
              </a:ext>
            </a:extLst>
          </p:cNvPr>
          <p:cNvGrpSpPr/>
          <p:nvPr/>
        </p:nvGrpSpPr>
        <p:grpSpPr>
          <a:xfrm>
            <a:off x="6097396" y="1628960"/>
            <a:ext cx="273506" cy="170789"/>
            <a:chOff x="6097396" y="1628960"/>
            <a:chExt cx="273506" cy="170789"/>
          </a:xfrm>
        </p:grpSpPr>
        <p:sp>
          <p:nvSpPr>
            <p:cNvPr id="844" name="SMARTInkShape-3113">
              <a:extLst>
                <a:ext uri="{FF2B5EF4-FFF2-40B4-BE49-F238E27FC236}">
                  <a16:creationId xmlns:a16="http://schemas.microsoft.com/office/drawing/2014/main" id="{BA6FB714-AB3A-D3D7-3284-AB521FFE4030}"/>
                </a:ext>
              </a:extLst>
            </p:cNvPr>
            <p:cNvSpPr/>
            <p:nvPr>
              <p:custDataLst>
                <p:tags r:id="rId109"/>
              </p:custDataLst>
            </p:nvPr>
          </p:nvSpPr>
          <p:spPr>
            <a:xfrm>
              <a:off x="6097396" y="1666991"/>
              <a:ext cx="131955" cy="132758"/>
            </a:xfrm>
            <a:custGeom>
              <a:avLst/>
              <a:gdLst/>
              <a:ahLst/>
              <a:cxnLst/>
              <a:rect l="0" t="0" r="0" b="0"/>
              <a:pathLst>
                <a:path w="131955" h="132758">
                  <a:moveTo>
                    <a:pt x="27179" y="9409"/>
                  </a:moveTo>
                  <a:lnTo>
                    <a:pt x="27179" y="9409"/>
                  </a:lnTo>
                  <a:lnTo>
                    <a:pt x="35380" y="1208"/>
                  </a:lnTo>
                  <a:lnTo>
                    <a:pt x="44789" y="0"/>
                  </a:lnTo>
                  <a:lnTo>
                    <a:pt x="40746" y="4975"/>
                  </a:lnTo>
                  <a:lnTo>
                    <a:pt x="40457" y="7511"/>
                  </a:lnTo>
                  <a:lnTo>
                    <a:pt x="42958" y="13152"/>
                  </a:lnTo>
                  <a:lnTo>
                    <a:pt x="42990" y="16137"/>
                  </a:lnTo>
                  <a:lnTo>
                    <a:pt x="22260" y="62097"/>
                  </a:lnTo>
                  <a:lnTo>
                    <a:pt x="12316" y="81465"/>
                  </a:lnTo>
                  <a:lnTo>
                    <a:pt x="0" y="120432"/>
                  </a:lnTo>
                  <a:lnTo>
                    <a:pt x="593" y="122583"/>
                  </a:lnTo>
                  <a:lnTo>
                    <a:pt x="6928" y="131622"/>
                  </a:lnTo>
                  <a:lnTo>
                    <a:pt x="10417" y="132518"/>
                  </a:lnTo>
                  <a:lnTo>
                    <a:pt x="12828" y="132757"/>
                  </a:lnTo>
                  <a:lnTo>
                    <a:pt x="51946" y="119935"/>
                  </a:lnTo>
                  <a:lnTo>
                    <a:pt x="99325" y="99332"/>
                  </a:lnTo>
                  <a:lnTo>
                    <a:pt x="131954" y="8560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5" name="SMARTInkShape-3114">
              <a:extLst>
                <a:ext uri="{FF2B5EF4-FFF2-40B4-BE49-F238E27FC236}">
                  <a16:creationId xmlns:a16="http://schemas.microsoft.com/office/drawing/2014/main" id="{7B529D79-3A62-DCF8-0F14-82F4432D0A00}"/>
                </a:ext>
              </a:extLst>
            </p:cNvPr>
            <p:cNvSpPr/>
            <p:nvPr>
              <p:custDataLst>
                <p:tags r:id="rId110"/>
              </p:custDataLst>
            </p:nvPr>
          </p:nvSpPr>
          <p:spPr>
            <a:xfrm>
              <a:off x="6181725" y="1638300"/>
              <a:ext cx="9526" cy="19051"/>
            </a:xfrm>
            <a:custGeom>
              <a:avLst/>
              <a:gdLst/>
              <a:ahLst/>
              <a:cxnLst/>
              <a:rect l="0" t="0" r="0" b="0"/>
              <a:pathLst>
                <a:path w="9526" h="19051">
                  <a:moveTo>
                    <a:pt x="0" y="19050"/>
                  </a:moveTo>
                  <a:lnTo>
                    <a:pt x="0" y="19050"/>
                  </a:lnTo>
                  <a:lnTo>
                    <a:pt x="0" y="13994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6" name="SMARTInkShape-3115">
              <a:extLst>
                <a:ext uri="{FF2B5EF4-FFF2-40B4-BE49-F238E27FC236}">
                  <a16:creationId xmlns:a16="http://schemas.microsoft.com/office/drawing/2014/main" id="{6E0EFB92-4F50-397C-A6C0-4B4455985038}"/>
                </a:ext>
              </a:extLst>
            </p:cNvPr>
            <p:cNvSpPr/>
            <p:nvPr>
              <p:custDataLst>
                <p:tags r:id="rId111"/>
              </p:custDataLst>
            </p:nvPr>
          </p:nvSpPr>
          <p:spPr>
            <a:xfrm>
              <a:off x="6248400" y="1628960"/>
              <a:ext cx="122502" cy="133166"/>
            </a:xfrm>
            <a:custGeom>
              <a:avLst/>
              <a:gdLst/>
              <a:ahLst/>
              <a:cxnLst/>
              <a:rect l="0" t="0" r="0" b="0"/>
              <a:pathLst>
                <a:path w="122502" h="133166">
                  <a:moveTo>
                    <a:pt x="114300" y="28390"/>
                  </a:moveTo>
                  <a:lnTo>
                    <a:pt x="114300" y="28390"/>
                  </a:lnTo>
                  <a:lnTo>
                    <a:pt x="121839" y="10490"/>
                  </a:lnTo>
                  <a:lnTo>
                    <a:pt x="122501" y="6932"/>
                  </a:lnTo>
                  <a:lnTo>
                    <a:pt x="121884" y="4559"/>
                  </a:lnTo>
                  <a:lnTo>
                    <a:pt x="120413" y="2978"/>
                  </a:lnTo>
                  <a:lnTo>
                    <a:pt x="118376" y="1924"/>
                  </a:lnTo>
                  <a:lnTo>
                    <a:pt x="79941" y="0"/>
                  </a:lnTo>
                  <a:lnTo>
                    <a:pt x="60494" y="4926"/>
                  </a:lnTo>
                  <a:lnTo>
                    <a:pt x="46382" y="13089"/>
                  </a:lnTo>
                  <a:lnTo>
                    <a:pt x="43621" y="17131"/>
                  </a:lnTo>
                  <a:lnTo>
                    <a:pt x="39736" y="31874"/>
                  </a:lnTo>
                  <a:lnTo>
                    <a:pt x="38827" y="39816"/>
                  </a:lnTo>
                  <a:lnTo>
                    <a:pt x="43373" y="55294"/>
                  </a:lnTo>
                  <a:lnTo>
                    <a:pt x="51379" y="64336"/>
                  </a:lnTo>
                  <a:lnTo>
                    <a:pt x="59877" y="71883"/>
                  </a:lnTo>
                  <a:lnTo>
                    <a:pt x="65720" y="81023"/>
                  </a:lnTo>
                  <a:lnTo>
                    <a:pt x="98678" y="100611"/>
                  </a:lnTo>
                  <a:lnTo>
                    <a:pt x="106652" y="102822"/>
                  </a:lnTo>
                  <a:lnTo>
                    <a:pt x="109201" y="104469"/>
                  </a:lnTo>
                  <a:lnTo>
                    <a:pt x="110901" y="106626"/>
                  </a:lnTo>
                  <a:lnTo>
                    <a:pt x="113848" y="111845"/>
                  </a:lnTo>
                  <a:lnTo>
                    <a:pt x="118685" y="117692"/>
                  </a:lnTo>
                  <a:lnTo>
                    <a:pt x="119340" y="119675"/>
                  </a:lnTo>
                  <a:lnTo>
                    <a:pt x="118718" y="120997"/>
                  </a:lnTo>
                  <a:lnTo>
                    <a:pt x="117247" y="121878"/>
                  </a:lnTo>
                  <a:lnTo>
                    <a:pt x="72279" y="123537"/>
                  </a:lnTo>
                  <a:lnTo>
                    <a:pt x="37326" y="126442"/>
                  </a:lnTo>
                  <a:lnTo>
                    <a:pt x="0" y="13316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52" name="SMARTInkShape-Group539">
            <a:extLst>
              <a:ext uri="{FF2B5EF4-FFF2-40B4-BE49-F238E27FC236}">
                <a16:creationId xmlns:a16="http://schemas.microsoft.com/office/drawing/2014/main" id="{E9B5889E-D3FA-89C2-EE8C-A3017848A17C}"/>
              </a:ext>
            </a:extLst>
          </p:cNvPr>
          <p:cNvGrpSpPr/>
          <p:nvPr/>
        </p:nvGrpSpPr>
        <p:grpSpPr>
          <a:xfrm>
            <a:off x="6677025" y="1524000"/>
            <a:ext cx="533401" cy="247651"/>
            <a:chOff x="6677025" y="1524000"/>
            <a:chExt cx="533401" cy="247651"/>
          </a:xfrm>
        </p:grpSpPr>
        <p:sp>
          <p:nvSpPr>
            <p:cNvPr id="848" name="SMARTInkShape-3116">
              <a:extLst>
                <a:ext uri="{FF2B5EF4-FFF2-40B4-BE49-F238E27FC236}">
                  <a16:creationId xmlns:a16="http://schemas.microsoft.com/office/drawing/2014/main" id="{07E98422-9B84-265A-3C8A-4A7B3E2723F3}"/>
                </a:ext>
              </a:extLst>
            </p:cNvPr>
            <p:cNvSpPr/>
            <p:nvPr>
              <p:custDataLst>
                <p:tags r:id="rId105"/>
              </p:custDataLst>
            </p:nvPr>
          </p:nvSpPr>
          <p:spPr>
            <a:xfrm>
              <a:off x="6757370" y="1524000"/>
              <a:ext cx="110156" cy="228411"/>
            </a:xfrm>
            <a:custGeom>
              <a:avLst/>
              <a:gdLst/>
              <a:ahLst/>
              <a:cxnLst/>
              <a:rect l="0" t="0" r="0" b="0"/>
              <a:pathLst>
                <a:path w="110156" h="228411">
                  <a:moveTo>
                    <a:pt x="33955" y="0"/>
                  </a:moveTo>
                  <a:lnTo>
                    <a:pt x="33955" y="0"/>
                  </a:lnTo>
                  <a:lnTo>
                    <a:pt x="28899" y="41685"/>
                  </a:lnTo>
                  <a:lnTo>
                    <a:pt x="17709" y="85610"/>
                  </a:lnTo>
                  <a:lnTo>
                    <a:pt x="9503" y="121557"/>
                  </a:lnTo>
                  <a:lnTo>
                    <a:pt x="5923" y="169100"/>
                  </a:lnTo>
                  <a:lnTo>
                    <a:pt x="0" y="199326"/>
                  </a:lnTo>
                  <a:lnTo>
                    <a:pt x="4462" y="221322"/>
                  </a:lnTo>
                  <a:lnTo>
                    <a:pt x="6885" y="223748"/>
                  </a:lnTo>
                  <a:lnTo>
                    <a:pt x="15220" y="226444"/>
                  </a:lnTo>
                  <a:lnTo>
                    <a:pt x="55192" y="228410"/>
                  </a:lnTo>
                  <a:lnTo>
                    <a:pt x="67383" y="225694"/>
                  </a:lnTo>
                  <a:lnTo>
                    <a:pt x="77387" y="222017"/>
                  </a:lnTo>
                  <a:lnTo>
                    <a:pt x="93861" y="218888"/>
                  </a:lnTo>
                  <a:lnTo>
                    <a:pt x="110155" y="2095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9" name="SMARTInkShape-3117">
              <a:extLst>
                <a:ext uri="{FF2B5EF4-FFF2-40B4-BE49-F238E27FC236}">
                  <a16:creationId xmlns:a16="http://schemas.microsoft.com/office/drawing/2014/main" id="{77C5A779-5C3F-B2E8-45D1-C4261FB2BD41}"/>
                </a:ext>
              </a:extLst>
            </p:cNvPr>
            <p:cNvSpPr/>
            <p:nvPr>
              <p:custDataLst>
                <p:tags r:id="rId106"/>
              </p:custDataLst>
            </p:nvPr>
          </p:nvSpPr>
          <p:spPr>
            <a:xfrm>
              <a:off x="7066452" y="1640615"/>
              <a:ext cx="143974" cy="131036"/>
            </a:xfrm>
            <a:custGeom>
              <a:avLst/>
              <a:gdLst/>
              <a:ahLst/>
              <a:cxnLst/>
              <a:rect l="0" t="0" r="0" b="0"/>
              <a:pathLst>
                <a:path w="143974" h="131036">
                  <a:moveTo>
                    <a:pt x="10623" y="83410"/>
                  </a:moveTo>
                  <a:lnTo>
                    <a:pt x="10623" y="83410"/>
                  </a:lnTo>
                  <a:lnTo>
                    <a:pt x="23880" y="83410"/>
                  </a:lnTo>
                  <a:lnTo>
                    <a:pt x="61828" y="72651"/>
                  </a:lnTo>
                  <a:lnTo>
                    <a:pt x="93226" y="47486"/>
                  </a:lnTo>
                  <a:lnTo>
                    <a:pt x="100252" y="38163"/>
                  </a:lnTo>
                  <a:lnTo>
                    <a:pt x="103375" y="29434"/>
                  </a:lnTo>
                  <a:lnTo>
                    <a:pt x="104762" y="18498"/>
                  </a:lnTo>
                  <a:lnTo>
                    <a:pt x="101958" y="13677"/>
                  </a:lnTo>
                  <a:lnTo>
                    <a:pt x="90374" y="5498"/>
                  </a:lnTo>
                  <a:lnTo>
                    <a:pt x="71060" y="0"/>
                  </a:lnTo>
                  <a:lnTo>
                    <a:pt x="64672" y="1345"/>
                  </a:lnTo>
                  <a:lnTo>
                    <a:pt x="32858" y="19347"/>
                  </a:lnTo>
                  <a:lnTo>
                    <a:pt x="22975" y="28832"/>
                  </a:lnTo>
                  <a:lnTo>
                    <a:pt x="2950" y="57225"/>
                  </a:lnTo>
                  <a:lnTo>
                    <a:pt x="216" y="64895"/>
                  </a:lnTo>
                  <a:lnTo>
                    <a:pt x="0" y="79062"/>
                  </a:lnTo>
                  <a:lnTo>
                    <a:pt x="3433" y="89591"/>
                  </a:lnTo>
                  <a:lnTo>
                    <a:pt x="5829" y="93881"/>
                  </a:lnTo>
                  <a:lnTo>
                    <a:pt x="8486" y="96741"/>
                  </a:lnTo>
                  <a:lnTo>
                    <a:pt x="23459" y="106763"/>
                  </a:lnTo>
                  <a:lnTo>
                    <a:pt x="70167" y="120050"/>
                  </a:lnTo>
                  <a:lnTo>
                    <a:pt x="97082" y="124140"/>
                  </a:lnTo>
                  <a:lnTo>
                    <a:pt x="116837" y="129673"/>
                  </a:lnTo>
                  <a:lnTo>
                    <a:pt x="143973" y="13103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0" name="SMARTInkShape-3118">
              <a:extLst>
                <a:ext uri="{FF2B5EF4-FFF2-40B4-BE49-F238E27FC236}">
                  <a16:creationId xmlns:a16="http://schemas.microsoft.com/office/drawing/2014/main" id="{5EA21F1B-DE87-0C3A-21E6-A67D756F43AF}"/>
                </a:ext>
              </a:extLst>
            </p:cNvPr>
            <p:cNvSpPr/>
            <p:nvPr>
              <p:custDataLst>
                <p:tags r:id="rId107"/>
              </p:custDataLst>
            </p:nvPr>
          </p:nvSpPr>
          <p:spPr>
            <a:xfrm>
              <a:off x="6905628" y="1572018"/>
              <a:ext cx="100593" cy="180583"/>
            </a:xfrm>
            <a:custGeom>
              <a:avLst/>
              <a:gdLst/>
              <a:ahLst/>
              <a:cxnLst/>
              <a:rect l="0" t="0" r="0" b="0"/>
              <a:pathLst>
                <a:path w="100593" h="180583">
                  <a:moveTo>
                    <a:pt x="9522" y="9132"/>
                  </a:moveTo>
                  <a:lnTo>
                    <a:pt x="9522" y="9132"/>
                  </a:lnTo>
                  <a:lnTo>
                    <a:pt x="18654" y="0"/>
                  </a:lnTo>
                  <a:lnTo>
                    <a:pt x="19013" y="17955"/>
                  </a:lnTo>
                  <a:lnTo>
                    <a:pt x="16209" y="26459"/>
                  </a:lnTo>
                  <a:lnTo>
                    <a:pt x="13980" y="30209"/>
                  </a:lnTo>
                  <a:lnTo>
                    <a:pt x="1437" y="77236"/>
                  </a:lnTo>
                  <a:lnTo>
                    <a:pt x="187" y="124783"/>
                  </a:lnTo>
                  <a:lnTo>
                    <a:pt x="0" y="159509"/>
                  </a:lnTo>
                  <a:lnTo>
                    <a:pt x="1057" y="160183"/>
                  </a:lnTo>
                  <a:lnTo>
                    <a:pt x="5054" y="160933"/>
                  </a:lnTo>
                  <a:lnTo>
                    <a:pt x="10358" y="158443"/>
                  </a:lnTo>
                  <a:lnTo>
                    <a:pt x="54543" y="121528"/>
                  </a:lnTo>
                  <a:lnTo>
                    <a:pt x="78426" y="106750"/>
                  </a:lnTo>
                  <a:lnTo>
                    <a:pt x="94529" y="86291"/>
                  </a:lnTo>
                  <a:lnTo>
                    <a:pt x="100091" y="90673"/>
                  </a:lnTo>
                  <a:lnTo>
                    <a:pt x="100592" y="93126"/>
                  </a:lnTo>
                  <a:lnTo>
                    <a:pt x="99869" y="95820"/>
                  </a:lnTo>
                  <a:lnTo>
                    <a:pt x="97301" y="101635"/>
                  </a:lnTo>
                  <a:lnTo>
                    <a:pt x="84921" y="143326"/>
                  </a:lnTo>
                  <a:lnTo>
                    <a:pt x="78782" y="158960"/>
                  </a:lnTo>
                  <a:lnTo>
                    <a:pt x="77921" y="162992"/>
                  </a:lnTo>
                  <a:lnTo>
                    <a:pt x="78405" y="166739"/>
                  </a:lnTo>
                  <a:lnTo>
                    <a:pt x="85722" y="18058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1" name="SMARTInkShape-3119">
              <a:extLst>
                <a:ext uri="{FF2B5EF4-FFF2-40B4-BE49-F238E27FC236}">
                  <a16:creationId xmlns:a16="http://schemas.microsoft.com/office/drawing/2014/main" id="{CF1B2214-8756-647D-75F0-4D0143FE9FBD}"/>
                </a:ext>
              </a:extLst>
            </p:cNvPr>
            <p:cNvSpPr/>
            <p:nvPr>
              <p:custDataLst>
                <p:tags r:id="rId108"/>
              </p:custDataLst>
            </p:nvPr>
          </p:nvSpPr>
          <p:spPr>
            <a:xfrm>
              <a:off x="6677025" y="1628775"/>
              <a:ext cx="161926" cy="47626"/>
            </a:xfrm>
            <a:custGeom>
              <a:avLst/>
              <a:gdLst/>
              <a:ahLst/>
              <a:cxnLst/>
              <a:rect l="0" t="0" r="0" b="0"/>
              <a:pathLst>
                <a:path w="161926" h="47626">
                  <a:moveTo>
                    <a:pt x="0" y="47625"/>
                  </a:moveTo>
                  <a:lnTo>
                    <a:pt x="0" y="47625"/>
                  </a:lnTo>
                  <a:lnTo>
                    <a:pt x="10113" y="37512"/>
                  </a:lnTo>
                  <a:lnTo>
                    <a:pt x="20723" y="32547"/>
                  </a:lnTo>
                  <a:lnTo>
                    <a:pt x="65170" y="21494"/>
                  </a:lnTo>
                  <a:lnTo>
                    <a:pt x="107300" y="12203"/>
                  </a:lnTo>
                  <a:lnTo>
                    <a:pt x="1619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62" name="SMARTInkShape-Group540">
            <a:extLst>
              <a:ext uri="{FF2B5EF4-FFF2-40B4-BE49-F238E27FC236}">
                <a16:creationId xmlns:a16="http://schemas.microsoft.com/office/drawing/2014/main" id="{EE131881-F126-CA3F-70AF-8DB9D8174D59}"/>
              </a:ext>
            </a:extLst>
          </p:cNvPr>
          <p:cNvGrpSpPr/>
          <p:nvPr/>
        </p:nvGrpSpPr>
        <p:grpSpPr>
          <a:xfrm>
            <a:off x="7600950" y="1468696"/>
            <a:ext cx="1333501" cy="464880"/>
            <a:chOff x="7600950" y="1468696"/>
            <a:chExt cx="1333501" cy="464880"/>
          </a:xfrm>
        </p:grpSpPr>
        <p:sp>
          <p:nvSpPr>
            <p:cNvPr id="853" name="SMARTInkShape-3120">
              <a:extLst>
                <a:ext uri="{FF2B5EF4-FFF2-40B4-BE49-F238E27FC236}">
                  <a16:creationId xmlns:a16="http://schemas.microsoft.com/office/drawing/2014/main" id="{F0CD1C43-603E-C550-37EF-81E3E9B73133}"/>
                </a:ext>
              </a:extLst>
            </p:cNvPr>
            <p:cNvSpPr/>
            <p:nvPr>
              <p:custDataLst>
                <p:tags r:id="rId96"/>
              </p:custDataLst>
            </p:nvPr>
          </p:nvSpPr>
          <p:spPr>
            <a:xfrm>
              <a:off x="8772525" y="1657350"/>
              <a:ext cx="161926" cy="19051"/>
            </a:xfrm>
            <a:custGeom>
              <a:avLst/>
              <a:gdLst/>
              <a:ahLst/>
              <a:cxnLst/>
              <a:rect l="0" t="0" r="0" b="0"/>
              <a:pathLst>
                <a:path w="161926" h="19051">
                  <a:moveTo>
                    <a:pt x="0" y="19050"/>
                  </a:moveTo>
                  <a:lnTo>
                    <a:pt x="0" y="19050"/>
                  </a:lnTo>
                  <a:lnTo>
                    <a:pt x="31083" y="11511"/>
                  </a:lnTo>
                  <a:lnTo>
                    <a:pt x="75472" y="3240"/>
                  </a:lnTo>
                  <a:lnTo>
                    <a:pt x="115667" y="427"/>
                  </a:lnTo>
                  <a:lnTo>
                    <a:pt x="1619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4" name="SMARTInkShape-3121">
              <a:extLst>
                <a:ext uri="{FF2B5EF4-FFF2-40B4-BE49-F238E27FC236}">
                  <a16:creationId xmlns:a16="http://schemas.microsoft.com/office/drawing/2014/main" id="{F7EE826A-389F-851A-11FC-4090A467CACE}"/>
                </a:ext>
              </a:extLst>
            </p:cNvPr>
            <p:cNvSpPr/>
            <p:nvPr>
              <p:custDataLst>
                <p:tags r:id="rId97"/>
              </p:custDataLst>
            </p:nvPr>
          </p:nvSpPr>
          <p:spPr>
            <a:xfrm>
              <a:off x="8798951" y="1468696"/>
              <a:ext cx="125584" cy="379155"/>
            </a:xfrm>
            <a:custGeom>
              <a:avLst/>
              <a:gdLst/>
              <a:ahLst/>
              <a:cxnLst/>
              <a:rect l="0" t="0" r="0" b="0"/>
              <a:pathLst>
                <a:path w="125584" h="379155">
                  <a:moveTo>
                    <a:pt x="116449" y="102929"/>
                  </a:moveTo>
                  <a:lnTo>
                    <a:pt x="116449" y="102929"/>
                  </a:lnTo>
                  <a:lnTo>
                    <a:pt x="117507" y="82233"/>
                  </a:lnTo>
                  <a:lnTo>
                    <a:pt x="123987" y="62936"/>
                  </a:lnTo>
                  <a:lnTo>
                    <a:pt x="125583" y="33998"/>
                  </a:lnTo>
                  <a:lnTo>
                    <a:pt x="124654" y="28400"/>
                  </a:lnTo>
                  <a:lnTo>
                    <a:pt x="122978" y="24668"/>
                  </a:lnTo>
                  <a:lnTo>
                    <a:pt x="120800" y="22180"/>
                  </a:lnTo>
                  <a:lnTo>
                    <a:pt x="118383" y="16593"/>
                  </a:lnTo>
                  <a:lnTo>
                    <a:pt x="117739" y="13622"/>
                  </a:lnTo>
                  <a:lnTo>
                    <a:pt x="108360" y="0"/>
                  </a:lnTo>
                  <a:lnTo>
                    <a:pt x="97238" y="8814"/>
                  </a:lnTo>
                  <a:lnTo>
                    <a:pt x="80535" y="29887"/>
                  </a:lnTo>
                  <a:lnTo>
                    <a:pt x="67237" y="66353"/>
                  </a:lnTo>
                  <a:lnTo>
                    <a:pt x="51538" y="110671"/>
                  </a:lnTo>
                  <a:lnTo>
                    <a:pt x="43595" y="147204"/>
                  </a:lnTo>
                  <a:lnTo>
                    <a:pt x="31127" y="188249"/>
                  </a:lnTo>
                  <a:lnTo>
                    <a:pt x="19084" y="233925"/>
                  </a:lnTo>
                  <a:lnTo>
                    <a:pt x="13869" y="275916"/>
                  </a:lnTo>
                  <a:lnTo>
                    <a:pt x="4423" y="322938"/>
                  </a:lnTo>
                  <a:lnTo>
                    <a:pt x="0" y="348034"/>
                  </a:lnTo>
                  <a:lnTo>
                    <a:pt x="2149" y="37915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5" name="SMARTInkShape-3122">
              <a:extLst>
                <a:ext uri="{FF2B5EF4-FFF2-40B4-BE49-F238E27FC236}">
                  <a16:creationId xmlns:a16="http://schemas.microsoft.com/office/drawing/2014/main" id="{C004C545-E890-E654-BDE3-D0214A96920B}"/>
                </a:ext>
              </a:extLst>
            </p:cNvPr>
            <p:cNvSpPr/>
            <p:nvPr>
              <p:custDataLst>
                <p:tags r:id="rId98"/>
              </p:custDataLst>
            </p:nvPr>
          </p:nvSpPr>
          <p:spPr>
            <a:xfrm>
              <a:off x="8613425" y="1600200"/>
              <a:ext cx="101122" cy="118089"/>
            </a:xfrm>
            <a:custGeom>
              <a:avLst/>
              <a:gdLst/>
              <a:ahLst/>
              <a:cxnLst/>
              <a:rect l="0" t="0" r="0" b="0"/>
              <a:pathLst>
                <a:path w="101122" h="118089">
                  <a:moveTo>
                    <a:pt x="54325" y="28575"/>
                  </a:moveTo>
                  <a:lnTo>
                    <a:pt x="54325" y="28575"/>
                  </a:lnTo>
                  <a:lnTo>
                    <a:pt x="54325" y="14110"/>
                  </a:lnTo>
                  <a:lnTo>
                    <a:pt x="53267" y="12581"/>
                  </a:lnTo>
                  <a:lnTo>
                    <a:pt x="51502" y="11563"/>
                  </a:lnTo>
                  <a:lnTo>
                    <a:pt x="49269" y="10883"/>
                  </a:lnTo>
                  <a:lnTo>
                    <a:pt x="46720" y="11489"/>
                  </a:lnTo>
                  <a:lnTo>
                    <a:pt x="21822" y="27958"/>
                  </a:lnTo>
                  <a:lnTo>
                    <a:pt x="6124" y="45208"/>
                  </a:lnTo>
                  <a:lnTo>
                    <a:pt x="1152" y="60309"/>
                  </a:lnTo>
                  <a:lnTo>
                    <a:pt x="0" y="76546"/>
                  </a:lnTo>
                  <a:lnTo>
                    <a:pt x="3017" y="90818"/>
                  </a:lnTo>
                  <a:lnTo>
                    <a:pt x="7420" y="96528"/>
                  </a:lnTo>
                  <a:lnTo>
                    <a:pt x="36037" y="116807"/>
                  </a:lnTo>
                  <a:lnTo>
                    <a:pt x="41074" y="118088"/>
                  </a:lnTo>
                  <a:lnTo>
                    <a:pt x="59336" y="114834"/>
                  </a:lnTo>
                  <a:lnTo>
                    <a:pt x="75601" y="109951"/>
                  </a:lnTo>
                  <a:lnTo>
                    <a:pt x="82267" y="103993"/>
                  </a:lnTo>
                  <a:lnTo>
                    <a:pt x="92497" y="86083"/>
                  </a:lnTo>
                  <a:lnTo>
                    <a:pt x="100706" y="43792"/>
                  </a:lnTo>
                  <a:lnTo>
                    <a:pt x="101121" y="38720"/>
                  </a:lnTo>
                  <a:lnTo>
                    <a:pt x="95937" y="27439"/>
                  </a:lnTo>
                  <a:lnTo>
                    <a:pt x="80419" y="8007"/>
                  </a:lnTo>
                  <a:lnTo>
                    <a:pt x="638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6" name="SMARTInkShape-3123">
              <a:extLst>
                <a:ext uri="{FF2B5EF4-FFF2-40B4-BE49-F238E27FC236}">
                  <a16:creationId xmlns:a16="http://schemas.microsoft.com/office/drawing/2014/main" id="{79C2A293-9699-0256-45DE-81F93BE1F4FB}"/>
                </a:ext>
              </a:extLst>
            </p:cNvPr>
            <p:cNvSpPr/>
            <p:nvPr>
              <p:custDataLst>
                <p:tags r:id="rId99"/>
              </p:custDataLst>
            </p:nvPr>
          </p:nvSpPr>
          <p:spPr>
            <a:xfrm>
              <a:off x="8401050" y="1762125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7" name="SMARTInkShape-3124">
              <a:extLst>
                <a:ext uri="{FF2B5EF4-FFF2-40B4-BE49-F238E27FC236}">
                  <a16:creationId xmlns:a16="http://schemas.microsoft.com/office/drawing/2014/main" id="{DDAADCEC-CFDD-5578-9695-646A9428EC47}"/>
                </a:ext>
              </a:extLst>
            </p:cNvPr>
            <p:cNvSpPr/>
            <p:nvPr>
              <p:custDataLst>
                <p:tags r:id="rId100"/>
              </p:custDataLst>
            </p:nvPr>
          </p:nvSpPr>
          <p:spPr>
            <a:xfrm>
              <a:off x="8144824" y="1524393"/>
              <a:ext cx="109971" cy="309014"/>
            </a:xfrm>
            <a:custGeom>
              <a:avLst/>
              <a:gdLst/>
              <a:ahLst/>
              <a:cxnLst/>
              <a:rect l="0" t="0" r="0" b="0"/>
              <a:pathLst>
                <a:path w="109971" h="309014">
                  <a:moveTo>
                    <a:pt x="46676" y="9132"/>
                  </a:moveTo>
                  <a:lnTo>
                    <a:pt x="46676" y="9132"/>
                  </a:lnTo>
                  <a:lnTo>
                    <a:pt x="55810" y="0"/>
                  </a:lnTo>
                  <a:lnTo>
                    <a:pt x="55065" y="22497"/>
                  </a:lnTo>
                  <a:lnTo>
                    <a:pt x="45824" y="60338"/>
                  </a:lnTo>
                  <a:lnTo>
                    <a:pt x="33808" y="103208"/>
                  </a:lnTo>
                  <a:lnTo>
                    <a:pt x="24401" y="142722"/>
                  </a:lnTo>
                  <a:lnTo>
                    <a:pt x="9855" y="187944"/>
                  </a:lnTo>
                  <a:lnTo>
                    <a:pt x="2252" y="229800"/>
                  </a:lnTo>
                  <a:lnTo>
                    <a:pt x="0" y="269014"/>
                  </a:lnTo>
                  <a:lnTo>
                    <a:pt x="5117" y="289029"/>
                  </a:lnTo>
                  <a:lnTo>
                    <a:pt x="9445" y="297330"/>
                  </a:lnTo>
                  <a:lnTo>
                    <a:pt x="14446" y="302864"/>
                  </a:lnTo>
                  <a:lnTo>
                    <a:pt x="25649" y="309013"/>
                  </a:lnTo>
                  <a:lnTo>
                    <a:pt x="37684" y="308924"/>
                  </a:lnTo>
                  <a:lnTo>
                    <a:pt x="51146" y="304298"/>
                  </a:lnTo>
                  <a:lnTo>
                    <a:pt x="74460" y="289793"/>
                  </a:lnTo>
                  <a:lnTo>
                    <a:pt x="90068" y="269973"/>
                  </a:lnTo>
                  <a:lnTo>
                    <a:pt x="108124" y="232067"/>
                  </a:lnTo>
                  <a:lnTo>
                    <a:pt x="109970" y="217223"/>
                  </a:lnTo>
                  <a:lnTo>
                    <a:pt x="107262" y="203569"/>
                  </a:lnTo>
                  <a:lnTo>
                    <a:pt x="99788" y="189039"/>
                  </a:lnTo>
                  <a:lnTo>
                    <a:pt x="85813" y="178031"/>
                  </a:lnTo>
                  <a:lnTo>
                    <a:pt x="63187" y="165889"/>
                  </a:lnTo>
                  <a:lnTo>
                    <a:pt x="54720" y="163468"/>
                  </a:lnTo>
                  <a:lnTo>
                    <a:pt x="50980" y="163881"/>
                  </a:lnTo>
                  <a:lnTo>
                    <a:pt x="39181" y="169903"/>
                  </a:lnTo>
                  <a:lnTo>
                    <a:pt x="37151" y="18058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8" name="SMARTInkShape-3125">
              <a:extLst>
                <a:ext uri="{FF2B5EF4-FFF2-40B4-BE49-F238E27FC236}">
                  <a16:creationId xmlns:a16="http://schemas.microsoft.com/office/drawing/2014/main" id="{0C9748D8-65D5-732E-D413-928CF7F85556}"/>
                </a:ext>
              </a:extLst>
            </p:cNvPr>
            <p:cNvSpPr/>
            <p:nvPr>
              <p:custDataLst>
                <p:tags r:id="rId101"/>
              </p:custDataLst>
            </p:nvPr>
          </p:nvSpPr>
          <p:spPr>
            <a:xfrm>
              <a:off x="8001047" y="1647825"/>
              <a:ext cx="63861" cy="111104"/>
            </a:xfrm>
            <a:custGeom>
              <a:avLst/>
              <a:gdLst/>
              <a:ahLst/>
              <a:cxnLst/>
              <a:rect l="0" t="0" r="0" b="0"/>
              <a:pathLst>
                <a:path w="63861" h="111104">
                  <a:moveTo>
                    <a:pt x="38053" y="47625"/>
                  </a:moveTo>
                  <a:lnTo>
                    <a:pt x="38053" y="47625"/>
                  </a:lnTo>
                  <a:lnTo>
                    <a:pt x="43109" y="47625"/>
                  </a:lnTo>
                  <a:lnTo>
                    <a:pt x="44600" y="46567"/>
                  </a:lnTo>
                  <a:lnTo>
                    <a:pt x="45593" y="44803"/>
                  </a:lnTo>
                  <a:lnTo>
                    <a:pt x="46254" y="42569"/>
                  </a:lnTo>
                  <a:lnTo>
                    <a:pt x="54943" y="28327"/>
                  </a:lnTo>
                  <a:lnTo>
                    <a:pt x="56977" y="11392"/>
                  </a:lnTo>
                  <a:lnTo>
                    <a:pt x="55960" y="10769"/>
                  </a:lnTo>
                  <a:lnTo>
                    <a:pt x="52010" y="10078"/>
                  </a:lnTo>
                  <a:lnTo>
                    <a:pt x="46725" y="12593"/>
                  </a:lnTo>
                  <a:lnTo>
                    <a:pt x="22159" y="35074"/>
                  </a:lnTo>
                  <a:lnTo>
                    <a:pt x="2651" y="66216"/>
                  </a:lnTo>
                  <a:lnTo>
                    <a:pt x="307" y="82490"/>
                  </a:lnTo>
                  <a:lnTo>
                    <a:pt x="0" y="103474"/>
                  </a:lnTo>
                  <a:lnTo>
                    <a:pt x="1042" y="107082"/>
                  </a:lnTo>
                  <a:lnTo>
                    <a:pt x="2796" y="109488"/>
                  </a:lnTo>
                  <a:lnTo>
                    <a:pt x="5023" y="111092"/>
                  </a:lnTo>
                  <a:lnTo>
                    <a:pt x="8626" y="111103"/>
                  </a:lnTo>
                  <a:lnTo>
                    <a:pt x="18271" y="108293"/>
                  </a:lnTo>
                  <a:lnTo>
                    <a:pt x="40658" y="90648"/>
                  </a:lnTo>
                  <a:lnTo>
                    <a:pt x="57287" y="65311"/>
                  </a:lnTo>
                  <a:lnTo>
                    <a:pt x="63860" y="42752"/>
                  </a:lnTo>
                  <a:lnTo>
                    <a:pt x="62576" y="29232"/>
                  </a:lnTo>
                  <a:lnTo>
                    <a:pt x="60752" y="22663"/>
                  </a:lnTo>
                  <a:lnTo>
                    <a:pt x="53081" y="12542"/>
                  </a:lnTo>
                  <a:lnTo>
                    <a:pt x="38053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9" name="SMARTInkShape-3126">
              <a:extLst>
                <a:ext uri="{FF2B5EF4-FFF2-40B4-BE49-F238E27FC236}">
                  <a16:creationId xmlns:a16="http://schemas.microsoft.com/office/drawing/2014/main" id="{86943819-498B-B5A7-6689-1EBC791033C9}"/>
                </a:ext>
              </a:extLst>
            </p:cNvPr>
            <p:cNvSpPr/>
            <p:nvPr>
              <p:custDataLst>
                <p:tags r:id="rId102"/>
              </p:custDataLst>
            </p:nvPr>
          </p:nvSpPr>
          <p:spPr>
            <a:xfrm>
              <a:off x="7724775" y="1657391"/>
              <a:ext cx="247651" cy="94642"/>
            </a:xfrm>
            <a:custGeom>
              <a:avLst/>
              <a:gdLst/>
              <a:ahLst/>
              <a:cxnLst/>
              <a:rect l="0" t="0" r="0" b="0"/>
              <a:pathLst>
                <a:path w="247651" h="94642">
                  <a:moveTo>
                    <a:pt x="0" y="28534"/>
                  </a:moveTo>
                  <a:lnTo>
                    <a:pt x="0" y="28534"/>
                  </a:lnTo>
                  <a:lnTo>
                    <a:pt x="21754" y="15442"/>
                  </a:lnTo>
                  <a:lnTo>
                    <a:pt x="44710" y="7839"/>
                  </a:lnTo>
                  <a:lnTo>
                    <a:pt x="53738" y="3461"/>
                  </a:lnTo>
                  <a:lnTo>
                    <a:pt x="93237" y="0"/>
                  </a:lnTo>
                  <a:lnTo>
                    <a:pt x="104766" y="5027"/>
                  </a:lnTo>
                  <a:lnTo>
                    <a:pt x="107945" y="7571"/>
                  </a:lnTo>
                  <a:lnTo>
                    <a:pt x="120288" y="25470"/>
                  </a:lnTo>
                  <a:lnTo>
                    <a:pt x="122778" y="34917"/>
                  </a:lnTo>
                  <a:lnTo>
                    <a:pt x="123687" y="55820"/>
                  </a:lnTo>
                  <a:lnTo>
                    <a:pt x="120941" y="64650"/>
                  </a:lnTo>
                  <a:lnTo>
                    <a:pt x="107569" y="82248"/>
                  </a:lnTo>
                  <a:lnTo>
                    <a:pt x="98313" y="90898"/>
                  </a:lnTo>
                  <a:lnTo>
                    <a:pt x="87592" y="94641"/>
                  </a:lnTo>
                  <a:lnTo>
                    <a:pt x="83732" y="92134"/>
                  </a:lnTo>
                  <a:lnTo>
                    <a:pt x="71584" y="81005"/>
                  </a:lnTo>
                  <a:lnTo>
                    <a:pt x="71006" y="78331"/>
                  </a:lnTo>
                  <a:lnTo>
                    <a:pt x="71679" y="75490"/>
                  </a:lnTo>
                  <a:lnTo>
                    <a:pt x="74190" y="69512"/>
                  </a:lnTo>
                  <a:lnTo>
                    <a:pt x="75306" y="63327"/>
                  </a:lnTo>
                  <a:lnTo>
                    <a:pt x="86048" y="48838"/>
                  </a:lnTo>
                  <a:lnTo>
                    <a:pt x="107693" y="31140"/>
                  </a:lnTo>
                  <a:lnTo>
                    <a:pt x="122300" y="24401"/>
                  </a:lnTo>
                  <a:lnTo>
                    <a:pt x="162978" y="13173"/>
                  </a:lnTo>
                  <a:lnTo>
                    <a:pt x="209689" y="9970"/>
                  </a:lnTo>
                  <a:lnTo>
                    <a:pt x="247650" y="1900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0" name="SMARTInkShape-3127">
              <a:extLst>
                <a:ext uri="{FF2B5EF4-FFF2-40B4-BE49-F238E27FC236}">
                  <a16:creationId xmlns:a16="http://schemas.microsoft.com/office/drawing/2014/main" id="{E4B595FA-4735-EC84-03E0-B1D82FBA2F3E}"/>
                </a:ext>
              </a:extLst>
            </p:cNvPr>
            <p:cNvSpPr/>
            <p:nvPr>
              <p:custDataLst>
                <p:tags r:id="rId103"/>
              </p:custDataLst>
            </p:nvPr>
          </p:nvSpPr>
          <p:spPr>
            <a:xfrm>
              <a:off x="7600950" y="1657493"/>
              <a:ext cx="119401" cy="94387"/>
            </a:xfrm>
            <a:custGeom>
              <a:avLst/>
              <a:gdLst/>
              <a:ahLst/>
              <a:cxnLst/>
              <a:rect l="0" t="0" r="0" b="0"/>
              <a:pathLst>
                <a:path w="119401" h="94387">
                  <a:moveTo>
                    <a:pt x="0" y="47482"/>
                  </a:moveTo>
                  <a:lnTo>
                    <a:pt x="0" y="47482"/>
                  </a:lnTo>
                  <a:lnTo>
                    <a:pt x="13257" y="20967"/>
                  </a:lnTo>
                  <a:lnTo>
                    <a:pt x="17305" y="17105"/>
                  </a:lnTo>
                  <a:lnTo>
                    <a:pt x="45057" y="5343"/>
                  </a:lnTo>
                  <a:lnTo>
                    <a:pt x="89973" y="178"/>
                  </a:lnTo>
                  <a:lnTo>
                    <a:pt x="97491" y="0"/>
                  </a:lnTo>
                  <a:lnTo>
                    <a:pt x="104360" y="2743"/>
                  </a:lnTo>
                  <a:lnTo>
                    <a:pt x="107673" y="4956"/>
                  </a:lnTo>
                  <a:lnTo>
                    <a:pt x="109882" y="8548"/>
                  </a:lnTo>
                  <a:lnTo>
                    <a:pt x="119400" y="41616"/>
                  </a:lnTo>
                  <a:lnTo>
                    <a:pt x="117272" y="54047"/>
                  </a:lnTo>
                  <a:lnTo>
                    <a:pt x="105067" y="72946"/>
                  </a:lnTo>
                  <a:lnTo>
                    <a:pt x="82990" y="86895"/>
                  </a:lnTo>
                  <a:lnTo>
                    <a:pt x="66453" y="92674"/>
                  </a:lnTo>
                  <a:lnTo>
                    <a:pt x="49793" y="94386"/>
                  </a:lnTo>
                  <a:lnTo>
                    <a:pt x="19050" y="8558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1" name="SMARTInkShape-3128">
              <a:extLst>
                <a:ext uri="{FF2B5EF4-FFF2-40B4-BE49-F238E27FC236}">
                  <a16:creationId xmlns:a16="http://schemas.microsoft.com/office/drawing/2014/main" id="{48E1EF50-8E7A-0AE7-9654-3AF10A10A5D4}"/>
                </a:ext>
              </a:extLst>
            </p:cNvPr>
            <p:cNvSpPr/>
            <p:nvPr>
              <p:custDataLst>
                <p:tags r:id="rId104"/>
              </p:custDataLst>
            </p:nvPr>
          </p:nvSpPr>
          <p:spPr>
            <a:xfrm>
              <a:off x="7610475" y="1619250"/>
              <a:ext cx="28576" cy="314326"/>
            </a:xfrm>
            <a:custGeom>
              <a:avLst/>
              <a:gdLst/>
              <a:ahLst/>
              <a:cxnLst/>
              <a:rect l="0" t="0" r="0" b="0"/>
              <a:pathLst>
                <a:path w="28576" h="314326">
                  <a:moveTo>
                    <a:pt x="28575" y="0"/>
                  </a:moveTo>
                  <a:lnTo>
                    <a:pt x="28575" y="0"/>
                  </a:lnTo>
                  <a:lnTo>
                    <a:pt x="23519" y="5056"/>
                  </a:lnTo>
                  <a:lnTo>
                    <a:pt x="21035" y="10361"/>
                  </a:lnTo>
                  <a:lnTo>
                    <a:pt x="19084" y="56459"/>
                  </a:lnTo>
                  <a:lnTo>
                    <a:pt x="12511" y="102718"/>
                  </a:lnTo>
                  <a:lnTo>
                    <a:pt x="7293" y="146976"/>
                  </a:lnTo>
                  <a:lnTo>
                    <a:pt x="2161" y="178309"/>
                  </a:lnTo>
                  <a:lnTo>
                    <a:pt x="641" y="218285"/>
                  </a:lnTo>
                  <a:lnTo>
                    <a:pt x="190" y="256941"/>
                  </a:lnTo>
                  <a:lnTo>
                    <a:pt x="0" y="3143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74" name="SMARTInkShape-Group541">
            <a:extLst>
              <a:ext uri="{FF2B5EF4-FFF2-40B4-BE49-F238E27FC236}">
                <a16:creationId xmlns:a16="http://schemas.microsoft.com/office/drawing/2014/main" id="{6DDB66C5-33AE-4791-52B6-5787B7CF20F1}"/>
              </a:ext>
            </a:extLst>
          </p:cNvPr>
          <p:cNvGrpSpPr/>
          <p:nvPr/>
        </p:nvGrpSpPr>
        <p:grpSpPr>
          <a:xfrm>
            <a:off x="2590113" y="2134384"/>
            <a:ext cx="2096188" cy="481968"/>
            <a:chOff x="2590113" y="2134384"/>
            <a:chExt cx="2096188" cy="481968"/>
          </a:xfrm>
        </p:grpSpPr>
        <p:sp>
          <p:nvSpPr>
            <p:cNvPr id="863" name="SMARTInkShape-3129">
              <a:extLst>
                <a:ext uri="{FF2B5EF4-FFF2-40B4-BE49-F238E27FC236}">
                  <a16:creationId xmlns:a16="http://schemas.microsoft.com/office/drawing/2014/main" id="{45BEEAE4-9662-223A-F519-CF7FD10E1C8D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4482466" y="2314612"/>
              <a:ext cx="203835" cy="137363"/>
            </a:xfrm>
            <a:custGeom>
              <a:avLst/>
              <a:gdLst/>
              <a:ahLst/>
              <a:cxnLst/>
              <a:rect l="0" t="0" r="0" b="0"/>
              <a:pathLst>
                <a:path w="203835" h="137363">
                  <a:moveTo>
                    <a:pt x="99059" y="28538"/>
                  </a:moveTo>
                  <a:lnTo>
                    <a:pt x="99059" y="28538"/>
                  </a:lnTo>
                  <a:lnTo>
                    <a:pt x="108550" y="28538"/>
                  </a:lnTo>
                  <a:lnTo>
                    <a:pt x="113630" y="23482"/>
                  </a:lnTo>
                  <a:lnTo>
                    <a:pt x="114065" y="21992"/>
                  </a:lnTo>
                  <a:lnTo>
                    <a:pt x="113297" y="20999"/>
                  </a:lnTo>
                  <a:lnTo>
                    <a:pt x="109515" y="19405"/>
                  </a:lnTo>
                  <a:lnTo>
                    <a:pt x="108666" y="10846"/>
                  </a:lnTo>
                  <a:lnTo>
                    <a:pt x="99453" y="391"/>
                  </a:lnTo>
                  <a:lnTo>
                    <a:pt x="85837" y="0"/>
                  </a:lnTo>
                  <a:lnTo>
                    <a:pt x="71622" y="5031"/>
                  </a:lnTo>
                  <a:lnTo>
                    <a:pt x="25601" y="37548"/>
                  </a:lnTo>
                  <a:lnTo>
                    <a:pt x="17728" y="45243"/>
                  </a:lnTo>
                  <a:lnTo>
                    <a:pt x="795" y="73515"/>
                  </a:lnTo>
                  <a:lnTo>
                    <a:pt x="0" y="88744"/>
                  </a:lnTo>
                  <a:lnTo>
                    <a:pt x="3057" y="114279"/>
                  </a:lnTo>
                  <a:lnTo>
                    <a:pt x="5424" y="118507"/>
                  </a:lnTo>
                  <a:lnTo>
                    <a:pt x="25202" y="136211"/>
                  </a:lnTo>
                  <a:lnTo>
                    <a:pt x="29713" y="137362"/>
                  </a:lnTo>
                  <a:lnTo>
                    <a:pt x="40368" y="135818"/>
                  </a:lnTo>
                  <a:lnTo>
                    <a:pt x="58269" y="123942"/>
                  </a:lnTo>
                  <a:lnTo>
                    <a:pt x="91504" y="83395"/>
                  </a:lnTo>
                  <a:lnTo>
                    <a:pt x="106156" y="57350"/>
                  </a:lnTo>
                  <a:lnTo>
                    <a:pt x="108542" y="47757"/>
                  </a:lnTo>
                  <a:lnTo>
                    <a:pt x="108572" y="52695"/>
                  </a:lnTo>
                  <a:lnTo>
                    <a:pt x="100382" y="91441"/>
                  </a:lnTo>
                  <a:lnTo>
                    <a:pt x="107376" y="125029"/>
                  </a:lnTo>
                  <a:lnTo>
                    <a:pt x="110954" y="127790"/>
                  </a:lnTo>
                  <a:lnTo>
                    <a:pt x="130100" y="131677"/>
                  </a:lnTo>
                  <a:lnTo>
                    <a:pt x="162465" y="133098"/>
                  </a:lnTo>
                  <a:lnTo>
                    <a:pt x="181581" y="128193"/>
                  </a:lnTo>
                  <a:lnTo>
                    <a:pt x="203834" y="11426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4" name="SMARTInkShape-3130">
              <a:extLst>
                <a:ext uri="{FF2B5EF4-FFF2-40B4-BE49-F238E27FC236}">
                  <a16:creationId xmlns:a16="http://schemas.microsoft.com/office/drawing/2014/main" id="{94B08DCF-63F5-4108-7549-47151681D593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4106805" y="2324495"/>
              <a:ext cx="169921" cy="291857"/>
            </a:xfrm>
            <a:custGeom>
              <a:avLst/>
              <a:gdLst/>
              <a:ahLst/>
              <a:cxnLst/>
              <a:rect l="0" t="0" r="0" b="0"/>
              <a:pathLst>
                <a:path w="169921" h="291857">
                  <a:moveTo>
                    <a:pt x="74670" y="37705"/>
                  </a:moveTo>
                  <a:lnTo>
                    <a:pt x="74670" y="37705"/>
                  </a:lnTo>
                  <a:lnTo>
                    <a:pt x="74670" y="32649"/>
                  </a:lnTo>
                  <a:lnTo>
                    <a:pt x="77492" y="27344"/>
                  </a:lnTo>
                  <a:lnTo>
                    <a:pt x="84079" y="18806"/>
                  </a:lnTo>
                  <a:lnTo>
                    <a:pt x="69647" y="4108"/>
                  </a:lnTo>
                  <a:lnTo>
                    <a:pt x="64324" y="1606"/>
                  </a:lnTo>
                  <a:lnTo>
                    <a:pt x="52283" y="0"/>
                  </a:lnTo>
                  <a:lnTo>
                    <a:pt x="26187" y="10018"/>
                  </a:lnTo>
                  <a:lnTo>
                    <a:pt x="20123" y="12897"/>
                  </a:lnTo>
                  <a:lnTo>
                    <a:pt x="10563" y="21740"/>
                  </a:lnTo>
                  <a:lnTo>
                    <a:pt x="3844" y="32726"/>
                  </a:lnTo>
                  <a:lnTo>
                    <a:pt x="63" y="51870"/>
                  </a:lnTo>
                  <a:lnTo>
                    <a:pt x="0" y="76121"/>
                  </a:lnTo>
                  <a:lnTo>
                    <a:pt x="3737" y="90410"/>
                  </a:lnTo>
                  <a:lnTo>
                    <a:pt x="6214" y="95066"/>
                  </a:lnTo>
                  <a:lnTo>
                    <a:pt x="8925" y="98171"/>
                  </a:lnTo>
                  <a:lnTo>
                    <a:pt x="24789" y="110683"/>
                  </a:lnTo>
                  <a:lnTo>
                    <a:pt x="30629" y="112473"/>
                  </a:lnTo>
                  <a:lnTo>
                    <a:pt x="32609" y="111892"/>
                  </a:lnTo>
                  <a:lnTo>
                    <a:pt x="33929" y="110446"/>
                  </a:lnTo>
                  <a:lnTo>
                    <a:pt x="36048" y="105578"/>
                  </a:lnTo>
                  <a:lnTo>
                    <a:pt x="39160" y="104913"/>
                  </a:lnTo>
                  <a:lnTo>
                    <a:pt x="41472" y="104735"/>
                  </a:lnTo>
                  <a:lnTo>
                    <a:pt x="46862" y="101716"/>
                  </a:lnTo>
                  <a:lnTo>
                    <a:pt x="52786" y="95788"/>
                  </a:lnTo>
                  <a:lnTo>
                    <a:pt x="71868" y="66799"/>
                  </a:lnTo>
                  <a:lnTo>
                    <a:pt x="72802" y="63451"/>
                  </a:lnTo>
                  <a:lnTo>
                    <a:pt x="74483" y="61219"/>
                  </a:lnTo>
                  <a:lnTo>
                    <a:pt x="83754" y="56929"/>
                  </a:lnTo>
                  <a:lnTo>
                    <a:pt x="84064" y="56807"/>
                  </a:lnTo>
                  <a:lnTo>
                    <a:pt x="75982" y="64961"/>
                  </a:lnTo>
                  <a:lnTo>
                    <a:pt x="69728" y="110993"/>
                  </a:lnTo>
                  <a:lnTo>
                    <a:pt x="66050" y="156917"/>
                  </a:lnTo>
                  <a:lnTo>
                    <a:pt x="65324" y="194211"/>
                  </a:lnTo>
                  <a:lnTo>
                    <a:pt x="65180" y="236660"/>
                  </a:lnTo>
                  <a:lnTo>
                    <a:pt x="57547" y="273502"/>
                  </a:lnTo>
                  <a:lnTo>
                    <a:pt x="51890" y="284673"/>
                  </a:lnTo>
                  <a:lnTo>
                    <a:pt x="45849" y="290344"/>
                  </a:lnTo>
                  <a:lnTo>
                    <a:pt x="42756" y="291856"/>
                  </a:lnTo>
                  <a:lnTo>
                    <a:pt x="40694" y="291806"/>
                  </a:lnTo>
                  <a:lnTo>
                    <a:pt x="39319" y="290714"/>
                  </a:lnTo>
                  <a:lnTo>
                    <a:pt x="36733" y="286678"/>
                  </a:lnTo>
                  <a:lnTo>
                    <a:pt x="32056" y="281357"/>
                  </a:lnTo>
                  <a:lnTo>
                    <a:pt x="28531" y="252185"/>
                  </a:lnTo>
                  <a:lnTo>
                    <a:pt x="32542" y="220141"/>
                  </a:lnTo>
                  <a:lnTo>
                    <a:pt x="45489" y="190538"/>
                  </a:lnTo>
                  <a:lnTo>
                    <a:pt x="76189" y="151307"/>
                  </a:lnTo>
                  <a:lnTo>
                    <a:pt x="118207" y="121797"/>
                  </a:lnTo>
                  <a:lnTo>
                    <a:pt x="169920" y="10438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5" name="SMARTInkShape-3131">
              <a:extLst>
                <a:ext uri="{FF2B5EF4-FFF2-40B4-BE49-F238E27FC236}">
                  <a16:creationId xmlns:a16="http://schemas.microsoft.com/office/drawing/2014/main" id="{00F2E3DD-4B07-F417-EC6A-C6366A8EAD37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3905250" y="2324712"/>
              <a:ext cx="161926" cy="113689"/>
            </a:xfrm>
            <a:custGeom>
              <a:avLst/>
              <a:gdLst/>
              <a:ahLst/>
              <a:cxnLst/>
              <a:rect l="0" t="0" r="0" b="0"/>
              <a:pathLst>
                <a:path w="161926" h="113689">
                  <a:moveTo>
                    <a:pt x="0" y="47013"/>
                  </a:moveTo>
                  <a:lnTo>
                    <a:pt x="0" y="47013"/>
                  </a:lnTo>
                  <a:lnTo>
                    <a:pt x="5056" y="31844"/>
                  </a:lnTo>
                  <a:lnTo>
                    <a:pt x="13183" y="21574"/>
                  </a:lnTo>
                  <a:lnTo>
                    <a:pt x="34153" y="4034"/>
                  </a:lnTo>
                  <a:lnTo>
                    <a:pt x="44221" y="765"/>
                  </a:lnTo>
                  <a:lnTo>
                    <a:pt x="50699" y="0"/>
                  </a:lnTo>
                  <a:lnTo>
                    <a:pt x="52848" y="1913"/>
                  </a:lnTo>
                  <a:lnTo>
                    <a:pt x="61640" y="25957"/>
                  </a:lnTo>
                  <a:lnTo>
                    <a:pt x="61615" y="40830"/>
                  </a:lnTo>
                  <a:lnTo>
                    <a:pt x="57543" y="84570"/>
                  </a:lnTo>
                  <a:lnTo>
                    <a:pt x="57412" y="91101"/>
                  </a:lnTo>
                  <a:lnTo>
                    <a:pt x="58383" y="95455"/>
                  </a:lnTo>
                  <a:lnTo>
                    <a:pt x="60089" y="98358"/>
                  </a:lnTo>
                  <a:lnTo>
                    <a:pt x="65374" y="103016"/>
                  </a:lnTo>
                  <a:lnTo>
                    <a:pt x="65808" y="102340"/>
                  </a:lnTo>
                  <a:lnTo>
                    <a:pt x="66289" y="98767"/>
                  </a:lnTo>
                  <a:lnTo>
                    <a:pt x="92599" y="53744"/>
                  </a:lnTo>
                  <a:lnTo>
                    <a:pt x="126267" y="17413"/>
                  </a:lnTo>
                  <a:lnTo>
                    <a:pt x="134788" y="12691"/>
                  </a:lnTo>
                  <a:lnTo>
                    <a:pt x="145536" y="10032"/>
                  </a:lnTo>
                  <a:lnTo>
                    <a:pt x="147824" y="10718"/>
                  </a:lnTo>
                  <a:lnTo>
                    <a:pt x="149349" y="12233"/>
                  </a:lnTo>
                  <a:lnTo>
                    <a:pt x="158544" y="39375"/>
                  </a:lnTo>
                  <a:lnTo>
                    <a:pt x="160423" y="52791"/>
                  </a:lnTo>
                  <a:lnTo>
                    <a:pt x="157011" y="85038"/>
                  </a:lnTo>
                  <a:lnTo>
                    <a:pt x="161925" y="11368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6" name="SMARTInkShape-3132">
              <a:extLst>
                <a:ext uri="{FF2B5EF4-FFF2-40B4-BE49-F238E27FC236}">
                  <a16:creationId xmlns:a16="http://schemas.microsoft.com/office/drawing/2014/main" id="{22A2A669-7443-F075-4303-0AF25FD1266F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3848100" y="2258050"/>
              <a:ext cx="1" cy="27951"/>
            </a:xfrm>
            <a:custGeom>
              <a:avLst/>
              <a:gdLst/>
              <a:ahLst/>
              <a:cxnLst/>
              <a:rect l="0" t="0" r="0" b="0"/>
              <a:pathLst>
                <a:path w="1" h="27951">
                  <a:moveTo>
                    <a:pt x="0" y="27950"/>
                  </a:moveTo>
                  <a:lnTo>
                    <a:pt x="0" y="27950"/>
                  </a:lnTo>
                  <a:lnTo>
                    <a:pt x="0" y="0"/>
                  </a:lnTo>
                  <a:lnTo>
                    <a:pt x="0" y="89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7" name="SMARTInkShape-3133">
              <a:extLst>
                <a:ext uri="{FF2B5EF4-FFF2-40B4-BE49-F238E27FC236}">
                  <a16:creationId xmlns:a16="http://schemas.microsoft.com/office/drawing/2014/main" id="{4F3C7B2E-92C2-0914-2B99-95AD9D6673DB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3810117" y="2314588"/>
              <a:ext cx="18934" cy="114288"/>
            </a:xfrm>
            <a:custGeom>
              <a:avLst/>
              <a:gdLst/>
              <a:ahLst/>
              <a:cxnLst/>
              <a:rect l="0" t="0" r="0" b="0"/>
              <a:pathLst>
                <a:path w="18934" h="114288">
                  <a:moveTo>
                    <a:pt x="9408" y="19037"/>
                  </a:moveTo>
                  <a:lnTo>
                    <a:pt x="9408" y="19037"/>
                  </a:lnTo>
                  <a:lnTo>
                    <a:pt x="14464" y="13981"/>
                  </a:lnTo>
                  <a:lnTo>
                    <a:pt x="14896" y="11433"/>
                  </a:lnTo>
                  <a:lnTo>
                    <a:pt x="14124" y="8676"/>
                  </a:lnTo>
                  <a:lnTo>
                    <a:pt x="12552" y="5779"/>
                  </a:lnTo>
                  <a:lnTo>
                    <a:pt x="12563" y="3849"/>
                  </a:lnTo>
                  <a:lnTo>
                    <a:pt x="13628" y="2561"/>
                  </a:lnTo>
                  <a:lnTo>
                    <a:pt x="18623" y="138"/>
                  </a:lnTo>
                  <a:lnTo>
                    <a:pt x="10705" y="0"/>
                  </a:lnTo>
                  <a:lnTo>
                    <a:pt x="10273" y="1054"/>
                  </a:lnTo>
                  <a:lnTo>
                    <a:pt x="8426" y="16235"/>
                  </a:lnTo>
                  <a:lnTo>
                    <a:pt x="4385" y="22377"/>
                  </a:lnTo>
                  <a:lnTo>
                    <a:pt x="476" y="53187"/>
                  </a:lnTo>
                  <a:lnTo>
                    <a:pt x="0" y="74113"/>
                  </a:lnTo>
                  <a:lnTo>
                    <a:pt x="2757" y="83379"/>
                  </a:lnTo>
                  <a:lnTo>
                    <a:pt x="6452" y="91025"/>
                  </a:lnTo>
                  <a:lnTo>
                    <a:pt x="9591" y="101279"/>
                  </a:lnTo>
                  <a:lnTo>
                    <a:pt x="18933" y="11428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8" name="SMARTInkShape-3134">
              <a:extLst>
                <a:ext uri="{FF2B5EF4-FFF2-40B4-BE49-F238E27FC236}">
                  <a16:creationId xmlns:a16="http://schemas.microsoft.com/office/drawing/2014/main" id="{1B245A3F-1603-D923-BDBB-15EACF784166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3667125" y="2314575"/>
              <a:ext cx="95251" cy="92797"/>
            </a:xfrm>
            <a:custGeom>
              <a:avLst/>
              <a:gdLst/>
              <a:ahLst/>
              <a:cxnLst/>
              <a:rect l="0" t="0" r="0" b="0"/>
              <a:pathLst>
                <a:path w="95251" h="92797">
                  <a:moveTo>
                    <a:pt x="0" y="19050"/>
                  </a:moveTo>
                  <a:lnTo>
                    <a:pt x="0" y="19050"/>
                  </a:lnTo>
                  <a:lnTo>
                    <a:pt x="0" y="10849"/>
                  </a:lnTo>
                  <a:lnTo>
                    <a:pt x="0" y="53408"/>
                  </a:lnTo>
                  <a:lnTo>
                    <a:pt x="5056" y="72857"/>
                  </a:lnTo>
                  <a:lnTo>
                    <a:pt x="13257" y="86969"/>
                  </a:lnTo>
                  <a:lnTo>
                    <a:pt x="17305" y="89729"/>
                  </a:lnTo>
                  <a:lnTo>
                    <a:pt x="27447" y="92796"/>
                  </a:lnTo>
                  <a:lnTo>
                    <a:pt x="32056" y="92556"/>
                  </a:lnTo>
                  <a:lnTo>
                    <a:pt x="40000" y="89466"/>
                  </a:lnTo>
                  <a:lnTo>
                    <a:pt x="47059" y="81743"/>
                  </a:lnTo>
                  <a:lnTo>
                    <a:pt x="69971" y="40359"/>
                  </a:lnTo>
                  <a:lnTo>
                    <a:pt x="82300" y="13421"/>
                  </a:lnTo>
                  <a:lnTo>
                    <a:pt x="83441" y="8947"/>
                  </a:lnTo>
                  <a:lnTo>
                    <a:pt x="85261" y="5965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9" name="SMARTInkShape-3135">
              <a:extLst>
                <a:ext uri="{FF2B5EF4-FFF2-40B4-BE49-F238E27FC236}">
                  <a16:creationId xmlns:a16="http://schemas.microsoft.com/office/drawing/2014/main" id="{ED13FD42-3044-CDE8-66BB-73F51D076006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3457575" y="2324100"/>
              <a:ext cx="171451" cy="108634"/>
            </a:xfrm>
            <a:custGeom>
              <a:avLst/>
              <a:gdLst/>
              <a:ahLst/>
              <a:cxnLst/>
              <a:rect l="0" t="0" r="0" b="0"/>
              <a:pathLst>
                <a:path w="171451" h="108634">
                  <a:moveTo>
                    <a:pt x="0" y="19050"/>
                  </a:moveTo>
                  <a:lnTo>
                    <a:pt x="0" y="19050"/>
                  </a:lnTo>
                  <a:lnTo>
                    <a:pt x="17900" y="11511"/>
                  </a:lnTo>
                  <a:lnTo>
                    <a:pt x="21459" y="10849"/>
                  </a:lnTo>
                  <a:lnTo>
                    <a:pt x="28234" y="7291"/>
                  </a:lnTo>
                  <a:lnTo>
                    <a:pt x="36151" y="1440"/>
                  </a:lnTo>
                  <a:lnTo>
                    <a:pt x="42579" y="427"/>
                  </a:lnTo>
                  <a:lnTo>
                    <a:pt x="48204" y="3012"/>
                  </a:lnTo>
                  <a:lnTo>
                    <a:pt x="51186" y="5183"/>
                  </a:lnTo>
                  <a:lnTo>
                    <a:pt x="69884" y="43860"/>
                  </a:lnTo>
                  <a:lnTo>
                    <a:pt x="70570" y="56888"/>
                  </a:lnTo>
                  <a:lnTo>
                    <a:pt x="69272" y="63325"/>
                  </a:lnTo>
                  <a:lnTo>
                    <a:pt x="70652" y="76122"/>
                  </a:lnTo>
                  <a:lnTo>
                    <a:pt x="72501" y="82498"/>
                  </a:lnTo>
                  <a:lnTo>
                    <a:pt x="72676" y="87807"/>
                  </a:lnTo>
                  <a:lnTo>
                    <a:pt x="67675" y="107388"/>
                  </a:lnTo>
                  <a:lnTo>
                    <a:pt x="66282" y="108633"/>
                  </a:lnTo>
                  <a:lnTo>
                    <a:pt x="64296" y="108406"/>
                  </a:lnTo>
                  <a:lnTo>
                    <a:pt x="45000" y="97649"/>
                  </a:lnTo>
                  <a:lnTo>
                    <a:pt x="41167" y="91730"/>
                  </a:lnTo>
                  <a:lnTo>
                    <a:pt x="39009" y="82448"/>
                  </a:lnTo>
                  <a:lnTo>
                    <a:pt x="43425" y="67938"/>
                  </a:lnTo>
                  <a:lnTo>
                    <a:pt x="51437" y="50233"/>
                  </a:lnTo>
                  <a:lnTo>
                    <a:pt x="70626" y="31582"/>
                  </a:lnTo>
                  <a:lnTo>
                    <a:pt x="107281" y="10339"/>
                  </a:lnTo>
                  <a:lnTo>
                    <a:pt x="134092" y="3064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0" name="SMARTInkShape-3136">
              <a:extLst>
                <a:ext uri="{FF2B5EF4-FFF2-40B4-BE49-F238E27FC236}">
                  <a16:creationId xmlns:a16="http://schemas.microsoft.com/office/drawing/2014/main" id="{F904A5A7-FAED-A491-D093-012A4C07F679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3295650" y="2287489"/>
              <a:ext cx="190501" cy="139893"/>
            </a:xfrm>
            <a:custGeom>
              <a:avLst/>
              <a:gdLst/>
              <a:ahLst/>
              <a:cxnLst/>
              <a:rect l="0" t="0" r="0" b="0"/>
              <a:pathLst>
                <a:path w="190501" h="139893">
                  <a:moveTo>
                    <a:pt x="0" y="84236"/>
                  </a:moveTo>
                  <a:lnTo>
                    <a:pt x="0" y="84236"/>
                  </a:lnTo>
                  <a:lnTo>
                    <a:pt x="15209" y="83178"/>
                  </a:lnTo>
                  <a:lnTo>
                    <a:pt x="57566" y="67990"/>
                  </a:lnTo>
                  <a:lnTo>
                    <a:pt x="82358" y="55588"/>
                  </a:lnTo>
                  <a:lnTo>
                    <a:pt x="106645" y="39777"/>
                  </a:lnTo>
                  <a:lnTo>
                    <a:pt x="118349" y="23910"/>
                  </a:lnTo>
                  <a:lnTo>
                    <a:pt x="119116" y="20735"/>
                  </a:lnTo>
                  <a:lnTo>
                    <a:pt x="118569" y="17560"/>
                  </a:lnTo>
                  <a:lnTo>
                    <a:pt x="117146" y="14385"/>
                  </a:lnTo>
                  <a:lnTo>
                    <a:pt x="115139" y="12269"/>
                  </a:lnTo>
                  <a:lnTo>
                    <a:pt x="97162" y="1861"/>
                  </a:lnTo>
                  <a:lnTo>
                    <a:pt x="86927" y="0"/>
                  </a:lnTo>
                  <a:lnTo>
                    <a:pt x="75323" y="4817"/>
                  </a:lnTo>
                  <a:lnTo>
                    <a:pt x="59713" y="13785"/>
                  </a:lnTo>
                  <a:lnTo>
                    <a:pt x="55683" y="15044"/>
                  </a:lnTo>
                  <a:lnTo>
                    <a:pt x="39900" y="26928"/>
                  </a:lnTo>
                  <a:lnTo>
                    <a:pt x="16661" y="57511"/>
                  </a:lnTo>
                  <a:lnTo>
                    <a:pt x="8111" y="75533"/>
                  </a:lnTo>
                  <a:lnTo>
                    <a:pt x="6427" y="94127"/>
                  </a:lnTo>
                  <a:lnTo>
                    <a:pt x="9206" y="110857"/>
                  </a:lnTo>
                  <a:lnTo>
                    <a:pt x="13969" y="121820"/>
                  </a:lnTo>
                  <a:lnTo>
                    <a:pt x="22436" y="130221"/>
                  </a:lnTo>
                  <a:lnTo>
                    <a:pt x="27658" y="133942"/>
                  </a:lnTo>
                  <a:lnTo>
                    <a:pt x="55232" y="139181"/>
                  </a:lnTo>
                  <a:lnTo>
                    <a:pt x="94871" y="139892"/>
                  </a:lnTo>
                  <a:lnTo>
                    <a:pt x="140333" y="130588"/>
                  </a:lnTo>
                  <a:lnTo>
                    <a:pt x="190500" y="10328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1" name="SMARTInkShape-3137">
              <a:extLst>
                <a:ext uri="{FF2B5EF4-FFF2-40B4-BE49-F238E27FC236}">
                  <a16:creationId xmlns:a16="http://schemas.microsoft.com/office/drawing/2014/main" id="{192FF960-79FB-11EA-DD3E-74C0AB11BE84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3133725" y="2286010"/>
              <a:ext cx="161792" cy="142670"/>
            </a:xfrm>
            <a:custGeom>
              <a:avLst/>
              <a:gdLst/>
              <a:ahLst/>
              <a:cxnLst/>
              <a:rect l="0" t="0" r="0" b="0"/>
              <a:pathLst>
                <a:path w="161792" h="142670">
                  <a:moveTo>
                    <a:pt x="152400" y="9515"/>
                  </a:moveTo>
                  <a:lnTo>
                    <a:pt x="152400" y="9515"/>
                  </a:lnTo>
                  <a:lnTo>
                    <a:pt x="152400" y="382"/>
                  </a:lnTo>
                  <a:lnTo>
                    <a:pt x="119897" y="0"/>
                  </a:lnTo>
                  <a:lnTo>
                    <a:pt x="99143" y="5049"/>
                  </a:lnTo>
                  <a:lnTo>
                    <a:pt x="76810" y="17896"/>
                  </a:lnTo>
                  <a:lnTo>
                    <a:pt x="71885" y="18532"/>
                  </a:lnTo>
                  <a:lnTo>
                    <a:pt x="66169" y="21636"/>
                  </a:lnTo>
                  <a:lnTo>
                    <a:pt x="58931" y="27197"/>
                  </a:lnTo>
                  <a:lnTo>
                    <a:pt x="57942" y="30779"/>
                  </a:lnTo>
                  <a:lnTo>
                    <a:pt x="57197" y="42719"/>
                  </a:lnTo>
                  <a:lnTo>
                    <a:pt x="58239" y="44351"/>
                  </a:lnTo>
                  <a:lnTo>
                    <a:pt x="59993" y="45439"/>
                  </a:lnTo>
                  <a:lnTo>
                    <a:pt x="75468" y="52242"/>
                  </a:lnTo>
                  <a:lnTo>
                    <a:pt x="94735" y="64034"/>
                  </a:lnTo>
                  <a:lnTo>
                    <a:pt x="130702" y="79768"/>
                  </a:lnTo>
                  <a:lnTo>
                    <a:pt x="154159" y="97242"/>
                  </a:lnTo>
                  <a:lnTo>
                    <a:pt x="156748" y="99750"/>
                  </a:lnTo>
                  <a:lnTo>
                    <a:pt x="159624" y="105358"/>
                  </a:lnTo>
                  <a:lnTo>
                    <a:pt x="161723" y="123867"/>
                  </a:lnTo>
                  <a:lnTo>
                    <a:pt x="161791" y="127025"/>
                  </a:lnTo>
                  <a:lnTo>
                    <a:pt x="160777" y="129130"/>
                  </a:lnTo>
                  <a:lnTo>
                    <a:pt x="159043" y="130533"/>
                  </a:lnTo>
                  <a:lnTo>
                    <a:pt x="154294" y="133151"/>
                  </a:lnTo>
                  <a:lnTo>
                    <a:pt x="148656" y="137842"/>
                  </a:lnTo>
                  <a:lnTo>
                    <a:pt x="139800" y="140633"/>
                  </a:lnTo>
                  <a:lnTo>
                    <a:pt x="96966" y="142669"/>
                  </a:lnTo>
                  <a:lnTo>
                    <a:pt x="49575" y="141781"/>
                  </a:lnTo>
                  <a:lnTo>
                    <a:pt x="0" y="13334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2" name="SMARTInkShape-3138">
              <a:extLst>
                <a:ext uri="{FF2B5EF4-FFF2-40B4-BE49-F238E27FC236}">
                  <a16:creationId xmlns:a16="http://schemas.microsoft.com/office/drawing/2014/main" id="{9FC50431-30A9-3A34-093B-74AAB01A21D6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2858899" y="2134384"/>
              <a:ext cx="146895" cy="255480"/>
            </a:xfrm>
            <a:custGeom>
              <a:avLst/>
              <a:gdLst/>
              <a:ahLst/>
              <a:cxnLst/>
              <a:rect l="0" t="0" r="0" b="0"/>
              <a:pathLst>
                <a:path w="146895" h="255480">
                  <a:moveTo>
                    <a:pt x="27176" y="18266"/>
                  </a:moveTo>
                  <a:lnTo>
                    <a:pt x="27176" y="18266"/>
                  </a:lnTo>
                  <a:lnTo>
                    <a:pt x="18043" y="0"/>
                  </a:lnTo>
                  <a:lnTo>
                    <a:pt x="4428" y="44114"/>
                  </a:lnTo>
                  <a:lnTo>
                    <a:pt x="327" y="84721"/>
                  </a:lnTo>
                  <a:lnTo>
                    <a:pt x="0" y="124095"/>
                  </a:lnTo>
                  <a:lnTo>
                    <a:pt x="11903" y="165748"/>
                  </a:lnTo>
                  <a:lnTo>
                    <a:pt x="31725" y="206697"/>
                  </a:lnTo>
                  <a:lnTo>
                    <a:pt x="43661" y="226896"/>
                  </a:lnTo>
                  <a:lnTo>
                    <a:pt x="61667" y="240813"/>
                  </a:lnTo>
                  <a:lnTo>
                    <a:pt x="92550" y="253314"/>
                  </a:lnTo>
                  <a:lnTo>
                    <a:pt x="115338" y="255479"/>
                  </a:lnTo>
                  <a:lnTo>
                    <a:pt x="130212" y="250342"/>
                  </a:lnTo>
                  <a:lnTo>
                    <a:pt x="137141" y="246008"/>
                  </a:lnTo>
                  <a:lnTo>
                    <a:pt x="141761" y="237828"/>
                  </a:lnTo>
                  <a:lnTo>
                    <a:pt x="146894" y="214627"/>
                  </a:lnTo>
                  <a:lnTo>
                    <a:pt x="144728" y="181928"/>
                  </a:lnTo>
                  <a:lnTo>
                    <a:pt x="134455" y="164735"/>
                  </a:lnTo>
                  <a:lnTo>
                    <a:pt x="127270" y="157187"/>
                  </a:lnTo>
                  <a:lnTo>
                    <a:pt x="107998" y="148800"/>
                  </a:lnTo>
                  <a:lnTo>
                    <a:pt x="84263" y="146131"/>
                  </a:lnTo>
                  <a:lnTo>
                    <a:pt x="17651" y="15161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3" name="SMARTInkShape-3139">
              <a:extLst>
                <a:ext uri="{FF2B5EF4-FFF2-40B4-BE49-F238E27FC236}">
                  <a16:creationId xmlns:a16="http://schemas.microsoft.com/office/drawing/2014/main" id="{FD951C56-DC56-FDF7-7F9E-0472430F901D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>
              <a:off x="2590113" y="2211124"/>
              <a:ext cx="170516" cy="193365"/>
            </a:xfrm>
            <a:custGeom>
              <a:avLst/>
              <a:gdLst/>
              <a:ahLst/>
              <a:cxnLst/>
              <a:rect l="0" t="0" r="0" b="0"/>
              <a:pathLst>
                <a:path w="170516" h="193365">
                  <a:moveTo>
                    <a:pt x="95937" y="8201"/>
                  </a:moveTo>
                  <a:lnTo>
                    <a:pt x="95937" y="8201"/>
                  </a:lnTo>
                  <a:lnTo>
                    <a:pt x="90881" y="3145"/>
                  </a:lnTo>
                  <a:lnTo>
                    <a:pt x="85576" y="662"/>
                  </a:lnTo>
                  <a:lnTo>
                    <a:pt x="82680" y="0"/>
                  </a:lnTo>
                  <a:lnTo>
                    <a:pt x="63434" y="4125"/>
                  </a:lnTo>
                  <a:lnTo>
                    <a:pt x="42680" y="17106"/>
                  </a:lnTo>
                  <a:lnTo>
                    <a:pt x="16704" y="49118"/>
                  </a:lnTo>
                  <a:lnTo>
                    <a:pt x="729" y="80885"/>
                  </a:lnTo>
                  <a:lnTo>
                    <a:pt x="0" y="97302"/>
                  </a:lnTo>
                  <a:lnTo>
                    <a:pt x="5540" y="128558"/>
                  </a:lnTo>
                  <a:lnTo>
                    <a:pt x="18941" y="154517"/>
                  </a:lnTo>
                  <a:lnTo>
                    <a:pt x="46429" y="175614"/>
                  </a:lnTo>
                  <a:lnTo>
                    <a:pt x="83838" y="193042"/>
                  </a:lnTo>
                  <a:lnTo>
                    <a:pt x="96204" y="193364"/>
                  </a:lnTo>
                  <a:lnTo>
                    <a:pt x="126446" y="184947"/>
                  </a:lnTo>
                  <a:lnTo>
                    <a:pt x="153660" y="166051"/>
                  </a:lnTo>
                  <a:lnTo>
                    <a:pt x="163925" y="154909"/>
                  </a:lnTo>
                  <a:lnTo>
                    <a:pt x="166662" y="150456"/>
                  </a:lnTo>
                  <a:lnTo>
                    <a:pt x="170515" y="123964"/>
                  </a:lnTo>
                  <a:lnTo>
                    <a:pt x="164212" y="85748"/>
                  </a:lnTo>
                  <a:lnTo>
                    <a:pt x="149705" y="45015"/>
                  </a:lnTo>
                  <a:lnTo>
                    <a:pt x="140648" y="32324"/>
                  </a:lnTo>
                  <a:lnTo>
                    <a:pt x="122643" y="15553"/>
                  </a:lnTo>
                  <a:lnTo>
                    <a:pt x="97029" y="5323"/>
                  </a:lnTo>
                  <a:lnTo>
                    <a:pt x="38787" y="820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80" name="SMARTInkShape-Group542">
            <a:extLst>
              <a:ext uri="{FF2B5EF4-FFF2-40B4-BE49-F238E27FC236}">
                <a16:creationId xmlns:a16="http://schemas.microsoft.com/office/drawing/2014/main" id="{8BB97447-C148-51CF-5C04-8C18FE3EB83C}"/>
              </a:ext>
            </a:extLst>
          </p:cNvPr>
          <p:cNvGrpSpPr/>
          <p:nvPr/>
        </p:nvGrpSpPr>
        <p:grpSpPr>
          <a:xfrm>
            <a:off x="5076825" y="2153974"/>
            <a:ext cx="742951" cy="292290"/>
            <a:chOff x="5076825" y="2153974"/>
            <a:chExt cx="742951" cy="292290"/>
          </a:xfrm>
        </p:grpSpPr>
        <p:sp>
          <p:nvSpPr>
            <p:cNvPr id="875" name="SMARTInkShape-3140">
              <a:extLst>
                <a:ext uri="{FF2B5EF4-FFF2-40B4-BE49-F238E27FC236}">
                  <a16:creationId xmlns:a16="http://schemas.microsoft.com/office/drawing/2014/main" id="{110934C0-9CBF-4709-D798-3A140FB0BDB6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5668416" y="2310274"/>
              <a:ext cx="151360" cy="113872"/>
            </a:xfrm>
            <a:custGeom>
              <a:avLst/>
              <a:gdLst/>
              <a:ahLst/>
              <a:cxnLst/>
              <a:rect l="0" t="0" r="0" b="0"/>
              <a:pathLst>
                <a:path w="151360" h="113872">
                  <a:moveTo>
                    <a:pt x="8484" y="32876"/>
                  </a:moveTo>
                  <a:lnTo>
                    <a:pt x="8484" y="32876"/>
                  </a:lnTo>
                  <a:lnTo>
                    <a:pt x="23694" y="39422"/>
                  </a:lnTo>
                  <a:lnTo>
                    <a:pt x="53265" y="42009"/>
                  </a:lnTo>
                  <a:lnTo>
                    <a:pt x="77139" y="37228"/>
                  </a:lnTo>
                  <a:lnTo>
                    <a:pt x="94208" y="29109"/>
                  </a:lnTo>
                  <a:lnTo>
                    <a:pt x="97383" y="25073"/>
                  </a:lnTo>
                  <a:lnTo>
                    <a:pt x="102897" y="7454"/>
                  </a:lnTo>
                  <a:lnTo>
                    <a:pt x="97718" y="2880"/>
                  </a:lnTo>
                  <a:lnTo>
                    <a:pt x="93373" y="179"/>
                  </a:lnTo>
                  <a:lnTo>
                    <a:pt x="80080" y="0"/>
                  </a:lnTo>
                  <a:lnTo>
                    <a:pt x="38569" y="11339"/>
                  </a:lnTo>
                  <a:lnTo>
                    <a:pt x="27852" y="17307"/>
                  </a:lnTo>
                  <a:lnTo>
                    <a:pt x="10813" y="36730"/>
                  </a:lnTo>
                  <a:lnTo>
                    <a:pt x="4227" y="53639"/>
                  </a:lnTo>
                  <a:lnTo>
                    <a:pt x="0" y="80251"/>
                  </a:lnTo>
                  <a:lnTo>
                    <a:pt x="4324" y="97243"/>
                  </a:lnTo>
                  <a:lnTo>
                    <a:pt x="7827" y="101187"/>
                  </a:lnTo>
                  <a:lnTo>
                    <a:pt x="17364" y="105570"/>
                  </a:lnTo>
                  <a:lnTo>
                    <a:pt x="54885" y="113871"/>
                  </a:lnTo>
                  <a:lnTo>
                    <a:pt x="98517" y="109916"/>
                  </a:lnTo>
                  <a:lnTo>
                    <a:pt x="151359" y="10907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6" name="SMARTInkShape-3141">
              <a:extLst>
                <a:ext uri="{FF2B5EF4-FFF2-40B4-BE49-F238E27FC236}">
                  <a16:creationId xmlns:a16="http://schemas.microsoft.com/office/drawing/2014/main" id="{29E6E3DB-EA66-4E24-85A9-4C88B0FEAA32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5538062" y="2321369"/>
              <a:ext cx="110264" cy="114278"/>
            </a:xfrm>
            <a:custGeom>
              <a:avLst/>
              <a:gdLst/>
              <a:ahLst/>
              <a:cxnLst/>
              <a:rect l="0" t="0" r="0" b="0"/>
              <a:pathLst>
                <a:path w="110264" h="114278">
                  <a:moveTo>
                    <a:pt x="5488" y="12256"/>
                  </a:moveTo>
                  <a:lnTo>
                    <a:pt x="5488" y="12256"/>
                  </a:lnTo>
                  <a:lnTo>
                    <a:pt x="5488" y="0"/>
                  </a:lnTo>
                  <a:lnTo>
                    <a:pt x="4430" y="12092"/>
                  </a:lnTo>
                  <a:lnTo>
                    <a:pt x="0" y="34080"/>
                  </a:lnTo>
                  <a:lnTo>
                    <a:pt x="5925" y="75608"/>
                  </a:lnTo>
                  <a:lnTo>
                    <a:pt x="15727" y="103086"/>
                  </a:lnTo>
                  <a:lnTo>
                    <a:pt x="18664" y="107735"/>
                  </a:lnTo>
                  <a:lnTo>
                    <a:pt x="23797" y="110834"/>
                  </a:lnTo>
                  <a:lnTo>
                    <a:pt x="37968" y="114277"/>
                  </a:lnTo>
                  <a:lnTo>
                    <a:pt x="49204" y="112985"/>
                  </a:lnTo>
                  <a:lnTo>
                    <a:pt x="58784" y="107824"/>
                  </a:lnTo>
                  <a:lnTo>
                    <a:pt x="70098" y="98475"/>
                  </a:lnTo>
                  <a:lnTo>
                    <a:pt x="83310" y="76255"/>
                  </a:lnTo>
                  <a:lnTo>
                    <a:pt x="110263" y="2178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7" name="SMARTInkShape-3142">
              <a:extLst>
                <a:ext uri="{FF2B5EF4-FFF2-40B4-BE49-F238E27FC236}">
                  <a16:creationId xmlns:a16="http://schemas.microsoft.com/office/drawing/2014/main" id="{5BD77957-97F4-F6F7-2984-844D94DDB5CA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5438775" y="2153974"/>
              <a:ext cx="19051" cy="265377"/>
            </a:xfrm>
            <a:custGeom>
              <a:avLst/>
              <a:gdLst/>
              <a:ahLst/>
              <a:cxnLst/>
              <a:rect l="0" t="0" r="0" b="0"/>
              <a:pathLst>
                <a:path w="19051" h="265377">
                  <a:moveTo>
                    <a:pt x="19050" y="8201"/>
                  </a:moveTo>
                  <a:lnTo>
                    <a:pt x="19050" y="8201"/>
                  </a:lnTo>
                  <a:lnTo>
                    <a:pt x="19050" y="0"/>
                  </a:lnTo>
                  <a:lnTo>
                    <a:pt x="19050" y="4125"/>
                  </a:lnTo>
                  <a:lnTo>
                    <a:pt x="16228" y="9212"/>
                  </a:lnTo>
                  <a:lnTo>
                    <a:pt x="13994" y="12050"/>
                  </a:lnTo>
                  <a:lnTo>
                    <a:pt x="10849" y="31214"/>
                  </a:lnTo>
                  <a:lnTo>
                    <a:pt x="4585" y="76548"/>
                  </a:lnTo>
                  <a:lnTo>
                    <a:pt x="603" y="120826"/>
                  </a:lnTo>
                  <a:lnTo>
                    <a:pt x="119" y="162857"/>
                  </a:lnTo>
                  <a:lnTo>
                    <a:pt x="23" y="204635"/>
                  </a:lnTo>
                  <a:lnTo>
                    <a:pt x="2" y="247849"/>
                  </a:lnTo>
                  <a:lnTo>
                    <a:pt x="0" y="26537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8" name="SMARTInkShape-3143">
              <a:extLst>
                <a:ext uri="{FF2B5EF4-FFF2-40B4-BE49-F238E27FC236}">
                  <a16:creationId xmlns:a16="http://schemas.microsoft.com/office/drawing/2014/main" id="{B6F0A6D8-0A48-1433-B665-1CF3945294B4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5230184" y="2318954"/>
              <a:ext cx="199067" cy="123364"/>
            </a:xfrm>
            <a:custGeom>
              <a:avLst/>
              <a:gdLst/>
              <a:ahLst/>
              <a:cxnLst/>
              <a:rect l="0" t="0" r="0" b="0"/>
              <a:pathLst>
                <a:path w="199067" h="123364">
                  <a:moveTo>
                    <a:pt x="113341" y="33721"/>
                  </a:moveTo>
                  <a:lnTo>
                    <a:pt x="113341" y="33721"/>
                  </a:lnTo>
                  <a:lnTo>
                    <a:pt x="108285" y="33721"/>
                  </a:lnTo>
                  <a:lnTo>
                    <a:pt x="106796" y="32663"/>
                  </a:lnTo>
                  <a:lnTo>
                    <a:pt x="105802" y="30899"/>
                  </a:lnTo>
                  <a:lnTo>
                    <a:pt x="103932" y="24588"/>
                  </a:lnTo>
                  <a:lnTo>
                    <a:pt x="103826" y="10973"/>
                  </a:lnTo>
                  <a:lnTo>
                    <a:pt x="102765" y="9030"/>
                  </a:lnTo>
                  <a:lnTo>
                    <a:pt x="100999" y="7736"/>
                  </a:lnTo>
                  <a:lnTo>
                    <a:pt x="96213" y="5239"/>
                  </a:lnTo>
                  <a:lnTo>
                    <a:pt x="90559" y="601"/>
                  </a:lnTo>
                  <a:lnTo>
                    <a:pt x="86510" y="0"/>
                  </a:lnTo>
                  <a:lnTo>
                    <a:pt x="70702" y="4209"/>
                  </a:lnTo>
                  <a:lnTo>
                    <a:pt x="35079" y="23197"/>
                  </a:lnTo>
                  <a:lnTo>
                    <a:pt x="18068" y="40716"/>
                  </a:lnTo>
                  <a:lnTo>
                    <a:pt x="3897" y="71086"/>
                  </a:lnTo>
                  <a:lnTo>
                    <a:pt x="0" y="92294"/>
                  </a:lnTo>
                  <a:lnTo>
                    <a:pt x="526" y="103145"/>
                  </a:lnTo>
                  <a:lnTo>
                    <a:pt x="4287" y="111496"/>
                  </a:lnTo>
                  <a:lnTo>
                    <a:pt x="17412" y="122147"/>
                  </a:lnTo>
                  <a:lnTo>
                    <a:pt x="21872" y="123363"/>
                  </a:lnTo>
                  <a:lnTo>
                    <a:pt x="25903" y="123116"/>
                  </a:lnTo>
                  <a:lnTo>
                    <a:pt x="33205" y="120019"/>
                  </a:lnTo>
                  <a:lnTo>
                    <a:pt x="60554" y="101226"/>
                  </a:lnTo>
                  <a:lnTo>
                    <a:pt x="76651" y="80886"/>
                  </a:lnTo>
                  <a:lnTo>
                    <a:pt x="84478" y="67216"/>
                  </a:lnTo>
                  <a:lnTo>
                    <a:pt x="97145" y="55405"/>
                  </a:lnTo>
                  <a:lnTo>
                    <a:pt x="101839" y="40028"/>
                  </a:lnTo>
                  <a:lnTo>
                    <a:pt x="103738" y="24876"/>
                  </a:lnTo>
                  <a:lnTo>
                    <a:pt x="98737" y="24397"/>
                  </a:lnTo>
                  <a:lnTo>
                    <a:pt x="97255" y="25388"/>
                  </a:lnTo>
                  <a:lnTo>
                    <a:pt x="96266" y="27108"/>
                  </a:lnTo>
                  <a:lnTo>
                    <a:pt x="95608" y="29312"/>
                  </a:lnTo>
                  <a:lnTo>
                    <a:pt x="84104" y="43502"/>
                  </a:lnTo>
                  <a:lnTo>
                    <a:pt x="81149" y="46592"/>
                  </a:lnTo>
                  <a:lnTo>
                    <a:pt x="77866" y="55669"/>
                  </a:lnTo>
                  <a:lnTo>
                    <a:pt x="76992" y="61053"/>
                  </a:lnTo>
                  <a:lnTo>
                    <a:pt x="83596" y="95479"/>
                  </a:lnTo>
                  <a:lnTo>
                    <a:pt x="89476" y="103996"/>
                  </a:lnTo>
                  <a:lnTo>
                    <a:pt x="102978" y="113222"/>
                  </a:lnTo>
                  <a:lnTo>
                    <a:pt x="115327" y="117602"/>
                  </a:lnTo>
                  <a:lnTo>
                    <a:pt x="135803" y="118900"/>
                  </a:lnTo>
                  <a:lnTo>
                    <a:pt x="156920" y="114228"/>
                  </a:lnTo>
                  <a:lnTo>
                    <a:pt x="199066" y="9087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9" name="SMARTInkShape-3144">
              <a:extLst>
                <a:ext uri="{FF2B5EF4-FFF2-40B4-BE49-F238E27FC236}">
                  <a16:creationId xmlns:a16="http://schemas.microsoft.com/office/drawing/2014/main" id="{AF886963-667D-7E96-F57B-8204D6891704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5076825" y="2314575"/>
              <a:ext cx="133351" cy="131689"/>
            </a:xfrm>
            <a:custGeom>
              <a:avLst/>
              <a:gdLst/>
              <a:ahLst/>
              <a:cxnLst/>
              <a:rect l="0" t="0" r="0" b="0"/>
              <a:pathLst>
                <a:path w="133351" h="131689">
                  <a:moveTo>
                    <a:pt x="0" y="38100"/>
                  </a:moveTo>
                  <a:lnTo>
                    <a:pt x="0" y="38100"/>
                  </a:lnTo>
                  <a:lnTo>
                    <a:pt x="5056" y="38100"/>
                  </a:lnTo>
                  <a:lnTo>
                    <a:pt x="6545" y="40217"/>
                  </a:lnTo>
                  <a:lnTo>
                    <a:pt x="16890" y="84235"/>
                  </a:lnTo>
                  <a:lnTo>
                    <a:pt x="19824" y="115162"/>
                  </a:lnTo>
                  <a:lnTo>
                    <a:pt x="21682" y="118050"/>
                  </a:lnTo>
                  <a:lnTo>
                    <a:pt x="35272" y="129610"/>
                  </a:lnTo>
                  <a:lnTo>
                    <a:pt x="41430" y="131688"/>
                  </a:lnTo>
                  <a:lnTo>
                    <a:pt x="50516" y="126967"/>
                  </a:lnTo>
                  <a:lnTo>
                    <a:pt x="73596" y="106689"/>
                  </a:lnTo>
                  <a:lnTo>
                    <a:pt x="80334" y="91867"/>
                  </a:lnTo>
                  <a:lnTo>
                    <a:pt x="85446" y="74697"/>
                  </a:lnTo>
                  <a:lnTo>
                    <a:pt x="106280" y="27337"/>
                  </a:lnTo>
                  <a:lnTo>
                    <a:pt x="114746" y="11980"/>
                  </a:lnTo>
                  <a:lnTo>
                    <a:pt x="120848" y="5325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84" name="SMARTInkShape-Group543">
            <a:extLst>
              <a:ext uri="{FF2B5EF4-FFF2-40B4-BE49-F238E27FC236}">
                <a16:creationId xmlns:a16="http://schemas.microsoft.com/office/drawing/2014/main" id="{74FF2FC6-2DF0-EDD0-6662-B5D5048F94B9}"/>
              </a:ext>
            </a:extLst>
          </p:cNvPr>
          <p:cNvGrpSpPr/>
          <p:nvPr/>
        </p:nvGrpSpPr>
        <p:grpSpPr>
          <a:xfrm>
            <a:off x="6132552" y="2202116"/>
            <a:ext cx="249199" cy="350585"/>
            <a:chOff x="6132552" y="2202116"/>
            <a:chExt cx="249199" cy="350585"/>
          </a:xfrm>
        </p:grpSpPr>
        <p:sp>
          <p:nvSpPr>
            <p:cNvPr id="881" name="SMARTInkShape-3145">
              <a:extLst>
                <a:ext uri="{FF2B5EF4-FFF2-40B4-BE49-F238E27FC236}">
                  <a16:creationId xmlns:a16="http://schemas.microsoft.com/office/drawing/2014/main" id="{36E92149-0E5F-0A7C-9CCD-6211E16D5AEF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6229350" y="2381250"/>
              <a:ext cx="152401" cy="38101"/>
            </a:xfrm>
            <a:custGeom>
              <a:avLst/>
              <a:gdLst/>
              <a:ahLst/>
              <a:cxnLst/>
              <a:rect l="0" t="0" r="0" b="0"/>
              <a:pathLst>
                <a:path w="152401" h="38101">
                  <a:moveTo>
                    <a:pt x="0" y="38100"/>
                  </a:moveTo>
                  <a:lnTo>
                    <a:pt x="0" y="38100"/>
                  </a:lnTo>
                  <a:lnTo>
                    <a:pt x="23870" y="23950"/>
                  </a:lnTo>
                  <a:lnTo>
                    <a:pt x="56344" y="14269"/>
                  </a:lnTo>
                  <a:lnTo>
                    <a:pt x="99599" y="7640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2" name="SMARTInkShape-3146">
              <a:extLst>
                <a:ext uri="{FF2B5EF4-FFF2-40B4-BE49-F238E27FC236}">
                  <a16:creationId xmlns:a16="http://schemas.microsoft.com/office/drawing/2014/main" id="{C6B9F924-36D5-A707-5BDD-88026A9F1068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6231300" y="2202116"/>
              <a:ext cx="131367" cy="350585"/>
            </a:xfrm>
            <a:custGeom>
              <a:avLst/>
              <a:gdLst/>
              <a:ahLst/>
              <a:cxnLst/>
              <a:rect l="0" t="0" r="0" b="0"/>
              <a:pathLst>
                <a:path w="131367" h="350585">
                  <a:moveTo>
                    <a:pt x="121875" y="83884"/>
                  </a:moveTo>
                  <a:lnTo>
                    <a:pt x="121875" y="83884"/>
                  </a:lnTo>
                  <a:lnTo>
                    <a:pt x="126931" y="78828"/>
                  </a:lnTo>
                  <a:lnTo>
                    <a:pt x="129414" y="73523"/>
                  </a:lnTo>
                  <a:lnTo>
                    <a:pt x="131366" y="33413"/>
                  </a:lnTo>
                  <a:lnTo>
                    <a:pt x="130319" y="28012"/>
                  </a:lnTo>
                  <a:lnTo>
                    <a:pt x="128563" y="24411"/>
                  </a:lnTo>
                  <a:lnTo>
                    <a:pt x="126332" y="22010"/>
                  </a:lnTo>
                  <a:lnTo>
                    <a:pt x="123856" y="16521"/>
                  </a:lnTo>
                  <a:lnTo>
                    <a:pt x="123196" y="13575"/>
                  </a:lnTo>
                  <a:lnTo>
                    <a:pt x="113790" y="0"/>
                  </a:lnTo>
                  <a:lnTo>
                    <a:pt x="112252" y="445"/>
                  </a:lnTo>
                  <a:lnTo>
                    <a:pt x="88584" y="16630"/>
                  </a:lnTo>
                  <a:lnTo>
                    <a:pt x="59494" y="58015"/>
                  </a:lnTo>
                  <a:lnTo>
                    <a:pt x="36215" y="102906"/>
                  </a:lnTo>
                  <a:lnTo>
                    <a:pt x="30887" y="115622"/>
                  </a:lnTo>
                  <a:lnTo>
                    <a:pt x="19394" y="161337"/>
                  </a:lnTo>
                  <a:lnTo>
                    <a:pt x="9340" y="202817"/>
                  </a:lnTo>
                  <a:lnTo>
                    <a:pt x="7730" y="242483"/>
                  </a:lnTo>
                  <a:lnTo>
                    <a:pt x="1060" y="286584"/>
                  </a:lnTo>
                  <a:lnTo>
                    <a:pt x="0" y="307514"/>
                  </a:lnTo>
                  <a:lnTo>
                    <a:pt x="7575" y="35058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3" name="SMARTInkShape-3147">
              <a:extLst>
                <a:ext uri="{FF2B5EF4-FFF2-40B4-BE49-F238E27FC236}">
                  <a16:creationId xmlns:a16="http://schemas.microsoft.com/office/drawing/2014/main" id="{EC1FD70E-0EFB-2514-4C76-7CB58AF1B562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6132552" y="2316452"/>
              <a:ext cx="82482" cy="101639"/>
            </a:xfrm>
            <a:custGeom>
              <a:avLst/>
              <a:gdLst/>
              <a:ahLst/>
              <a:cxnLst/>
              <a:rect l="0" t="0" r="0" b="0"/>
              <a:pathLst>
                <a:path w="82482" h="101639">
                  <a:moveTo>
                    <a:pt x="77748" y="45748"/>
                  </a:moveTo>
                  <a:lnTo>
                    <a:pt x="77748" y="45748"/>
                  </a:lnTo>
                  <a:lnTo>
                    <a:pt x="77748" y="23358"/>
                  </a:lnTo>
                  <a:lnTo>
                    <a:pt x="74926" y="17100"/>
                  </a:lnTo>
                  <a:lnTo>
                    <a:pt x="64491" y="4458"/>
                  </a:lnTo>
                  <a:lnTo>
                    <a:pt x="58450" y="939"/>
                  </a:lnTo>
                  <a:lnTo>
                    <a:pt x="55358" y="0"/>
                  </a:lnTo>
                  <a:lnTo>
                    <a:pt x="35836" y="3736"/>
                  </a:lnTo>
                  <a:lnTo>
                    <a:pt x="24548" y="11554"/>
                  </a:lnTo>
                  <a:lnTo>
                    <a:pt x="3622" y="38876"/>
                  </a:lnTo>
                  <a:lnTo>
                    <a:pt x="0" y="56452"/>
                  </a:lnTo>
                  <a:lnTo>
                    <a:pt x="3912" y="81375"/>
                  </a:lnTo>
                  <a:lnTo>
                    <a:pt x="6299" y="88549"/>
                  </a:lnTo>
                  <a:lnTo>
                    <a:pt x="11065" y="93332"/>
                  </a:lnTo>
                  <a:lnTo>
                    <a:pt x="24829" y="98647"/>
                  </a:lnTo>
                  <a:lnTo>
                    <a:pt x="45370" y="101638"/>
                  </a:lnTo>
                  <a:lnTo>
                    <a:pt x="58419" y="96694"/>
                  </a:lnTo>
                  <a:lnTo>
                    <a:pt x="69157" y="88499"/>
                  </a:lnTo>
                  <a:lnTo>
                    <a:pt x="81673" y="66286"/>
                  </a:lnTo>
                  <a:lnTo>
                    <a:pt x="82481" y="60498"/>
                  </a:lnTo>
                  <a:lnTo>
                    <a:pt x="77245" y="25541"/>
                  </a:lnTo>
                  <a:lnTo>
                    <a:pt x="75296" y="22752"/>
                  </a:lnTo>
                  <a:lnTo>
                    <a:pt x="72939" y="20892"/>
                  </a:lnTo>
                  <a:lnTo>
                    <a:pt x="68223" y="764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89" name="SMARTInkShape-Group544">
            <a:extLst>
              <a:ext uri="{FF2B5EF4-FFF2-40B4-BE49-F238E27FC236}">
                <a16:creationId xmlns:a16="http://schemas.microsoft.com/office/drawing/2014/main" id="{D0025FCF-1555-06F6-19B2-B080F47AA1E7}"/>
              </a:ext>
            </a:extLst>
          </p:cNvPr>
          <p:cNvGrpSpPr/>
          <p:nvPr/>
        </p:nvGrpSpPr>
        <p:grpSpPr>
          <a:xfrm>
            <a:off x="6829425" y="2247900"/>
            <a:ext cx="485776" cy="219076"/>
            <a:chOff x="6829425" y="2247900"/>
            <a:chExt cx="485776" cy="219076"/>
          </a:xfrm>
        </p:grpSpPr>
        <p:sp>
          <p:nvSpPr>
            <p:cNvPr id="885" name="SMARTInkShape-3148">
              <a:extLst>
                <a:ext uri="{FF2B5EF4-FFF2-40B4-BE49-F238E27FC236}">
                  <a16:creationId xmlns:a16="http://schemas.microsoft.com/office/drawing/2014/main" id="{735DD760-623D-0141-DC5E-5C7AB15883F0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6848487" y="2247900"/>
              <a:ext cx="133339" cy="218782"/>
            </a:xfrm>
            <a:custGeom>
              <a:avLst/>
              <a:gdLst/>
              <a:ahLst/>
              <a:cxnLst/>
              <a:rect l="0" t="0" r="0" b="0"/>
              <a:pathLst>
                <a:path w="133339" h="218782">
                  <a:moveTo>
                    <a:pt x="66663" y="0"/>
                  </a:moveTo>
                  <a:lnTo>
                    <a:pt x="66663" y="0"/>
                  </a:lnTo>
                  <a:lnTo>
                    <a:pt x="63841" y="18828"/>
                  </a:lnTo>
                  <a:lnTo>
                    <a:pt x="53406" y="57106"/>
                  </a:lnTo>
                  <a:lnTo>
                    <a:pt x="33549" y="102846"/>
                  </a:lnTo>
                  <a:lnTo>
                    <a:pt x="13096" y="150095"/>
                  </a:lnTo>
                  <a:lnTo>
                    <a:pt x="716" y="191095"/>
                  </a:lnTo>
                  <a:lnTo>
                    <a:pt x="0" y="214059"/>
                  </a:lnTo>
                  <a:lnTo>
                    <a:pt x="1055" y="215731"/>
                  </a:lnTo>
                  <a:lnTo>
                    <a:pt x="2816" y="216846"/>
                  </a:lnTo>
                  <a:lnTo>
                    <a:pt x="9689" y="218781"/>
                  </a:lnTo>
                  <a:lnTo>
                    <a:pt x="34345" y="217991"/>
                  </a:lnTo>
                  <a:lnTo>
                    <a:pt x="76950" y="210871"/>
                  </a:lnTo>
                  <a:lnTo>
                    <a:pt x="99932" y="204885"/>
                  </a:lnTo>
                  <a:lnTo>
                    <a:pt x="133338" y="1809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6" name="SMARTInkShape-3149">
              <a:extLst>
                <a:ext uri="{FF2B5EF4-FFF2-40B4-BE49-F238E27FC236}">
                  <a16:creationId xmlns:a16="http://schemas.microsoft.com/office/drawing/2014/main" id="{C21FDF94-5865-2D9D-3042-6A1ED112D1A4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6829425" y="2324100"/>
              <a:ext cx="133351" cy="28576"/>
            </a:xfrm>
            <a:custGeom>
              <a:avLst/>
              <a:gdLst/>
              <a:ahLst/>
              <a:cxnLst/>
              <a:rect l="0" t="0" r="0" b="0"/>
              <a:pathLst>
                <a:path w="133351" h="28576">
                  <a:moveTo>
                    <a:pt x="0" y="28575"/>
                  </a:moveTo>
                  <a:lnTo>
                    <a:pt x="0" y="28575"/>
                  </a:lnTo>
                  <a:lnTo>
                    <a:pt x="41445" y="21036"/>
                  </a:lnTo>
                  <a:lnTo>
                    <a:pt x="71547" y="16816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7" name="SMARTInkShape-3150">
              <a:extLst>
                <a:ext uri="{FF2B5EF4-FFF2-40B4-BE49-F238E27FC236}">
                  <a16:creationId xmlns:a16="http://schemas.microsoft.com/office/drawing/2014/main" id="{34027590-A21B-E17E-7739-5378F249CA03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7020054" y="2257425"/>
              <a:ext cx="114004" cy="209551"/>
            </a:xfrm>
            <a:custGeom>
              <a:avLst/>
              <a:gdLst/>
              <a:ahLst/>
              <a:cxnLst/>
              <a:rect l="0" t="0" r="0" b="0"/>
              <a:pathLst>
                <a:path w="114004" h="209551">
                  <a:moveTo>
                    <a:pt x="28446" y="0"/>
                  </a:moveTo>
                  <a:lnTo>
                    <a:pt x="28446" y="0"/>
                  </a:lnTo>
                  <a:lnTo>
                    <a:pt x="25624" y="18828"/>
                  </a:lnTo>
                  <a:lnTo>
                    <a:pt x="15189" y="57106"/>
                  </a:lnTo>
                  <a:lnTo>
                    <a:pt x="9483" y="96300"/>
                  </a:lnTo>
                  <a:lnTo>
                    <a:pt x="2083" y="143710"/>
                  </a:lnTo>
                  <a:lnTo>
                    <a:pt x="0" y="186995"/>
                  </a:lnTo>
                  <a:lnTo>
                    <a:pt x="1016" y="187105"/>
                  </a:lnTo>
                  <a:lnTo>
                    <a:pt x="7501" y="182203"/>
                  </a:lnTo>
                  <a:lnTo>
                    <a:pt x="53072" y="144827"/>
                  </a:lnTo>
                  <a:lnTo>
                    <a:pt x="97836" y="102026"/>
                  </a:lnTo>
                  <a:lnTo>
                    <a:pt x="107685" y="92201"/>
                  </a:lnTo>
                  <a:lnTo>
                    <a:pt x="109846" y="91101"/>
                  </a:lnTo>
                  <a:lnTo>
                    <a:pt x="111288" y="91425"/>
                  </a:lnTo>
                  <a:lnTo>
                    <a:pt x="113602" y="94494"/>
                  </a:lnTo>
                  <a:lnTo>
                    <a:pt x="114003" y="100082"/>
                  </a:lnTo>
                  <a:lnTo>
                    <a:pt x="94866" y="143187"/>
                  </a:lnTo>
                  <a:lnTo>
                    <a:pt x="89716" y="155714"/>
                  </a:lnTo>
                  <a:lnTo>
                    <a:pt x="80470" y="192629"/>
                  </a:lnTo>
                  <a:lnTo>
                    <a:pt x="85596" y="2095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8" name="SMARTInkShape-3151">
              <a:extLst>
                <a:ext uri="{FF2B5EF4-FFF2-40B4-BE49-F238E27FC236}">
                  <a16:creationId xmlns:a16="http://schemas.microsoft.com/office/drawing/2014/main" id="{182EBB0C-9F28-21EB-C73A-98A06182EDDA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7163453" y="2327295"/>
              <a:ext cx="151748" cy="101547"/>
            </a:xfrm>
            <a:custGeom>
              <a:avLst/>
              <a:gdLst/>
              <a:ahLst/>
              <a:cxnLst/>
              <a:rect l="0" t="0" r="0" b="0"/>
              <a:pathLst>
                <a:path w="151748" h="101547">
                  <a:moveTo>
                    <a:pt x="37447" y="82530"/>
                  </a:moveTo>
                  <a:lnTo>
                    <a:pt x="37447" y="82530"/>
                  </a:lnTo>
                  <a:lnTo>
                    <a:pt x="62049" y="74329"/>
                  </a:lnTo>
                  <a:lnTo>
                    <a:pt x="75860" y="65640"/>
                  </a:lnTo>
                  <a:lnTo>
                    <a:pt x="93365" y="58850"/>
                  </a:lnTo>
                  <a:lnTo>
                    <a:pt x="116434" y="41127"/>
                  </a:lnTo>
                  <a:lnTo>
                    <a:pt x="120178" y="34848"/>
                  </a:lnTo>
                  <a:lnTo>
                    <a:pt x="122581" y="22194"/>
                  </a:lnTo>
                  <a:lnTo>
                    <a:pt x="117265" y="13028"/>
                  </a:lnTo>
                  <a:lnTo>
                    <a:pt x="112883" y="7620"/>
                  </a:lnTo>
                  <a:lnTo>
                    <a:pt x="99549" y="1612"/>
                  </a:lnTo>
                  <a:lnTo>
                    <a:pt x="83040" y="0"/>
                  </a:lnTo>
                  <a:lnTo>
                    <a:pt x="65119" y="2811"/>
                  </a:lnTo>
                  <a:lnTo>
                    <a:pt x="29861" y="19785"/>
                  </a:lnTo>
                  <a:lnTo>
                    <a:pt x="14503" y="32071"/>
                  </a:lnTo>
                  <a:lnTo>
                    <a:pt x="6788" y="42818"/>
                  </a:lnTo>
                  <a:lnTo>
                    <a:pt x="2655" y="54650"/>
                  </a:lnTo>
                  <a:lnTo>
                    <a:pt x="0" y="74436"/>
                  </a:lnTo>
                  <a:lnTo>
                    <a:pt x="2460" y="81755"/>
                  </a:lnTo>
                  <a:lnTo>
                    <a:pt x="4597" y="85188"/>
                  </a:lnTo>
                  <a:lnTo>
                    <a:pt x="17719" y="95077"/>
                  </a:lnTo>
                  <a:lnTo>
                    <a:pt x="35012" y="99653"/>
                  </a:lnTo>
                  <a:lnTo>
                    <a:pt x="81197" y="101326"/>
                  </a:lnTo>
                  <a:lnTo>
                    <a:pt x="122858" y="101546"/>
                  </a:lnTo>
                  <a:lnTo>
                    <a:pt x="142246" y="100512"/>
                  </a:lnTo>
                  <a:lnTo>
                    <a:pt x="151747" y="9205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96" name="SMARTInkShape-Group545">
            <a:extLst>
              <a:ext uri="{FF2B5EF4-FFF2-40B4-BE49-F238E27FC236}">
                <a16:creationId xmlns:a16="http://schemas.microsoft.com/office/drawing/2014/main" id="{4F903732-4BB9-FF2E-57E0-8F386D87D082}"/>
              </a:ext>
            </a:extLst>
          </p:cNvPr>
          <p:cNvGrpSpPr/>
          <p:nvPr/>
        </p:nvGrpSpPr>
        <p:grpSpPr>
          <a:xfrm>
            <a:off x="7717646" y="2238375"/>
            <a:ext cx="673880" cy="251605"/>
            <a:chOff x="7717646" y="2238375"/>
            <a:chExt cx="673880" cy="251605"/>
          </a:xfrm>
        </p:grpSpPr>
        <p:sp>
          <p:nvSpPr>
            <p:cNvPr id="890" name="SMARTInkShape-3152">
              <a:extLst>
                <a:ext uri="{FF2B5EF4-FFF2-40B4-BE49-F238E27FC236}">
                  <a16:creationId xmlns:a16="http://schemas.microsoft.com/office/drawing/2014/main" id="{44D899E1-19FB-054F-A448-A6F083F31652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7717646" y="2249224"/>
              <a:ext cx="140480" cy="240756"/>
            </a:xfrm>
            <a:custGeom>
              <a:avLst/>
              <a:gdLst/>
              <a:ahLst/>
              <a:cxnLst/>
              <a:rect l="0" t="0" r="0" b="0"/>
              <a:pathLst>
                <a:path w="140480" h="240756">
                  <a:moveTo>
                    <a:pt x="73804" y="8201"/>
                  </a:moveTo>
                  <a:lnTo>
                    <a:pt x="73804" y="8201"/>
                  </a:lnTo>
                  <a:lnTo>
                    <a:pt x="73804" y="3145"/>
                  </a:lnTo>
                  <a:lnTo>
                    <a:pt x="74862" y="1655"/>
                  </a:lnTo>
                  <a:lnTo>
                    <a:pt x="76626" y="662"/>
                  </a:lnTo>
                  <a:lnTo>
                    <a:pt x="78860" y="0"/>
                  </a:lnTo>
                  <a:lnTo>
                    <a:pt x="79292" y="1675"/>
                  </a:lnTo>
                  <a:lnTo>
                    <a:pt x="65763" y="39910"/>
                  </a:lnTo>
                  <a:lnTo>
                    <a:pt x="47089" y="80003"/>
                  </a:lnTo>
                  <a:lnTo>
                    <a:pt x="27840" y="119045"/>
                  </a:lnTo>
                  <a:lnTo>
                    <a:pt x="11260" y="166464"/>
                  </a:lnTo>
                  <a:lnTo>
                    <a:pt x="615" y="207503"/>
                  </a:lnTo>
                  <a:lnTo>
                    <a:pt x="0" y="223779"/>
                  </a:lnTo>
                  <a:lnTo>
                    <a:pt x="1318" y="228120"/>
                  </a:lnTo>
                  <a:lnTo>
                    <a:pt x="3255" y="231014"/>
                  </a:lnTo>
                  <a:lnTo>
                    <a:pt x="16094" y="240143"/>
                  </a:lnTo>
                  <a:lnTo>
                    <a:pt x="30163" y="240755"/>
                  </a:lnTo>
                  <a:lnTo>
                    <a:pt x="73317" y="234326"/>
                  </a:lnTo>
                  <a:lnTo>
                    <a:pt x="114683" y="217533"/>
                  </a:lnTo>
                  <a:lnTo>
                    <a:pt x="123282" y="214431"/>
                  </a:lnTo>
                  <a:lnTo>
                    <a:pt x="129014" y="210246"/>
                  </a:lnTo>
                  <a:lnTo>
                    <a:pt x="140479" y="18917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1" name="SMARTInkShape-3153">
              <a:extLst>
                <a:ext uri="{FF2B5EF4-FFF2-40B4-BE49-F238E27FC236}">
                  <a16:creationId xmlns:a16="http://schemas.microsoft.com/office/drawing/2014/main" id="{91C337C0-75E3-6069-1B1C-E816EF1DE5CD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7734300" y="2362200"/>
              <a:ext cx="180976" cy="19051"/>
            </a:xfrm>
            <a:custGeom>
              <a:avLst/>
              <a:gdLst/>
              <a:ahLst/>
              <a:cxnLst/>
              <a:rect l="0" t="0" r="0" b="0"/>
              <a:pathLst>
                <a:path w="180976" h="19051">
                  <a:moveTo>
                    <a:pt x="0" y="19050"/>
                  </a:moveTo>
                  <a:lnTo>
                    <a:pt x="0" y="19050"/>
                  </a:lnTo>
                  <a:lnTo>
                    <a:pt x="40097" y="17992"/>
                  </a:lnTo>
                  <a:lnTo>
                    <a:pt x="80931" y="10849"/>
                  </a:lnTo>
                  <a:lnTo>
                    <a:pt x="121781" y="8728"/>
                  </a:lnTo>
                  <a:lnTo>
                    <a:pt x="1809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2" name="SMARTInkShape-3154">
              <a:extLst>
                <a:ext uri="{FF2B5EF4-FFF2-40B4-BE49-F238E27FC236}">
                  <a16:creationId xmlns:a16="http://schemas.microsoft.com/office/drawing/2014/main" id="{5B4381D2-AEEE-19FA-4DC8-4A916B5F24BB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7925109" y="2338033"/>
              <a:ext cx="123517" cy="142368"/>
            </a:xfrm>
            <a:custGeom>
              <a:avLst/>
              <a:gdLst/>
              <a:ahLst/>
              <a:cxnLst/>
              <a:rect l="0" t="0" r="0" b="0"/>
              <a:pathLst>
                <a:path w="123517" h="142368">
                  <a:moveTo>
                    <a:pt x="18741" y="52742"/>
                  </a:moveTo>
                  <a:lnTo>
                    <a:pt x="18741" y="52742"/>
                  </a:lnTo>
                  <a:lnTo>
                    <a:pt x="66273" y="52742"/>
                  </a:lnTo>
                  <a:lnTo>
                    <a:pt x="86691" y="52742"/>
                  </a:lnTo>
                  <a:lnTo>
                    <a:pt x="94097" y="49920"/>
                  </a:lnTo>
                  <a:lnTo>
                    <a:pt x="116192" y="36496"/>
                  </a:lnTo>
                  <a:lnTo>
                    <a:pt x="120261" y="30352"/>
                  </a:lnTo>
                  <a:lnTo>
                    <a:pt x="122552" y="20943"/>
                  </a:lnTo>
                  <a:lnTo>
                    <a:pt x="120756" y="17784"/>
                  </a:lnTo>
                  <a:lnTo>
                    <a:pt x="113117" y="11452"/>
                  </a:lnTo>
                  <a:lnTo>
                    <a:pt x="102667" y="7933"/>
                  </a:lnTo>
                  <a:lnTo>
                    <a:pt x="64875" y="0"/>
                  </a:lnTo>
                  <a:lnTo>
                    <a:pt x="46653" y="2137"/>
                  </a:lnTo>
                  <a:lnTo>
                    <a:pt x="33615" y="9437"/>
                  </a:lnTo>
                  <a:lnTo>
                    <a:pt x="11566" y="36427"/>
                  </a:lnTo>
                  <a:lnTo>
                    <a:pt x="3210" y="52964"/>
                  </a:lnTo>
                  <a:lnTo>
                    <a:pt x="154" y="96842"/>
                  </a:lnTo>
                  <a:lnTo>
                    <a:pt x="0" y="104367"/>
                  </a:lnTo>
                  <a:lnTo>
                    <a:pt x="5473" y="118373"/>
                  </a:lnTo>
                  <a:lnTo>
                    <a:pt x="9896" y="125071"/>
                  </a:lnTo>
                  <a:lnTo>
                    <a:pt x="23276" y="135335"/>
                  </a:lnTo>
                  <a:lnTo>
                    <a:pt x="39806" y="142367"/>
                  </a:lnTo>
                  <a:lnTo>
                    <a:pt x="123516" y="13846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3" name="SMARTInkShape-3155">
              <a:extLst>
                <a:ext uri="{FF2B5EF4-FFF2-40B4-BE49-F238E27FC236}">
                  <a16:creationId xmlns:a16="http://schemas.microsoft.com/office/drawing/2014/main" id="{D14A6A3F-5164-5947-9BAF-44DA4DC48912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8058150" y="2372233"/>
              <a:ext cx="142876" cy="94743"/>
            </a:xfrm>
            <a:custGeom>
              <a:avLst/>
              <a:gdLst/>
              <a:ahLst/>
              <a:cxnLst/>
              <a:rect l="0" t="0" r="0" b="0"/>
              <a:pathLst>
                <a:path w="142876" h="94743">
                  <a:moveTo>
                    <a:pt x="142875" y="18542"/>
                  </a:moveTo>
                  <a:lnTo>
                    <a:pt x="142875" y="18542"/>
                  </a:lnTo>
                  <a:lnTo>
                    <a:pt x="142875" y="13486"/>
                  </a:lnTo>
                  <a:lnTo>
                    <a:pt x="140053" y="8181"/>
                  </a:lnTo>
                  <a:lnTo>
                    <a:pt x="137819" y="5284"/>
                  </a:lnTo>
                  <a:lnTo>
                    <a:pt x="129691" y="2066"/>
                  </a:lnTo>
                  <a:lnTo>
                    <a:pt x="102171" y="0"/>
                  </a:lnTo>
                  <a:lnTo>
                    <a:pt x="80485" y="4699"/>
                  </a:lnTo>
                  <a:lnTo>
                    <a:pt x="54630" y="16839"/>
                  </a:lnTo>
                  <a:lnTo>
                    <a:pt x="53354" y="19523"/>
                  </a:lnTo>
                  <a:lnTo>
                    <a:pt x="54757" y="28151"/>
                  </a:lnTo>
                  <a:lnTo>
                    <a:pt x="61498" y="39851"/>
                  </a:lnTo>
                  <a:lnTo>
                    <a:pt x="75254" y="50021"/>
                  </a:lnTo>
                  <a:lnTo>
                    <a:pt x="121090" y="66745"/>
                  </a:lnTo>
                  <a:lnTo>
                    <a:pt x="125176" y="69727"/>
                  </a:lnTo>
                  <a:lnTo>
                    <a:pt x="126843" y="72774"/>
                  </a:lnTo>
                  <a:lnTo>
                    <a:pt x="126895" y="75863"/>
                  </a:lnTo>
                  <a:lnTo>
                    <a:pt x="125871" y="78981"/>
                  </a:lnTo>
                  <a:lnTo>
                    <a:pt x="119090" y="85268"/>
                  </a:lnTo>
                  <a:lnTo>
                    <a:pt x="114319" y="88426"/>
                  </a:lnTo>
                  <a:lnTo>
                    <a:pt x="85964" y="93495"/>
                  </a:lnTo>
                  <a:lnTo>
                    <a:pt x="43368" y="94709"/>
                  </a:lnTo>
                  <a:lnTo>
                    <a:pt x="0" y="9474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4" name="SMARTInkShape-3156">
              <a:extLst>
                <a:ext uri="{FF2B5EF4-FFF2-40B4-BE49-F238E27FC236}">
                  <a16:creationId xmlns:a16="http://schemas.microsoft.com/office/drawing/2014/main" id="{AF3681FF-800C-3546-8FAF-CFEA75635B8D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8248650" y="2333625"/>
              <a:ext cx="142876" cy="9526"/>
            </a:xfrm>
            <a:custGeom>
              <a:avLst/>
              <a:gdLst/>
              <a:ahLst/>
              <a:cxnLst/>
              <a:rect l="0" t="0" r="0" b="0"/>
              <a:pathLst>
                <a:path w="142876" h="9526">
                  <a:moveTo>
                    <a:pt x="0" y="9525"/>
                  </a:moveTo>
                  <a:lnTo>
                    <a:pt x="0" y="9525"/>
                  </a:lnTo>
                  <a:lnTo>
                    <a:pt x="36963" y="9525"/>
                  </a:lnTo>
                  <a:lnTo>
                    <a:pt x="83306" y="9525"/>
                  </a:lnTo>
                  <a:lnTo>
                    <a:pt x="113584" y="6703"/>
                  </a:lnTo>
                  <a:lnTo>
                    <a:pt x="1428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5" name="SMARTInkShape-3157">
              <a:extLst>
                <a:ext uri="{FF2B5EF4-FFF2-40B4-BE49-F238E27FC236}">
                  <a16:creationId xmlns:a16="http://schemas.microsoft.com/office/drawing/2014/main" id="{CED7326B-02DB-931F-0CB4-54BC0CE7D5CD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8259938" y="2238375"/>
              <a:ext cx="83963" cy="232378"/>
            </a:xfrm>
            <a:custGeom>
              <a:avLst/>
              <a:gdLst/>
              <a:ahLst/>
              <a:cxnLst/>
              <a:rect l="0" t="0" r="0" b="0"/>
              <a:pathLst>
                <a:path w="83963" h="232378">
                  <a:moveTo>
                    <a:pt x="64912" y="0"/>
                  </a:moveTo>
                  <a:lnTo>
                    <a:pt x="64912" y="0"/>
                  </a:lnTo>
                  <a:lnTo>
                    <a:pt x="48666" y="45585"/>
                  </a:lnTo>
                  <a:lnTo>
                    <a:pt x="39086" y="77992"/>
                  </a:lnTo>
                  <a:lnTo>
                    <a:pt x="34329" y="102484"/>
                  </a:lnTo>
                  <a:lnTo>
                    <a:pt x="21255" y="142769"/>
                  </a:lnTo>
                  <a:lnTo>
                    <a:pt x="12753" y="182425"/>
                  </a:lnTo>
                  <a:lnTo>
                    <a:pt x="0" y="219938"/>
                  </a:lnTo>
                  <a:lnTo>
                    <a:pt x="470" y="223884"/>
                  </a:lnTo>
                  <a:lnTo>
                    <a:pt x="3816" y="231090"/>
                  </a:lnTo>
                  <a:lnTo>
                    <a:pt x="7248" y="232377"/>
                  </a:lnTo>
                  <a:lnTo>
                    <a:pt x="49025" y="226092"/>
                  </a:lnTo>
                  <a:lnTo>
                    <a:pt x="83962" y="2095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10" name="SMARTInkShape-Group546">
            <a:extLst>
              <a:ext uri="{FF2B5EF4-FFF2-40B4-BE49-F238E27FC236}">
                <a16:creationId xmlns:a16="http://schemas.microsoft.com/office/drawing/2014/main" id="{735CD016-5659-22AF-758B-8F9B92CDA3EC}"/>
              </a:ext>
            </a:extLst>
          </p:cNvPr>
          <p:cNvGrpSpPr/>
          <p:nvPr/>
        </p:nvGrpSpPr>
        <p:grpSpPr>
          <a:xfrm>
            <a:off x="2657475" y="2771775"/>
            <a:ext cx="1409701" cy="312930"/>
            <a:chOff x="2657475" y="2771775"/>
            <a:chExt cx="1409701" cy="312930"/>
          </a:xfrm>
        </p:grpSpPr>
        <p:sp>
          <p:nvSpPr>
            <p:cNvPr id="897" name="SMARTInkShape-3158">
              <a:extLst>
                <a:ext uri="{FF2B5EF4-FFF2-40B4-BE49-F238E27FC236}">
                  <a16:creationId xmlns:a16="http://schemas.microsoft.com/office/drawing/2014/main" id="{B04851AA-0BD7-B0FF-624D-08FA397C580B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2657475" y="2890112"/>
              <a:ext cx="195921" cy="186464"/>
            </a:xfrm>
            <a:custGeom>
              <a:avLst/>
              <a:gdLst/>
              <a:ahLst/>
              <a:cxnLst/>
              <a:rect l="0" t="0" r="0" b="0"/>
              <a:pathLst>
                <a:path w="195921" h="186464">
                  <a:moveTo>
                    <a:pt x="171450" y="5488"/>
                  </a:moveTo>
                  <a:lnTo>
                    <a:pt x="171450" y="5488"/>
                  </a:lnTo>
                  <a:lnTo>
                    <a:pt x="180583" y="5488"/>
                  </a:lnTo>
                  <a:lnTo>
                    <a:pt x="180859" y="432"/>
                  </a:lnTo>
                  <a:lnTo>
                    <a:pt x="179839" y="0"/>
                  </a:lnTo>
                  <a:lnTo>
                    <a:pt x="146595" y="12613"/>
                  </a:lnTo>
                  <a:lnTo>
                    <a:pt x="142180" y="13413"/>
                  </a:lnTo>
                  <a:lnTo>
                    <a:pt x="113340" y="29905"/>
                  </a:lnTo>
                  <a:lnTo>
                    <a:pt x="75336" y="59459"/>
                  </a:lnTo>
                  <a:lnTo>
                    <a:pt x="70524" y="70398"/>
                  </a:lnTo>
                  <a:lnTo>
                    <a:pt x="71358" y="75219"/>
                  </a:lnTo>
                  <a:lnTo>
                    <a:pt x="74030" y="79492"/>
                  </a:lnTo>
                  <a:lnTo>
                    <a:pt x="87905" y="90563"/>
                  </a:lnTo>
                  <a:lnTo>
                    <a:pt x="111065" y="100546"/>
                  </a:lnTo>
                  <a:lnTo>
                    <a:pt x="156088" y="112232"/>
                  </a:lnTo>
                  <a:lnTo>
                    <a:pt x="186172" y="123352"/>
                  </a:lnTo>
                  <a:lnTo>
                    <a:pt x="190789" y="127456"/>
                  </a:lnTo>
                  <a:lnTo>
                    <a:pt x="195920" y="137660"/>
                  </a:lnTo>
                  <a:lnTo>
                    <a:pt x="195172" y="142286"/>
                  </a:lnTo>
                  <a:lnTo>
                    <a:pt x="192556" y="146428"/>
                  </a:lnTo>
                  <a:lnTo>
                    <a:pt x="178762" y="157315"/>
                  </a:lnTo>
                  <a:lnTo>
                    <a:pt x="155625" y="167243"/>
                  </a:lnTo>
                  <a:lnTo>
                    <a:pt x="109629" y="176720"/>
                  </a:lnTo>
                  <a:lnTo>
                    <a:pt x="69759" y="183106"/>
                  </a:lnTo>
                  <a:lnTo>
                    <a:pt x="28666" y="185468"/>
                  </a:lnTo>
                  <a:lnTo>
                    <a:pt x="0" y="18646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8" name="SMARTInkShape-3159">
              <a:extLst>
                <a:ext uri="{FF2B5EF4-FFF2-40B4-BE49-F238E27FC236}">
                  <a16:creationId xmlns:a16="http://schemas.microsoft.com/office/drawing/2014/main" id="{01A827F0-95B5-244D-5650-4741CBD868E4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2953177" y="2801674"/>
              <a:ext cx="142449" cy="283031"/>
            </a:xfrm>
            <a:custGeom>
              <a:avLst/>
              <a:gdLst/>
              <a:ahLst/>
              <a:cxnLst/>
              <a:rect l="0" t="0" r="0" b="0"/>
              <a:pathLst>
                <a:path w="142449" h="283031">
                  <a:moveTo>
                    <a:pt x="37673" y="8201"/>
                  </a:moveTo>
                  <a:lnTo>
                    <a:pt x="37673" y="8201"/>
                  </a:lnTo>
                  <a:lnTo>
                    <a:pt x="42729" y="3145"/>
                  </a:lnTo>
                  <a:lnTo>
                    <a:pt x="43160" y="1655"/>
                  </a:lnTo>
                  <a:lnTo>
                    <a:pt x="42390" y="662"/>
                  </a:lnTo>
                  <a:lnTo>
                    <a:pt x="40817" y="0"/>
                  </a:lnTo>
                  <a:lnTo>
                    <a:pt x="39770" y="617"/>
                  </a:lnTo>
                  <a:lnTo>
                    <a:pt x="27434" y="44392"/>
                  </a:lnTo>
                  <a:lnTo>
                    <a:pt x="21234" y="83835"/>
                  </a:lnTo>
                  <a:lnTo>
                    <a:pt x="19139" y="124976"/>
                  </a:lnTo>
                  <a:lnTo>
                    <a:pt x="15869" y="162913"/>
                  </a:lnTo>
                  <a:lnTo>
                    <a:pt x="8931" y="208531"/>
                  </a:lnTo>
                  <a:lnTo>
                    <a:pt x="1015" y="250835"/>
                  </a:lnTo>
                  <a:lnTo>
                    <a:pt x="0" y="266124"/>
                  </a:lnTo>
                  <a:lnTo>
                    <a:pt x="2585" y="273823"/>
                  </a:lnTo>
                  <a:lnTo>
                    <a:pt x="4756" y="277357"/>
                  </a:lnTo>
                  <a:lnTo>
                    <a:pt x="8320" y="279713"/>
                  </a:lnTo>
                  <a:lnTo>
                    <a:pt x="23449" y="283030"/>
                  </a:lnTo>
                  <a:lnTo>
                    <a:pt x="42396" y="282954"/>
                  </a:lnTo>
                  <a:lnTo>
                    <a:pt x="79528" y="276805"/>
                  </a:lnTo>
                  <a:lnTo>
                    <a:pt x="109341" y="272643"/>
                  </a:lnTo>
                  <a:lnTo>
                    <a:pt x="136364" y="265274"/>
                  </a:lnTo>
                  <a:lnTo>
                    <a:pt x="138392" y="263192"/>
                  </a:lnTo>
                  <a:lnTo>
                    <a:pt x="142448" y="25585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9" name="SMARTInkShape-3160">
              <a:extLst>
                <a:ext uri="{FF2B5EF4-FFF2-40B4-BE49-F238E27FC236}">
                  <a16:creationId xmlns:a16="http://schemas.microsoft.com/office/drawing/2014/main" id="{6D0145CB-3801-C3C0-6944-F9C9EED58E6A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2914650" y="2962275"/>
              <a:ext cx="200026" cy="28576"/>
            </a:xfrm>
            <a:custGeom>
              <a:avLst/>
              <a:gdLst/>
              <a:ahLst/>
              <a:cxnLst/>
              <a:rect l="0" t="0" r="0" b="0"/>
              <a:pathLst>
                <a:path w="200026" h="28576">
                  <a:moveTo>
                    <a:pt x="0" y="28575"/>
                  </a:moveTo>
                  <a:lnTo>
                    <a:pt x="0" y="28575"/>
                  </a:lnTo>
                  <a:lnTo>
                    <a:pt x="44240" y="9278"/>
                  </a:lnTo>
                  <a:lnTo>
                    <a:pt x="80841" y="2749"/>
                  </a:lnTo>
                  <a:lnTo>
                    <a:pt x="125447" y="543"/>
                  </a:lnTo>
                  <a:lnTo>
                    <a:pt x="2000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0" name="SMARTInkShape-3161">
              <a:extLst>
                <a:ext uri="{FF2B5EF4-FFF2-40B4-BE49-F238E27FC236}">
                  <a16:creationId xmlns:a16="http://schemas.microsoft.com/office/drawing/2014/main" id="{E348624F-6358-5D8D-EC65-7D7E378056EE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3143250" y="2962392"/>
              <a:ext cx="209551" cy="104140"/>
            </a:xfrm>
            <a:custGeom>
              <a:avLst/>
              <a:gdLst/>
              <a:ahLst/>
              <a:cxnLst/>
              <a:rect l="0" t="0" r="0" b="0"/>
              <a:pathLst>
                <a:path w="209551" h="104140">
                  <a:moveTo>
                    <a:pt x="95250" y="18933"/>
                  </a:moveTo>
                  <a:lnTo>
                    <a:pt x="95250" y="18933"/>
                  </a:lnTo>
                  <a:lnTo>
                    <a:pt x="95250" y="9800"/>
                  </a:lnTo>
                  <a:lnTo>
                    <a:pt x="90194" y="9524"/>
                  </a:lnTo>
                  <a:lnTo>
                    <a:pt x="84889" y="6638"/>
                  </a:lnTo>
                  <a:lnTo>
                    <a:pt x="81993" y="4386"/>
                  </a:lnTo>
                  <a:lnTo>
                    <a:pt x="73130" y="1884"/>
                  </a:lnTo>
                  <a:lnTo>
                    <a:pt x="39771" y="0"/>
                  </a:lnTo>
                  <a:lnTo>
                    <a:pt x="21779" y="4974"/>
                  </a:lnTo>
                  <a:lnTo>
                    <a:pt x="8100" y="13151"/>
                  </a:lnTo>
                  <a:lnTo>
                    <a:pt x="5400" y="17195"/>
                  </a:lnTo>
                  <a:lnTo>
                    <a:pt x="1600" y="31941"/>
                  </a:lnTo>
                  <a:lnTo>
                    <a:pt x="711" y="39884"/>
                  </a:lnTo>
                  <a:lnTo>
                    <a:pt x="1532" y="42425"/>
                  </a:lnTo>
                  <a:lnTo>
                    <a:pt x="3138" y="44120"/>
                  </a:lnTo>
                  <a:lnTo>
                    <a:pt x="9151" y="47310"/>
                  </a:lnTo>
                  <a:lnTo>
                    <a:pt x="383" y="56635"/>
                  </a:lnTo>
                  <a:lnTo>
                    <a:pt x="0" y="84157"/>
                  </a:lnTo>
                  <a:lnTo>
                    <a:pt x="6546" y="92926"/>
                  </a:lnTo>
                  <a:lnTo>
                    <a:pt x="8200" y="98738"/>
                  </a:lnTo>
                  <a:lnTo>
                    <a:pt x="9701" y="100712"/>
                  </a:lnTo>
                  <a:lnTo>
                    <a:pt x="14189" y="102904"/>
                  </a:lnTo>
                  <a:lnTo>
                    <a:pt x="22666" y="104139"/>
                  </a:lnTo>
                  <a:lnTo>
                    <a:pt x="36937" y="99447"/>
                  </a:lnTo>
                  <a:lnTo>
                    <a:pt x="68145" y="74053"/>
                  </a:lnTo>
                  <a:lnTo>
                    <a:pt x="100512" y="31914"/>
                  </a:lnTo>
                  <a:lnTo>
                    <a:pt x="102881" y="25409"/>
                  </a:lnTo>
                  <a:lnTo>
                    <a:pt x="102453" y="23250"/>
                  </a:lnTo>
                  <a:lnTo>
                    <a:pt x="101111" y="21811"/>
                  </a:lnTo>
                  <a:lnTo>
                    <a:pt x="96407" y="19501"/>
                  </a:lnTo>
                  <a:lnTo>
                    <a:pt x="94420" y="33196"/>
                  </a:lnTo>
                  <a:lnTo>
                    <a:pt x="80081" y="61321"/>
                  </a:lnTo>
                  <a:lnTo>
                    <a:pt x="77925" y="73403"/>
                  </a:lnTo>
                  <a:lnTo>
                    <a:pt x="79789" y="83006"/>
                  </a:lnTo>
                  <a:lnTo>
                    <a:pt x="86788" y="94362"/>
                  </a:lnTo>
                  <a:lnTo>
                    <a:pt x="89609" y="97794"/>
                  </a:lnTo>
                  <a:lnTo>
                    <a:pt x="94664" y="99024"/>
                  </a:lnTo>
                  <a:lnTo>
                    <a:pt x="115890" y="95698"/>
                  </a:lnTo>
                  <a:lnTo>
                    <a:pt x="136056" y="86951"/>
                  </a:lnTo>
                  <a:lnTo>
                    <a:pt x="180072" y="54477"/>
                  </a:lnTo>
                  <a:lnTo>
                    <a:pt x="209550" y="2845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1" name="SMARTInkShape-3162">
              <a:extLst>
                <a:ext uri="{FF2B5EF4-FFF2-40B4-BE49-F238E27FC236}">
                  <a16:creationId xmlns:a16="http://schemas.microsoft.com/office/drawing/2014/main" id="{C3949E06-2F0B-F35D-1173-DA6921895986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3347393" y="2814344"/>
              <a:ext cx="100658" cy="242818"/>
            </a:xfrm>
            <a:custGeom>
              <a:avLst/>
              <a:gdLst/>
              <a:ahLst/>
              <a:cxnLst/>
              <a:rect l="0" t="0" r="0" b="0"/>
              <a:pathLst>
                <a:path w="100658" h="242818">
                  <a:moveTo>
                    <a:pt x="24457" y="5056"/>
                  </a:moveTo>
                  <a:lnTo>
                    <a:pt x="24457" y="5056"/>
                  </a:lnTo>
                  <a:lnTo>
                    <a:pt x="29513" y="0"/>
                  </a:lnTo>
                  <a:lnTo>
                    <a:pt x="31003" y="627"/>
                  </a:lnTo>
                  <a:lnTo>
                    <a:pt x="32658" y="6968"/>
                  </a:lnTo>
                  <a:lnTo>
                    <a:pt x="23446" y="50307"/>
                  </a:lnTo>
                  <a:lnTo>
                    <a:pt x="16614" y="92899"/>
                  </a:lnTo>
                  <a:lnTo>
                    <a:pt x="10023" y="139916"/>
                  </a:lnTo>
                  <a:lnTo>
                    <a:pt x="6775" y="177542"/>
                  </a:lnTo>
                  <a:lnTo>
                    <a:pt x="2765" y="222177"/>
                  </a:lnTo>
                  <a:lnTo>
                    <a:pt x="0" y="233846"/>
                  </a:lnTo>
                  <a:lnTo>
                    <a:pt x="744" y="236957"/>
                  </a:lnTo>
                  <a:lnTo>
                    <a:pt x="2298" y="239032"/>
                  </a:lnTo>
                  <a:lnTo>
                    <a:pt x="4393" y="240415"/>
                  </a:lnTo>
                  <a:lnTo>
                    <a:pt x="12397" y="242362"/>
                  </a:lnTo>
                  <a:lnTo>
                    <a:pt x="18392" y="242817"/>
                  </a:lnTo>
                  <a:lnTo>
                    <a:pt x="24584" y="240197"/>
                  </a:lnTo>
                  <a:lnTo>
                    <a:pt x="30863" y="236563"/>
                  </a:lnTo>
                  <a:lnTo>
                    <a:pt x="40349" y="233459"/>
                  </a:lnTo>
                  <a:lnTo>
                    <a:pt x="100657" y="18603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2" name="SMARTInkShape-3163">
              <a:extLst>
                <a:ext uri="{FF2B5EF4-FFF2-40B4-BE49-F238E27FC236}">
                  <a16:creationId xmlns:a16="http://schemas.microsoft.com/office/drawing/2014/main" id="{9D527EC2-441B-57D1-0208-F8D39175F2C3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3324225" y="2924175"/>
              <a:ext cx="123826" cy="19051"/>
            </a:xfrm>
            <a:custGeom>
              <a:avLst/>
              <a:gdLst/>
              <a:ahLst/>
              <a:cxnLst/>
              <a:rect l="0" t="0" r="0" b="0"/>
              <a:pathLst>
                <a:path w="123826" h="19051">
                  <a:moveTo>
                    <a:pt x="0" y="19050"/>
                  </a:moveTo>
                  <a:lnTo>
                    <a:pt x="0" y="19050"/>
                  </a:lnTo>
                  <a:lnTo>
                    <a:pt x="5056" y="13994"/>
                  </a:lnTo>
                  <a:lnTo>
                    <a:pt x="10361" y="11511"/>
                  </a:lnTo>
                  <a:lnTo>
                    <a:pt x="54359" y="960"/>
                  </a:lnTo>
                  <a:lnTo>
                    <a:pt x="97573" y="37"/>
                  </a:lnTo>
                  <a:lnTo>
                    <a:pt x="1238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3" name="SMARTInkShape-3164">
              <a:extLst>
                <a:ext uri="{FF2B5EF4-FFF2-40B4-BE49-F238E27FC236}">
                  <a16:creationId xmlns:a16="http://schemas.microsoft.com/office/drawing/2014/main" id="{AEA8859B-74B3-806E-C1F3-36CF129FBD02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3476744" y="2933816"/>
              <a:ext cx="18932" cy="133235"/>
            </a:xfrm>
            <a:custGeom>
              <a:avLst/>
              <a:gdLst/>
              <a:ahLst/>
              <a:cxnLst/>
              <a:rect l="0" t="0" r="0" b="0"/>
              <a:pathLst>
                <a:path w="18932" h="133235">
                  <a:moveTo>
                    <a:pt x="18931" y="9409"/>
                  </a:moveTo>
                  <a:lnTo>
                    <a:pt x="18931" y="9409"/>
                  </a:lnTo>
                  <a:lnTo>
                    <a:pt x="18931" y="0"/>
                  </a:lnTo>
                  <a:lnTo>
                    <a:pt x="18931" y="8095"/>
                  </a:lnTo>
                  <a:lnTo>
                    <a:pt x="12385" y="16754"/>
                  </a:lnTo>
                  <a:lnTo>
                    <a:pt x="10289" y="25579"/>
                  </a:lnTo>
                  <a:lnTo>
                    <a:pt x="1239" y="67098"/>
                  </a:lnTo>
                  <a:lnTo>
                    <a:pt x="0" y="104955"/>
                  </a:lnTo>
                  <a:lnTo>
                    <a:pt x="2756" y="112904"/>
                  </a:lnTo>
                  <a:lnTo>
                    <a:pt x="6450" y="119965"/>
                  </a:lnTo>
                  <a:lnTo>
                    <a:pt x="9406" y="13323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4" name="SMARTInkShape-3165">
              <a:extLst>
                <a:ext uri="{FF2B5EF4-FFF2-40B4-BE49-F238E27FC236}">
                  <a16:creationId xmlns:a16="http://schemas.microsoft.com/office/drawing/2014/main" id="{62825F40-FBFD-CBF6-1608-A3CBB5D8D2FF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3533775" y="2895600"/>
              <a:ext cx="9526" cy="57151"/>
            </a:xfrm>
            <a:custGeom>
              <a:avLst/>
              <a:gdLst/>
              <a:ahLst/>
              <a:cxnLst/>
              <a:rect l="0" t="0" r="0" b="0"/>
              <a:pathLst>
                <a:path w="9526" h="57151">
                  <a:moveTo>
                    <a:pt x="0" y="57150"/>
                  </a:moveTo>
                  <a:lnTo>
                    <a:pt x="0" y="57150"/>
                  </a:lnTo>
                  <a:lnTo>
                    <a:pt x="0" y="1929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5" name="SMARTInkShape-3166">
              <a:extLst>
                <a:ext uri="{FF2B5EF4-FFF2-40B4-BE49-F238E27FC236}">
                  <a16:creationId xmlns:a16="http://schemas.microsoft.com/office/drawing/2014/main" id="{425689D1-A130-41D1-664A-A215BACAE735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3589387" y="2924567"/>
              <a:ext cx="76415" cy="123434"/>
            </a:xfrm>
            <a:custGeom>
              <a:avLst/>
              <a:gdLst/>
              <a:ahLst/>
              <a:cxnLst/>
              <a:rect l="0" t="0" r="0" b="0"/>
              <a:pathLst>
                <a:path w="76415" h="123434">
                  <a:moveTo>
                    <a:pt x="68213" y="9133"/>
                  </a:moveTo>
                  <a:lnTo>
                    <a:pt x="68213" y="9133"/>
                  </a:lnTo>
                  <a:lnTo>
                    <a:pt x="76414" y="932"/>
                  </a:lnTo>
                  <a:lnTo>
                    <a:pt x="67232" y="0"/>
                  </a:lnTo>
                  <a:lnTo>
                    <a:pt x="59663" y="2605"/>
                  </a:lnTo>
                  <a:lnTo>
                    <a:pt x="14983" y="25125"/>
                  </a:lnTo>
                  <a:lnTo>
                    <a:pt x="3633" y="31410"/>
                  </a:lnTo>
                  <a:lnTo>
                    <a:pt x="818" y="34568"/>
                  </a:lnTo>
                  <a:lnTo>
                    <a:pt x="0" y="37731"/>
                  </a:lnTo>
                  <a:lnTo>
                    <a:pt x="512" y="40898"/>
                  </a:lnTo>
                  <a:lnTo>
                    <a:pt x="3905" y="47240"/>
                  </a:lnTo>
                  <a:lnTo>
                    <a:pt x="14705" y="59934"/>
                  </a:lnTo>
                  <a:lnTo>
                    <a:pt x="20795" y="63461"/>
                  </a:lnTo>
                  <a:lnTo>
                    <a:pt x="51026" y="74319"/>
                  </a:lnTo>
                  <a:lnTo>
                    <a:pt x="53580" y="75874"/>
                  </a:lnTo>
                  <a:lnTo>
                    <a:pt x="55282" y="77968"/>
                  </a:lnTo>
                  <a:lnTo>
                    <a:pt x="57175" y="83118"/>
                  </a:lnTo>
                  <a:lnTo>
                    <a:pt x="58016" y="88935"/>
                  </a:lnTo>
                  <a:lnTo>
                    <a:pt x="56123" y="91967"/>
                  </a:lnTo>
                  <a:lnTo>
                    <a:pt x="11063" y="12343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6" name="SMARTInkShape-3167">
              <a:extLst>
                <a:ext uri="{FF2B5EF4-FFF2-40B4-BE49-F238E27FC236}">
                  <a16:creationId xmlns:a16="http://schemas.microsoft.com/office/drawing/2014/main" id="{9B2C4A5F-EA65-198B-8E77-C0E4BA2D2728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3697500" y="2771775"/>
              <a:ext cx="131551" cy="234210"/>
            </a:xfrm>
            <a:custGeom>
              <a:avLst/>
              <a:gdLst/>
              <a:ahLst/>
              <a:cxnLst/>
              <a:rect l="0" t="0" r="0" b="0"/>
              <a:pathLst>
                <a:path w="131551" h="234210">
                  <a:moveTo>
                    <a:pt x="64875" y="0"/>
                  </a:moveTo>
                  <a:lnTo>
                    <a:pt x="64875" y="0"/>
                  </a:lnTo>
                  <a:lnTo>
                    <a:pt x="59819" y="46968"/>
                  </a:lnTo>
                  <a:lnTo>
                    <a:pt x="48628" y="91083"/>
                  </a:lnTo>
                  <a:lnTo>
                    <a:pt x="38306" y="115300"/>
                  </a:lnTo>
                  <a:lnTo>
                    <a:pt x="24430" y="136939"/>
                  </a:lnTo>
                  <a:lnTo>
                    <a:pt x="13139" y="181448"/>
                  </a:lnTo>
                  <a:lnTo>
                    <a:pt x="0" y="224909"/>
                  </a:lnTo>
                  <a:lnTo>
                    <a:pt x="1516" y="229314"/>
                  </a:lnTo>
                  <a:lnTo>
                    <a:pt x="4644" y="232251"/>
                  </a:lnTo>
                  <a:lnTo>
                    <a:pt x="8846" y="234209"/>
                  </a:lnTo>
                  <a:lnTo>
                    <a:pt x="21982" y="233562"/>
                  </a:lnTo>
                  <a:lnTo>
                    <a:pt x="63382" y="221649"/>
                  </a:lnTo>
                  <a:lnTo>
                    <a:pt x="108069" y="199990"/>
                  </a:lnTo>
                  <a:lnTo>
                    <a:pt x="131550" y="1809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7" name="SMARTInkShape-3168">
              <a:extLst>
                <a:ext uri="{FF2B5EF4-FFF2-40B4-BE49-F238E27FC236}">
                  <a16:creationId xmlns:a16="http://schemas.microsoft.com/office/drawing/2014/main" id="{F91C854C-16FE-E0C6-9294-940619F1F770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3705225" y="2868360"/>
              <a:ext cx="161879" cy="151066"/>
            </a:xfrm>
            <a:custGeom>
              <a:avLst/>
              <a:gdLst/>
              <a:ahLst/>
              <a:cxnLst/>
              <a:rect l="0" t="0" r="0" b="0"/>
              <a:pathLst>
                <a:path w="161879" h="151066">
                  <a:moveTo>
                    <a:pt x="0" y="27240"/>
                  </a:moveTo>
                  <a:lnTo>
                    <a:pt x="0" y="27240"/>
                  </a:lnTo>
                  <a:lnTo>
                    <a:pt x="45712" y="13051"/>
                  </a:lnTo>
                  <a:lnTo>
                    <a:pt x="62495" y="9150"/>
                  </a:lnTo>
                  <a:lnTo>
                    <a:pt x="107174" y="3171"/>
                  </a:lnTo>
                  <a:lnTo>
                    <a:pt x="134061" y="0"/>
                  </a:lnTo>
                  <a:lnTo>
                    <a:pt x="140174" y="614"/>
                  </a:lnTo>
                  <a:lnTo>
                    <a:pt x="144249" y="2081"/>
                  </a:lnTo>
                  <a:lnTo>
                    <a:pt x="149836" y="5475"/>
                  </a:lnTo>
                  <a:lnTo>
                    <a:pt x="160124" y="7832"/>
                  </a:lnTo>
                  <a:lnTo>
                    <a:pt x="160725" y="9010"/>
                  </a:lnTo>
                  <a:lnTo>
                    <a:pt x="161878" y="43828"/>
                  </a:lnTo>
                  <a:lnTo>
                    <a:pt x="152221" y="88645"/>
                  </a:lnTo>
                  <a:lnTo>
                    <a:pt x="146115" y="100702"/>
                  </a:lnTo>
                  <a:lnTo>
                    <a:pt x="142777" y="116152"/>
                  </a:lnTo>
                  <a:lnTo>
                    <a:pt x="134317" y="131541"/>
                  </a:lnTo>
                  <a:lnTo>
                    <a:pt x="133350" y="15106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8" name="SMARTInkShape-3169">
              <a:extLst>
                <a:ext uri="{FF2B5EF4-FFF2-40B4-BE49-F238E27FC236}">
                  <a16:creationId xmlns:a16="http://schemas.microsoft.com/office/drawing/2014/main" id="{C10311C5-DCCE-FC52-2722-88D4FC9B7EA8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3895725" y="2819400"/>
              <a:ext cx="9526" cy="57151"/>
            </a:xfrm>
            <a:custGeom>
              <a:avLst/>
              <a:gdLst/>
              <a:ahLst/>
              <a:cxnLst/>
              <a:rect l="0" t="0" r="0" b="0"/>
              <a:pathLst>
                <a:path w="9526" h="57151">
                  <a:moveTo>
                    <a:pt x="9525" y="57150"/>
                  </a:moveTo>
                  <a:lnTo>
                    <a:pt x="9525" y="57150"/>
                  </a:lnTo>
                  <a:lnTo>
                    <a:pt x="4469" y="52094"/>
                  </a:lnTo>
                  <a:lnTo>
                    <a:pt x="1986" y="46789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9" name="SMARTInkShape-3170">
              <a:extLst>
                <a:ext uri="{FF2B5EF4-FFF2-40B4-BE49-F238E27FC236}">
                  <a16:creationId xmlns:a16="http://schemas.microsoft.com/office/drawing/2014/main" id="{7989613F-7705-7B42-0F80-46553DA4E28A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3910659" y="2868349"/>
              <a:ext cx="156517" cy="169559"/>
            </a:xfrm>
            <a:custGeom>
              <a:avLst/>
              <a:gdLst/>
              <a:ahLst/>
              <a:cxnLst/>
              <a:rect l="0" t="0" r="0" b="0"/>
              <a:pathLst>
                <a:path w="156517" h="169559">
                  <a:moveTo>
                    <a:pt x="156516" y="8201"/>
                  </a:moveTo>
                  <a:lnTo>
                    <a:pt x="156516" y="8201"/>
                  </a:lnTo>
                  <a:lnTo>
                    <a:pt x="156516" y="3145"/>
                  </a:lnTo>
                  <a:lnTo>
                    <a:pt x="154399" y="1655"/>
                  </a:lnTo>
                  <a:lnTo>
                    <a:pt x="146403" y="0"/>
                  </a:lnTo>
                  <a:lnTo>
                    <a:pt x="124945" y="4125"/>
                  </a:lnTo>
                  <a:lnTo>
                    <a:pt x="78729" y="29301"/>
                  </a:lnTo>
                  <a:lnTo>
                    <a:pt x="42843" y="56514"/>
                  </a:lnTo>
                  <a:lnTo>
                    <a:pt x="26175" y="75080"/>
                  </a:lnTo>
                  <a:lnTo>
                    <a:pt x="18153" y="89783"/>
                  </a:lnTo>
                  <a:lnTo>
                    <a:pt x="0" y="135364"/>
                  </a:lnTo>
                  <a:lnTo>
                    <a:pt x="314" y="139543"/>
                  </a:lnTo>
                  <a:lnTo>
                    <a:pt x="3365" y="153855"/>
                  </a:lnTo>
                  <a:lnTo>
                    <a:pt x="5732" y="157162"/>
                  </a:lnTo>
                  <a:lnTo>
                    <a:pt x="14006" y="163658"/>
                  </a:lnTo>
                  <a:lnTo>
                    <a:pt x="24740" y="167252"/>
                  </a:lnTo>
                  <a:lnTo>
                    <a:pt x="48876" y="169558"/>
                  </a:lnTo>
                  <a:lnTo>
                    <a:pt x="72765" y="164901"/>
                  </a:lnTo>
                  <a:lnTo>
                    <a:pt x="137466" y="13202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14" name="SMARTInkShape-Group547">
            <a:extLst>
              <a:ext uri="{FF2B5EF4-FFF2-40B4-BE49-F238E27FC236}">
                <a16:creationId xmlns:a16="http://schemas.microsoft.com/office/drawing/2014/main" id="{4FC0BC80-7D50-FEA1-49ED-E2932FBCB621}"/>
              </a:ext>
            </a:extLst>
          </p:cNvPr>
          <p:cNvGrpSpPr/>
          <p:nvPr/>
        </p:nvGrpSpPr>
        <p:grpSpPr>
          <a:xfrm>
            <a:off x="4477477" y="2771775"/>
            <a:ext cx="361224" cy="246905"/>
            <a:chOff x="4477477" y="2771775"/>
            <a:chExt cx="361224" cy="246905"/>
          </a:xfrm>
        </p:grpSpPr>
        <p:sp>
          <p:nvSpPr>
            <p:cNvPr id="911" name="SMARTInkShape-3171">
              <a:extLst>
                <a:ext uri="{FF2B5EF4-FFF2-40B4-BE49-F238E27FC236}">
                  <a16:creationId xmlns:a16="http://schemas.microsoft.com/office/drawing/2014/main" id="{97135587-D0C3-14BB-269B-BDAE45B3C2AC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4477477" y="2867544"/>
              <a:ext cx="208824" cy="148253"/>
            </a:xfrm>
            <a:custGeom>
              <a:avLst/>
              <a:gdLst/>
              <a:ahLst/>
              <a:cxnLst/>
              <a:rect l="0" t="0" r="0" b="0"/>
              <a:pathLst>
                <a:path w="208824" h="148253">
                  <a:moveTo>
                    <a:pt x="132623" y="28056"/>
                  </a:moveTo>
                  <a:lnTo>
                    <a:pt x="132623" y="28056"/>
                  </a:lnTo>
                  <a:lnTo>
                    <a:pt x="140824" y="28056"/>
                  </a:lnTo>
                  <a:lnTo>
                    <a:pt x="133831" y="19855"/>
                  </a:lnTo>
                  <a:lnTo>
                    <a:pt x="131803" y="11188"/>
                  </a:lnTo>
                  <a:lnTo>
                    <a:pt x="127673" y="5390"/>
                  </a:lnTo>
                  <a:lnTo>
                    <a:pt x="122309" y="2107"/>
                  </a:lnTo>
                  <a:lnTo>
                    <a:pt x="110243" y="0"/>
                  </a:lnTo>
                  <a:lnTo>
                    <a:pt x="69063" y="9911"/>
                  </a:lnTo>
                  <a:lnTo>
                    <a:pt x="61674" y="12784"/>
                  </a:lnTo>
                  <a:lnTo>
                    <a:pt x="41163" y="31998"/>
                  </a:lnTo>
                  <a:lnTo>
                    <a:pt x="7559" y="75439"/>
                  </a:lnTo>
                  <a:lnTo>
                    <a:pt x="2955" y="89332"/>
                  </a:lnTo>
                  <a:lnTo>
                    <a:pt x="0" y="119064"/>
                  </a:lnTo>
                  <a:lnTo>
                    <a:pt x="4546" y="138865"/>
                  </a:lnTo>
                  <a:lnTo>
                    <a:pt x="8080" y="143203"/>
                  </a:lnTo>
                  <a:lnTo>
                    <a:pt x="17650" y="148025"/>
                  </a:lnTo>
                  <a:lnTo>
                    <a:pt x="22108" y="148252"/>
                  </a:lnTo>
                  <a:lnTo>
                    <a:pt x="34497" y="143515"/>
                  </a:lnTo>
                  <a:lnTo>
                    <a:pt x="45266" y="138285"/>
                  </a:lnTo>
                  <a:lnTo>
                    <a:pt x="63231" y="119278"/>
                  </a:lnTo>
                  <a:lnTo>
                    <a:pt x="91003" y="73700"/>
                  </a:lnTo>
                  <a:lnTo>
                    <a:pt x="102121" y="59088"/>
                  </a:lnTo>
                  <a:lnTo>
                    <a:pt x="100370" y="60545"/>
                  </a:lnTo>
                  <a:lnTo>
                    <a:pt x="98421" y="62415"/>
                  </a:lnTo>
                  <a:lnTo>
                    <a:pt x="96255" y="70138"/>
                  </a:lnTo>
                  <a:lnTo>
                    <a:pt x="94865" y="87286"/>
                  </a:lnTo>
                  <a:lnTo>
                    <a:pt x="104244" y="125731"/>
                  </a:lnTo>
                  <a:lnTo>
                    <a:pt x="108721" y="134261"/>
                  </a:lnTo>
                  <a:lnTo>
                    <a:pt x="111396" y="136959"/>
                  </a:lnTo>
                  <a:lnTo>
                    <a:pt x="117193" y="139958"/>
                  </a:lnTo>
                  <a:lnTo>
                    <a:pt x="154152" y="142145"/>
                  </a:lnTo>
                  <a:lnTo>
                    <a:pt x="175926" y="137238"/>
                  </a:lnTo>
                  <a:lnTo>
                    <a:pt x="208823" y="12330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2" name="SMARTInkShape-3172">
              <a:extLst>
                <a:ext uri="{FF2B5EF4-FFF2-40B4-BE49-F238E27FC236}">
                  <a16:creationId xmlns:a16="http://schemas.microsoft.com/office/drawing/2014/main" id="{05573543-6EE8-2951-1AF3-AED678499E67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4728544" y="2771775"/>
              <a:ext cx="91107" cy="246905"/>
            </a:xfrm>
            <a:custGeom>
              <a:avLst/>
              <a:gdLst/>
              <a:ahLst/>
              <a:cxnLst/>
              <a:rect l="0" t="0" r="0" b="0"/>
              <a:pathLst>
                <a:path w="91107" h="246905">
                  <a:moveTo>
                    <a:pt x="33956" y="0"/>
                  </a:moveTo>
                  <a:lnTo>
                    <a:pt x="33956" y="0"/>
                  </a:lnTo>
                  <a:lnTo>
                    <a:pt x="28900" y="36628"/>
                  </a:lnTo>
                  <a:lnTo>
                    <a:pt x="20699" y="76352"/>
                  </a:lnTo>
                  <a:lnTo>
                    <a:pt x="11566" y="116579"/>
                  </a:lnTo>
                  <a:lnTo>
                    <a:pt x="6603" y="155006"/>
                  </a:lnTo>
                  <a:lnTo>
                    <a:pt x="2800" y="195522"/>
                  </a:lnTo>
                  <a:lnTo>
                    <a:pt x="0" y="210724"/>
                  </a:lnTo>
                  <a:lnTo>
                    <a:pt x="4463" y="239155"/>
                  </a:lnTo>
                  <a:lnTo>
                    <a:pt x="6886" y="241987"/>
                  </a:lnTo>
                  <a:lnTo>
                    <a:pt x="15222" y="245133"/>
                  </a:lnTo>
                  <a:lnTo>
                    <a:pt x="26758" y="246904"/>
                  </a:lnTo>
                  <a:lnTo>
                    <a:pt x="54288" y="239899"/>
                  </a:lnTo>
                  <a:lnTo>
                    <a:pt x="91106" y="2190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3" name="SMARTInkShape-3173">
              <a:extLst>
                <a:ext uri="{FF2B5EF4-FFF2-40B4-BE49-F238E27FC236}">
                  <a16:creationId xmlns:a16="http://schemas.microsoft.com/office/drawing/2014/main" id="{5B00954C-7CB7-AE8B-C529-C53B1D9D0F2D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4714875" y="2924175"/>
              <a:ext cx="123826" cy="28576"/>
            </a:xfrm>
            <a:custGeom>
              <a:avLst/>
              <a:gdLst/>
              <a:ahLst/>
              <a:cxnLst/>
              <a:rect l="0" t="0" r="0" b="0"/>
              <a:pathLst>
                <a:path w="123826" h="28576">
                  <a:moveTo>
                    <a:pt x="0" y="28575"/>
                  </a:moveTo>
                  <a:lnTo>
                    <a:pt x="0" y="28575"/>
                  </a:lnTo>
                  <a:lnTo>
                    <a:pt x="0" y="23519"/>
                  </a:lnTo>
                  <a:lnTo>
                    <a:pt x="2822" y="18214"/>
                  </a:lnTo>
                  <a:lnTo>
                    <a:pt x="5056" y="15318"/>
                  </a:lnTo>
                  <a:lnTo>
                    <a:pt x="16005" y="12099"/>
                  </a:lnTo>
                  <a:lnTo>
                    <a:pt x="53961" y="4977"/>
                  </a:lnTo>
                  <a:lnTo>
                    <a:pt x="1238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21" name="SMARTInkShape-Group548">
            <a:extLst>
              <a:ext uri="{FF2B5EF4-FFF2-40B4-BE49-F238E27FC236}">
                <a16:creationId xmlns:a16="http://schemas.microsoft.com/office/drawing/2014/main" id="{85B657FD-D782-F4EE-F190-8F563F960A00}"/>
              </a:ext>
            </a:extLst>
          </p:cNvPr>
          <p:cNvGrpSpPr/>
          <p:nvPr/>
        </p:nvGrpSpPr>
        <p:grpSpPr>
          <a:xfrm>
            <a:off x="5335880" y="2753509"/>
            <a:ext cx="798221" cy="275442"/>
            <a:chOff x="5335880" y="2753509"/>
            <a:chExt cx="798221" cy="275442"/>
          </a:xfrm>
        </p:grpSpPr>
        <p:sp>
          <p:nvSpPr>
            <p:cNvPr id="915" name="SMARTInkShape-3174">
              <a:extLst>
                <a:ext uri="{FF2B5EF4-FFF2-40B4-BE49-F238E27FC236}">
                  <a16:creationId xmlns:a16="http://schemas.microsoft.com/office/drawing/2014/main" id="{1BFAC559-FE1E-CE66-19D7-2B603B66446B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5335880" y="2753509"/>
              <a:ext cx="54878" cy="275442"/>
            </a:xfrm>
            <a:custGeom>
              <a:avLst/>
              <a:gdLst/>
              <a:ahLst/>
              <a:cxnLst/>
              <a:rect l="0" t="0" r="0" b="0"/>
              <a:pathLst>
                <a:path w="54878" h="275442">
                  <a:moveTo>
                    <a:pt x="45745" y="18266"/>
                  </a:moveTo>
                  <a:lnTo>
                    <a:pt x="45745" y="18266"/>
                  </a:lnTo>
                  <a:lnTo>
                    <a:pt x="45745" y="8153"/>
                  </a:lnTo>
                  <a:lnTo>
                    <a:pt x="46803" y="5174"/>
                  </a:lnTo>
                  <a:lnTo>
                    <a:pt x="48567" y="3188"/>
                  </a:lnTo>
                  <a:lnTo>
                    <a:pt x="53946" y="0"/>
                  </a:lnTo>
                  <a:lnTo>
                    <a:pt x="54387" y="797"/>
                  </a:lnTo>
                  <a:lnTo>
                    <a:pt x="54877" y="4505"/>
                  </a:lnTo>
                  <a:lnTo>
                    <a:pt x="44857" y="44911"/>
                  </a:lnTo>
                  <a:lnTo>
                    <a:pt x="32869" y="92203"/>
                  </a:lnTo>
                  <a:lnTo>
                    <a:pt x="23468" y="132483"/>
                  </a:lnTo>
                  <a:lnTo>
                    <a:pt x="13980" y="172876"/>
                  </a:lnTo>
                  <a:lnTo>
                    <a:pt x="4466" y="211655"/>
                  </a:lnTo>
                  <a:lnTo>
                    <a:pt x="0" y="244899"/>
                  </a:lnTo>
                  <a:lnTo>
                    <a:pt x="7645" y="27544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6" name="SMARTInkShape-3175">
              <a:extLst>
                <a:ext uri="{FF2B5EF4-FFF2-40B4-BE49-F238E27FC236}">
                  <a16:creationId xmlns:a16="http://schemas.microsoft.com/office/drawing/2014/main" id="{FE2B7CD5-EB2D-7449-3DAC-D9B25B542D7B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5430015" y="2859265"/>
              <a:ext cx="199261" cy="150540"/>
            </a:xfrm>
            <a:custGeom>
              <a:avLst/>
              <a:gdLst/>
              <a:ahLst/>
              <a:cxnLst/>
              <a:rect l="0" t="0" r="0" b="0"/>
              <a:pathLst>
                <a:path w="199261" h="150540">
                  <a:moveTo>
                    <a:pt x="37335" y="74435"/>
                  </a:moveTo>
                  <a:lnTo>
                    <a:pt x="37335" y="74435"/>
                  </a:lnTo>
                  <a:lnTo>
                    <a:pt x="78649" y="74435"/>
                  </a:lnTo>
                  <a:lnTo>
                    <a:pt x="84977" y="71613"/>
                  </a:lnTo>
                  <a:lnTo>
                    <a:pt x="91317" y="67889"/>
                  </a:lnTo>
                  <a:lnTo>
                    <a:pt x="104011" y="65499"/>
                  </a:lnTo>
                  <a:lnTo>
                    <a:pt x="126431" y="63929"/>
                  </a:lnTo>
                  <a:lnTo>
                    <a:pt x="147140" y="55216"/>
                  </a:lnTo>
                  <a:lnTo>
                    <a:pt x="148638" y="53156"/>
                  </a:lnTo>
                  <a:lnTo>
                    <a:pt x="150303" y="48044"/>
                  </a:lnTo>
                  <a:lnTo>
                    <a:pt x="151583" y="23596"/>
                  </a:lnTo>
                  <a:lnTo>
                    <a:pt x="150542" y="21492"/>
                  </a:lnTo>
                  <a:lnTo>
                    <a:pt x="148790" y="20090"/>
                  </a:lnTo>
                  <a:lnTo>
                    <a:pt x="104390" y="2206"/>
                  </a:lnTo>
                  <a:lnTo>
                    <a:pt x="94300" y="0"/>
                  </a:lnTo>
                  <a:lnTo>
                    <a:pt x="80644" y="4664"/>
                  </a:lnTo>
                  <a:lnTo>
                    <a:pt x="46006" y="24905"/>
                  </a:lnTo>
                  <a:lnTo>
                    <a:pt x="7949" y="64991"/>
                  </a:lnTo>
                  <a:lnTo>
                    <a:pt x="3108" y="78705"/>
                  </a:lnTo>
                  <a:lnTo>
                    <a:pt x="0" y="108321"/>
                  </a:lnTo>
                  <a:lnTo>
                    <a:pt x="5219" y="121599"/>
                  </a:lnTo>
                  <a:lnTo>
                    <a:pt x="9574" y="128102"/>
                  </a:lnTo>
                  <a:lnTo>
                    <a:pt x="22880" y="138151"/>
                  </a:lnTo>
                  <a:lnTo>
                    <a:pt x="47181" y="148169"/>
                  </a:lnTo>
                  <a:lnTo>
                    <a:pt x="84984" y="150148"/>
                  </a:lnTo>
                  <a:lnTo>
                    <a:pt x="127573" y="150539"/>
                  </a:lnTo>
                  <a:lnTo>
                    <a:pt x="199260" y="14111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7" name="SMARTInkShape-3176">
              <a:extLst>
                <a:ext uri="{FF2B5EF4-FFF2-40B4-BE49-F238E27FC236}">
                  <a16:creationId xmlns:a16="http://schemas.microsoft.com/office/drawing/2014/main" id="{FE544E49-39A0-2010-4654-D0DB6A041A29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5648894" y="2895613"/>
              <a:ext cx="170882" cy="112829"/>
            </a:xfrm>
            <a:custGeom>
              <a:avLst/>
              <a:gdLst/>
              <a:ahLst/>
              <a:cxnLst/>
              <a:rect l="0" t="0" r="0" b="0"/>
              <a:pathLst>
                <a:path w="170882" h="112829">
                  <a:moveTo>
                    <a:pt x="123256" y="38087"/>
                  </a:moveTo>
                  <a:lnTo>
                    <a:pt x="123256" y="38087"/>
                  </a:lnTo>
                  <a:lnTo>
                    <a:pt x="123256" y="33031"/>
                  </a:lnTo>
                  <a:lnTo>
                    <a:pt x="122198" y="31541"/>
                  </a:lnTo>
                  <a:lnTo>
                    <a:pt x="120434" y="30548"/>
                  </a:lnTo>
                  <a:lnTo>
                    <a:pt x="118200" y="29886"/>
                  </a:lnTo>
                  <a:lnTo>
                    <a:pt x="116711" y="28386"/>
                  </a:lnTo>
                  <a:lnTo>
                    <a:pt x="114124" y="20477"/>
                  </a:lnTo>
                  <a:lnTo>
                    <a:pt x="113847" y="14407"/>
                  </a:lnTo>
                  <a:lnTo>
                    <a:pt x="110960" y="8865"/>
                  </a:lnTo>
                  <a:lnTo>
                    <a:pt x="108708" y="5905"/>
                  </a:lnTo>
                  <a:lnTo>
                    <a:pt x="103386" y="2618"/>
                  </a:lnTo>
                  <a:lnTo>
                    <a:pt x="91343" y="506"/>
                  </a:lnTo>
                  <a:lnTo>
                    <a:pt x="62927" y="0"/>
                  </a:lnTo>
                  <a:lnTo>
                    <a:pt x="56579" y="2815"/>
                  </a:lnTo>
                  <a:lnTo>
                    <a:pt x="29992" y="24002"/>
                  </a:lnTo>
                  <a:lnTo>
                    <a:pt x="26155" y="25522"/>
                  </a:lnTo>
                  <a:lnTo>
                    <a:pt x="19069" y="32855"/>
                  </a:lnTo>
                  <a:lnTo>
                    <a:pt x="5897" y="59866"/>
                  </a:lnTo>
                  <a:lnTo>
                    <a:pt x="0" y="96213"/>
                  </a:lnTo>
                  <a:lnTo>
                    <a:pt x="2506" y="103785"/>
                  </a:lnTo>
                  <a:lnTo>
                    <a:pt x="7682" y="112213"/>
                  </a:lnTo>
                  <a:lnTo>
                    <a:pt x="9165" y="111845"/>
                  </a:lnTo>
                  <a:lnTo>
                    <a:pt x="49966" y="82401"/>
                  </a:lnTo>
                  <a:lnTo>
                    <a:pt x="59677" y="67915"/>
                  </a:lnTo>
                  <a:lnTo>
                    <a:pt x="75189" y="38679"/>
                  </a:lnTo>
                  <a:lnTo>
                    <a:pt x="75626" y="83218"/>
                  </a:lnTo>
                  <a:lnTo>
                    <a:pt x="75628" y="87224"/>
                  </a:lnTo>
                  <a:lnTo>
                    <a:pt x="76687" y="89895"/>
                  </a:lnTo>
                  <a:lnTo>
                    <a:pt x="78451" y="91675"/>
                  </a:lnTo>
                  <a:lnTo>
                    <a:pt x="80687" y="92863"/>
                  </a:lnTo>
                  <a:lnTo>
                    <a:pt x="82176" y="94712"/>
                  </a:lnTo>
                  <a:lnTo>
                    <a:pt x="83832" y="99590"/>
                  </a:lnTo>
                  <a:lnTo>
                    <a:pt x="86390" y="101314"/>
                  </a:lnTo>
                  <a:lnTo>
                    <a:pt x="129902" y="112828"/>
                  </a:lnTo>
                  <a:lnTo>
                    <a:pt x="170881" y="10476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8" name="SMARTInkShape-3177">
              <a:extLst>
                <a:ext uri="{FF2B5EF4-FFF2-40B4-BE49-F238E27FC236}">
                  <a16:creationId xmlns:a16="http://schemas.microsoft.com/office/drawing/2014/main" id="{E77B1497-4CFD-3909-2F04-4EB8B8132BF9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5819775" y="2895764"/>
              <a:ext cx="122109" cy="123662"/>
            </a:xfrm>
            <a:custGeom>
              <a:avLst/>
              <a:gdLst/>
              <a:ahLst/>
              <a:cxnLst/>
              <a:rect l="0" t="0" r="0" b="0"/>
              <a:pathLst>
                <a:path w="122109" h="123662">
                  <a:moveTo>
                    <a:pt x="104775" y="37936"/>
                  </a:moveTo>
                  <a:lnTo>
                    <a:pt x="104775" y="37936"/>
                  </a:lnTo>
                  <a:lnTo>
                    <a:pt x="119963" y="21690"/>
                  </a:lnTo>
                  <a:lnTo>
                    <a:pt x="122108" y="15546"/>
                  </a:lnTo>
                  <a:lnTo>
                    <a:pt x="121622" y="12426"/>
                  </a:lnTo>
                  <a:lnTo>
                    <a:pt x="118259" y="6137"/>
                  </a:lnTo>
                  <a:lnTo>
                    <a:pt x="115881" y="4037"/>
                  </a:lnTo>
                  <a:lnTo>
                    <a:pt x="110417" y="1703"/>
                  </a:lnTo>
                  <a:lnTo>
                    <a:pt x="78755" y="0"/>
                  </a:lnTo>
                  <a:lnTo>
                    <a:pt x="66399" y="5553"/>
                  </a:lnTo>
                  <a:lnTo>
                    <a:pt x="38911" y="25254"/>
                  </a:lnTo>
                  <a:lnTo>
                    <a:pt x="35466" y="26307"/>
                  </a:lnTo>
                  <a:lnTo>
                    <a:pt x="33170" y="29125"/>
                  </a:lnTo>
                  <a:lnTo>
                    <a:pt x="30617" y="37901"/>
                  </a:lnTo>
                  <a:lnTo>
                    <a:pt x="30995" y="42146"/>
                  </a:lnTo>
                  <a:lnTo>
                    <a:pt x="34238" y="49684"/>
                  </a:lnTo>
                  <a:lnTo>
                    <a:pt x="42011" y="59879"/>
                  </a:lnTo>
                  <a:lnTo>
                    <a:pt x="84577" y="82728"/>
                  </a:lnTo>
                  <a:lnTo>
                    <a:pt x="88135" y="83673"/>
                  </a:lnTo>
                  <a:lnTo>
                    <a:pt x="94909" y="90366"/>
                  </a:lnTo>
                  <a:lnTo>
                    <a:pt x="98197" y="95114"/>
                  </a:lnTo>
                  <a:lnTo>
                    <a:pt x="99332" y="99338"/>
                  </a:lnTo>
                  <a:lnTo>
                    <a:pt x="99030" y="103212"/>
                  </a:lnTo>
                  <a:lnTo>
                    <a:pt x="97770" y="106854"/>
                  </a:lnTo>
                  <a:lnTo>
                    <a:pt x="95872" y="109281"/>
                  </a:lnTo>
                  <a:lnTo>
                    <a:pt x="77157" y="118553"/>
                  </a:lnTo>
                  <a:lnTo>
                    <a:pt x="32880" y="123212"/>
                  </a:lnTo>
                  <a:lnTo>
                    <a:pt x="0" y="12366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9" name="SMARTInkShape-3178">
              <a:extLst>
                <a:ext uri="{FF2B5EF4-FFF2-40B4-BE49-F238E27FC236}">
                  <a16:creationId xmlns:a16="http://schemas.microsoft.com/office/drawing/2014/main" id="{677AE2D4-7AFD-1345-939B-AE6C0D6CA99D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5973745" y="2785769"/>
              <a:ext cx="103206" cy="214511"/>
            </a:xfrm>
            <a:custGeom>
              <a:avLst/>
              <a:gdLst/>
              <a:ahLst/>
              <a:cxnLst/>
              <a:rect l="0" t="0" r="0" b="0"/>
              <a:pathLst>
                <a:path w="103206" h="214511">
                  <a:moveTo>
                    <a:pt x="74630" y="5056"/>
                  </a:moveTo>
                  <a:lnTo>
                    <a:pt x="74630" y="5056"/>
                  </a:lnTo>
                  <a:lnTo>
                    <a:pt x="74630" y="0"/>
                  </a:lnTo>
                  <a:lnTo>
                    <a:pt x="73572" y="627"/>
                  </a:lnTo>
                  <a:lnTo>
                    <a:pt x="67026" y="12681"/>
                  </a:lnTo>
                  <a:lnTo>
                    <a:pt x="50178" y="55271"/>
                  </a:lnTo>
                  <a:lnTo>
                    <a:pt x="35935" y="100272"/>
                  </a:lnTo>
                  <a:lnTo>
                    <a:pt x="30975" y="112991"/>
                  </a:lnTo>
                  <a:lnTo>
                    <a:pt x="26064" y="133110"/>
                  </a:lnTo>
                  <a:lnTo>
                    <a:pt x="6378" y="177903"/>
                  </a:lnTo>
                  <a:lnTo>
                    <a:pt x="1963" y="189827"/>
                  </a:lnTo>
                  <a:lnTo>
                    <a:pt x="0" y="202182"/>
                  </a:lnTo>
                  <a:lnTo>
                    <a:pt x="534" y="206323"/>
                  </a:lnTo>
                  <a:lnTo>
                    <a:pt x="1950" y="209084"/>
                  </a:lnTo>
                  <a:lnTo>
                    <a:pt x="3952" y="210925"/>
                  </a:lnTo>
                  <a:lnTo>
                    <a:pt x="8998" y="212970"/>
                  </a:lnTo>
                  <a:lnTo>
                    <a:pt x="30241" y="214510"/>
                  </a:lnTo>
                  <a:lnTo>
                    <a:pt x="70694" y="201340"/>
                  </a:lnTo>
                  <a:lnTo>
                    <a:pt x="103205" y="18603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0" name="SMARTInkShape-3179">
              <a:extLst>
                <a:ext uri="{FF2B5EF4-FFF2-40B4-BE49-F238E27FC236}">
                  <a16:creationId xmlns:a16="http://schemas.microsoft.com/office/drawing/2014/main" id="{9C26B56F-0F83-C319-30D4-B8BC7B4FB7C3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5981700" y="2876550"/>
              <a:ext cx="152401" cy="19051"/>
            </a:xfrm>
            <a:custGeom>
              <a:avLst/>
              <a:gdLst/>
              <a:ahLst/>
              <a:cxnLst/>
              <a:rect l="0" t="0" r="0" b="0"/>
              <a:pathLst>
                <a:path w="152401" h="19051">
                  <a:moveTo>
                    <a:pt x="0" y="19050"/>
                  </a:moveTo>
                  <a:lnTo>
                    <a:pt x="0" y="19050"/>
                  </a:lnTo>
                  <a:lnTo>
                    <a:pt x="18363" y="17992"/>
                  </a:lnTo>
                  <a:lnTo>
                    <a:pt x="58314" y="10849"/>
                  </a:lnTo>
                  <a:lnTo>
                    <a:pt x="104928" y="2160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24" name="SMARTInkShape-Group549">
            <a:extLst>
              <a:ext uri="{FF2B5EF4-FFF2-40B4-BE49-F238E27FC236}">
                <a16:creationId xmlns:a16="http://schemas.microsoft.com/office/drawing/2014/main" id="{857BBDA2-2C52-C64C-007F-18B46B244533}"/>
              </a:ext>
            </a:extLst>
          </p:cNvPr>
          <p:cNvGrpSpPr/>
          <p:nvPr/>
        </p:nvGrpSpPr>
        <p:grpSpPr>
          <a:xfrm>
            <a:off x="6449006" y="2886191"/>
            <a:ext cx="320892" cy="152285"/>
            <a:chOff x="6449006" y="2886191"/>
            <a:chExt cx="320892" cy="152285"/>
          </a:xfrm>
        </p:grpSpPr>
        <p:sp>
          <p:nvSpPr>
            <p:cNvPr id="922" name="SMARTInkShape-3180">
              <a:extLst>
                <a:ext uri="{FF2B5EF4-FFF2-40B4-BE49-F238E27FC236}">
                  <a16:creationId xmlns:a16="http://schemas.microsoft.com/office/drawing/2014/main" id="{6C19AA7E-8546-88AA-9EC6-B9B315453322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6449006" y="2905241"/>
              <a:ext cx="170870" cy="109746"/>
            </a:xfrm>
            <a:custGeom>
              <a:avLst/>
              <a:gdLst/>
              <a:ahLst/>
              <a:cxnLst/>
              <a:rect l="0" t="0" r="0" b="0"/>
              <a:pathLst>
                <a:path w="170870" h="109746">
                  <a:moveTo>
                    <a:pt x="132769" y="18934"/>
                  </a:moveTo>
                  <a:lnTo>
                    <a:pt x="132769" y="18934"/>
                  </a:lnTo>
                  <a:lnTo>
                    <a:pt x="140969" y="18934"/>
                  </a:lnTo>
                  <a:lnTo>
                    <a:pt x="132801" y="9444"/>
                  </a:lnTo>
                  <a:lnTo>
                    <a:pt x="119515" y="9412"/>
                  </a:lnTo>
                  <a:lnTo>
                    <a:pt x="117583" y="8353"/>
                  </a:lnTo>
                  <a:lnTo>
                    <a:pt x="116295" y="6588"/>
                  </a:lnTo>
                  <a:lnTo>
                    <a:pt x="115436" y="4353"/>
                  </a:lnTo>
                  <a:lnTo>
                    <a:pt x="113806" y="2863"/>
                  </a:lnTo>
                  <a:lnTo>
                    <a:pt x="109171" y="1209"/>
                  </a:lnTo>
                  <a:lnTo>
                    <a:pt x="83173" y="0"/>
                  </a:lnTo>
                  <a:lnTo>
                    <a:pt x="67745" y="4975"/>
                  </a:lnTo>
                  <a:lnTo>
                    <a:pt x="23692" y="34039"/>
                  </a:lnTo>
                  <a:lnTo>
                    <a:pt x="12725" y="45164"/>
                  </a:lnTo>
                  <a:lnTo>
                    <a:pt x="6038" y="55639"/>
                  </a:lnTo>
                  <a:lnTo>
                    <a:pt x="1381" y="73437"/>
                  </a:lnTo>
                  <a:lnTo>
                    <a:pt x="0" y="87059"/>
                  </a:lnTo>
                  <a:lnTo>
                    <a:pt x="2499" y="94367"/>
                  </a:lnTo>
                  <a:lnTo>
                    <a:pt x="4647" y="97798"/>
                  </a:lnTo>
                  <a:lnTo>
                    <a:pt x="7138" y="100085"/>
                  </a:lnTo>
                  <a:lnTo>
                    <a:pt x="26881" y="109113"/>
                  </a:lnTo>
                  <a:lnTo>
                    <a:pt x="31484" y="109745"/>
                  </a:lnTo>
                  <a:lnTo>
                    <a:pt x="49843" y="105537"/>
                  </a:lnTo>
                  <a:lnTo>
                    <a:pt x="56402" y="102227"/>
                  </a:lnTo>
                  <a:lnTo>
                    <a:pt x="101615" y="71304"/>
                  </a:lnTo>
                  <a:lnTo>
                    <a:pt x="105649" y="69722"/>
                  </a:lnTo>
                  <a:lnTo>
                    <a:pt x="112955" y="62320"/>
                  </a:lnTo>
                  <a:lnTo>
                    <a:pt x="138031" y="23198"/>
                  </a:lnTo>
                  <a:lnTo>
                    <a:pt x="141732" y="11434"/>
                  </a:lnTo>
                  <a:lnTo>
                    <a:pt x="135638" y="23959"/>
                  </a:lnTo>
                  <a:lnTo>
                    <a:pt x="124201" y="70071"/>
                  </a:lnTo>
                  <a:lnTo>
                    <a:pt x="123670" y="82584"/>
                  </a:lnTo>
                  <a:lnTo>
                    <a:pt x="124587" y="86767"/>
                  </a:lnTo>
                  <a:lnTo>
                    <a:pt x="126255" y="89557"/>
                  </a:lnTo>
                  <a:lnTo>
                    <a:pt x="128427" y="91415"/>
                  </a:lnTo>
                  <a:lnTo>
                    <a:pt x="133661" y="93481"/>
                  </a:lnTo>
                  <a:lnTo>
                    <a:pt x="170869" y="9513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3" name="SMARTInkShape-3181">
              <a:extLst>
                <a:ext uri="{FF2B5EF4-FFF2-40B4-BE49-F238E27FC236}">
                  <a16:creationId xmlns:a16="http://schemas.microsoft.com/office/drawing/2014/main" id="{8A940BCA-6DA9-A904-BBE1-93C04729140F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6667500" y="2886191"/>
              <a:ext cx="102398" cy="152285"/>
            </a:xfrm>
            <a:custGeom>
              <a:avLst/>
              <a:gdLst/>
              <a:ahLst/>
              <a:cxnLst/>
              <a:rect l="0" t="0" r="0" b="0"/>
              <a:pathLst>
                <a:path w="102398" h="152285">
                  <a:moveTo>
                    <a:pt x="95250" y="9409"/>
                  </a:moveTo>
                  <a:lnTo>
                    <a:pt x="95250" y="9409"/>
                  </a:lnTo>
                  <a:lnTo>
                    <a:pt x="100306" y="4353"/>
                  </a:lnTo>
                  <a:lnTo>
                    <a:pt x="100737" y="2863"/>
                  </a:lnTo>
                  <a:lnTo>
                    <a:pt x="99967" y="1870"/>
                  </a:lnTo>
                  <a:lnTo>
                    <a:pt x="96181" y="276"/>
                  </a:lnTo>
                  <a:lnTo>
                    <a:pt x="85413" y="0"/>
                  </a:lnTo>
                  <a:lnTo>
                    <a:pt x="68817" y="4975"/>
                  </a:lnTo>
                  <a:lnTo>
                    <a:pt x="51850" y="16137"/>
                  </a:lnTo>
                  <a:lnTo>
                    <a:pt x="44917" y="22277"/>
                  </a:lnTo>
                  <a:lnTo>
                    <a:pt x="41130" y="28534"/>
                  </a:lnTo>
                  <a:lnTo>
                    <a:pt x="38998" y="40828"/>
                  </a:lnTo>
                  <a:lnTo>
                    <a:pt x="38698" y="46230"/>
                  </a:lnTo>
                  <a:lnTo>
                    <a:pt x="41188" y="55054"/>
                  </a:lnTo>
                  <a:lnTo>
                    <a:pt x="49881" y="68371"/>
                  </a:lnTo>
                  <a:lnTo>
                    <a:pt x="56037" y="73714"/>
                  </a:lnTo>
                  <a:lnTo>
                    <a:pt x="96748" y="106542"/>
                  </a:lnTo>
                  <a:lnTo>
                    <a:pt x="101207" y="113610"/>
                  </a:lnTo>
                  <a:lnTo>
                    <a:pt x="102397" y="116976"/>
                  </a:lnTo>
                  <a:lnTo>
                    <a:pt x="102131" y="120279"/>
                  </a:lnTo>
                  <a:lnTo>
                    <a:pt x="96365" y="131319"/>
                  </a:lnTo>
                  <a:lnTo>
                    <a:pt x="87147" y="141267"/>
                  </a:lnTo>
                  <a:lnTo>
                    <a:pt x="50114" y="150921"/>
                  </a:lnTo>
                  <a:lnTo>
                    <a:pt x="0" y="15228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33" name="SMARTInkShape-Group550">
            <a:extLst>
              <a:ext uri="{FF2B5EF4-FFF2-40B4-BE49-F238E27FC236}">
                <a16:creationId xmlns:a16="http://schemas.microsoft.com/office/drawing/2014/main" id="{6435F8D4-7CA1-A867-C281-99EBBE6769AD}"/>
              </a:ext>
            </a:extLst>
          </p:cNvPr>
          <p:cNvGrpSpPr/>
          <p:nvPr/>
        </p:nvGrpSpPr>
        <p:grpSpPr>
          <a:xfrm>
            <a:off x="7155604" y="2819792"/>
            <a:ext cx="1490541" cy="247259"/>
            <a:chOff x="7155604" y="2819792"/>
            <a:chExt cx="1490541" cy="247259"/>
          </a:xfrm>
        </p:grpSpPr>
        <p:sp>
          <p:nvSpPr>
            <p:cNvPr id="925" name="SMARTInkShape-3182">
              <a:extLst>
                <a:ext uri="{FF2B5EF4-FFF2-40B4-BE49-F238E27FC236}">
                  <a16:creationId xmlns:a16="http://schemas.microsoft.com/office/drawing/2014/main" id="{0DF2CD7C-6DC4-AB67-1E97-5F08923C45CF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8087838" y="2906876"/>
              <a:ext cx="349694" cy="121919"/>
            </a:xfrm>
            <a:custGeom>
              <a:avLst/>
              <a:gdLst/>
              <a:ahLst/>
              <a:cxnLst/>
              <a:rect l="0" t="0" r="0" b="0"/>
              <a:pathLst>
                <a:path w="349694" h="121919">
                  <a:moveTo>
                    <a:pt x="17937" y="36349"/>
                  </a:moveTo>
                  <a:lnTo>
                    <a:pt x="17937" y="36349"/>
                  </a:lnTo>
                  <a:lnTo>
                    <a:pt x="63650" y="36349"/>
                  </a:lnTo>
                  <a:lnTo>
                    <a:pt x="107244" y="27216"/>
                  </a:lnTo>
                  <a:lnTo>
                    <a:pt x="109224" y="26027"/>
                  </a:lnTo>
                  <a:lnTo>
                    <a:pt x="110545" y="24177"/>
                  </a:lnTo>
                  <a:lnTo>
                    <a:pt x="111426" y="21884"/>
                  </a:lnTo>
                  <a:lnTo>
                    <a:pt x="110955" y="20355"/>
                  </a:lnTo>
                  <a:lnTo>
                    <a:pt x="109582" y="19337"/>
                  </a:lnTo>
                  <a:lnTo>
                    <a:pt x="107609" y="18657"/>
                  </a:lnTo>
                  <a:lnTo>
                    <a:pt x="85695" y="4161"/>
                  </a:lnTo>
                  <a:lnTo>
                    <a:pt x="68117" y="0"/>
                  </a:lnTo>
                  <a:lnTo>
                    <a:pt x="55761" y="1850"/>
                  </a:lnTo>
                  <a:lnTo>
                    <a:pt x="30583" y="11660"/>
                  </a:lnTo>
                  <a:lnTo>
                    <a:pt x="11571" y="25741"/>
                  </a:lnTo>
                  <a:lnTo>
                    <a:pt x="4524" y="40101"/>
                  </a:lnTo>
                  <a:lnTo>
                    <a:pt x="0" y="70134"/>
                  </a:lnTo>
                  <a:lnTo>
                    <a:pt x="7185" y="107362"/>
                  </a:lnTo>
                  <a:lnTo>
                    <a:pt x="13105" y="116069"/>
                  </a:lnTo>
                  <a:lnTo>
                    <a:pt x="18612" y="119405"/>
                  </a:lnTo>
                  <a:lnTo>
                    <a:pt x="30770" y="121547"/>
                  </a:lnTo>
                  <a:lnTo>
                    <a:pt x="40202" y="121918"/>
                  </a:lnTo>
                  <a:lnTo>
                    <a:pt x="84861" y="102770"/>
                  </a:lnTo>
                  <a:lnTo>
                    <a:pt x="95305" y="96561"/>
                  </a:lnTo>
                  <a:lnTo>
                    <a:pt x="139430" y="49309"/>
                  </a:lnTo>
                  <a:lnTo>
                    <a:pt x="160528" y="36517"/>
                  </a:lnTo>
                  <a:lnTo>
                    <a:pt x="168988" y="44565"/>
                  </a:lnTo>
                  <a:lnTo>
                    <a:pt x="169937" y="50543"/>
                  </a:lnTo>
                  <a:lnTo>
                    <a:pt x="170218" y="64073"/>
                  </a:lnTo>
                  <a:lnTo>
                    <a:pt x="167462" y="72659"/>
                  </a:lnTo>
                  <a:lnTo>
                    <a:pt x="162124" y="81739"/>
                  </a:lnTo>
                  <a:lnTo>
                    <a:pt x="160013" y="97683"/>
                  </a:lnTo>
                  <a:lnTo>
                    <a:pt x="153324" y="112121"/>
                  </a:lnTo>
                  <a:lnTo>
                    <a:pt x="151689" y="120108"/>
                  </a:lnTo>
                  <a:lnTo>
                    <a:pt x="152613" y="120763"/>
                  </a:lnTo>
                  <a:lnTo>
                    <a:pt x="156463" y="121492"/>
                  </a:lnTo>
                  <a:lnTo>
                    <a:pt x="169635" y="111788"/>
                  </a:lnTo>
                  <a:lnTo>
                    <a:pt x="209121" y="66168"/>
                  </a:lnTo>
                  <a:lnTo>
                    <a:pt x="234613" y="38861"/>
                  </a:lnTo>
                  <a:lnTo>
                    <a:pt x="238769" y="37465"/>
                  </a:lnTo>
                  <a:lnTo>
                    <a:pt x="241358" y="37093"/>
                  </a:lnTo>
                  <a:lnTo>
                    <a:pt x="243085" y="35787"/>
                  </a:lnTo>
                  <a:lnTo>
                    <a:pt x="245002" y="31513"/>
                  </a:lnTo>
                  <a:lnTo>
                    <a:pt x="246572" y="29950"/>
                  </a:lnTo>
                  <a:lnTo>
                    <a:pt x="255629" y="26946"/>
                  </a:lnTo>
                  <a:lnTo>
                    <a:pt x="255934" y="31917"/>
                  </a:lnTo>
                  <a:lnTo>
                    <a:pt x="258828" y="37201"/>
                  </a:lnTo>
                  <a:lnTo>
                    <a:pt x="261080" y="40092"/>
                  </a:lnTo>
                  <a:lnTo>
                    <a:pt x="261524" y="43078"/>
                  </a:lnTo>
                  <a:lnTo>
                    <a:pt x="260763" y="46126"/>
                  </a:lnTo>
                  <a:lnTo>
                    <a:pt x="258151" y="52336"/>
                  </a:lnTo>
                  <a:lnTo>
                    <a:pt x="255622" y="61782"/>
                  </a:lnTo>
                  <a:lnTo>
                    <a:pt x="247942" y="72572"/>
                  </a:lnTo>
                  <a:lnTo>
                    <a:pt x="246815" y="81683"/>
                  </a:lnTo>
                  <a:lnTo>
                    <a:pt x="246541" y="101545"/>
                  </a:lnTo>
                  <a:lnTo>
                    <a:pt x="246538" y="97529"/>
                  </a:lnTo>
                  <a:lnTo>
                    <a:pt x="248653" y="96186"/>
                  </a:lnTo>
                  <a:lnTo>
                    <a:pt x="256649" y="94693"/>
                  </a:lnTo>
                  <a:lnTo>
                    <a:pt x="260686" y="92178"/>
                  </a:lnTo>
                  <a:lnTo>
                    <a:pt x="306131" y="52200"/>
                  </a:lnTo>
                  <a:lnTo>
                    <a:pt x="336750" y="27008"/>
                  </a:lnTo>
                  <a:lnTo>
                    <a:pt x="338429" y="23771"/>
                  </a:lnTo>
                  <a:lnTo>
                    <a:pt x="340606" y="22673"/>
                  </a:lnTo>
                  <a:lnTo>
                    <a:pt x="343117" y="22998"/>
                  </a:lnTo>
                  <a:lnTo>
                    <a:pt x="345848" y="24273"/>
                  </a:lnTo>
                  <a:lnTo>
                    <a:pt x="347670" y="26182"/>
                  </a:lnTo>
                  <a:lnTo>
                    <a:pt x="349693" y="31125"/>
                  </a:lnTo>
                  <a:lnTo>
                    <a:pt x="349175" y="33924"/>
                  </a:lnTo>
                  <a:lnTo>
                    <a:pt x="344447" y="45038"/>
                  </a:lnTo>
                  <a:lnTo>
                    <a:pt x="334404" y="90349"/>
                  </a:lnTo>
                  <a:lnTo>
                    <a:pt x="332262" y="11254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6" name="SMARTInkShape-3183">
              <a:extLst>
                <a:ext uri="{FF2B5EF4-FFF2-40B4-BE49-F238E27FC236}">
                  <a16:creationId xmlns:a16="http://schemas.microsoft.com/office/drawing/2014/main" id="{800A48C9-E03B-756C-14FE-D28C58397414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8480091" y="2896972"/>
              <a:ext cx="166054" cy="112929"/>
            </a:xfrm>
            <a:custGeom>
              <a:avLst/>
              <a:gdLst/>
              <a:ahLst/>
              <a:cxnLst/>
              <a:rect l="0" t="0" r="0" b="0"/>
              <a:pathLst>
                <a:path w="166054" h="112929">
                  <a:moveTo>
                    <a:pt x="44784" y="65303"/>
                  </a:moveTo>
                  <a:lnTo>
                    <a:pt x="44784" y="65303"/>
                  </a:lnTo>
                  <a:lnTo>
                    <a:pt x="92316" y="53545"/>
                  </a:lnTo>
                  <a:lnTo>
                    <a:pt x="138040" y="39354"/>
                  </a:lnTo>
                  <a:lnTo>
                    <a:pt x="150791" y="36837"/>
                  </a:lnTo>
                  <a:lnTo>
                    <a:pt x="159984" y="32190"/>
                  </a:lnTo>
                  <a:lnTo>
                    <a:pt x="162860" y="29470"/>
                  </a:lnTo>
                  <a:lnTo>
                    <a:pt x="166053" y="23624"/>
                  </a:lnTo>
                  <a:lnTo>
                    <a:pt x="165847" y="20584"/>
                  </a:lnTo>
                  <a:lnTo>
                    <a:pt x="162795" y="14383"/>
                  </a:lnTo>
                  <a:lnTo>
                    <a:pt x="160500" y="12306"/>
                  </a:lnTo>
                  <a:lnTo>
                    <a:pt x="155127" y="9999"/>
                  </a:lnTo>
                  <a:lnTo>
                    <a:pt x="114055" y="0"/>
                  </a:lnTo>
                  <a:lnTo>
                    <a:pt x="82573" y="6503"/>
                  </a:lnTo>
                  <a:lnTo>
                    <a:pt x="61508" y="16013"/>
                  </a:lnTo>
                  <a:lnTo>
                    <a:pt x="17146" y="56385"/>
                  </a:lnTo>
                  <a:lnTo>
                    <a:pt x="3552" y="77242"/>
                  </a:lnTo>
                  <a:lnTo>
                    <a:pt x="0" y="90364"/>
                  </a:lnTo>
                  <a:lnTo>
                    <a:pt x="1170" y="94711"/>
                  </a:lnTo>
                  <a:lnTo>
                    <a:pt x="4066" y="97608"/>
                  </a:lnTo>
                  <a:lnTo>
                    <a:pt x="36365" y="109186"/>
                  </a:lnTo>
                  <a:lnTo>
                    <a:pt x="82899" y="112600"/>
                  </a:lnTo>
                  <a:lnTo>
                    <a:pt x="159084" y="11292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7" name="SMARTInkShape-3184">
              <a:extLst>
                <a:ext uri="{FF2B5EF4-FFF2-40B4-BE49-F238E27FC236}">
                  <a16:creationId xmlns:a16="http://schemas.microsoft.com/office/drawing/2014/main" id="{0EF11AE6-4BFA-3C45-C1F0-C435DFD5A028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7343775" y="2933700"/>
              <a:ext cx="171451" cy="133351"/>
            </a:xfrm>
            <a:custGeom>
              <a:avLst/>
              <a:gdLst/>
              <a:ahLst/>
              <a:cxnLst/>
              <a:rect l="0" t="0" r="0" b="0"/>
              <a:pathLst>
                <a:path w="171451" h="133351">
                  <a:moveTo>
                    <a:pt x="171450" y="0"/>
                  </a:moveTo>
                  <a:lnTo>
                    <a:pt x="171450" y="0"/>
                  </a:lnTo>
                  <a:lnTo>
                    <a:pt x="158193" y="0"/>
                  </a:lnTo>
                  <a:lnTo>
                    <a:pt x="152153" y="2822"/>
                  </a:lnTo>
                  <a:lnTo>
                    <a:pt x="107388" y="31799"/>
                  </a:lnTo>
                  <a:lnTo>
                    <a:pt x="68587" y="59887"/>
                  </a:lnTo>
                  <a:lnTo>
                    <a:pt x="61600" y="62150"/>
                  </a:lnTo>
                  <a:lnTo>
                    <a:pt x="48192" y="73130"/>
                  </a:lnTo>
                  <a:lnTo>
                    <a:pt x="5511" y="119276"/>
                  </a:lnTo>
                  <a:lnTo>
                    <a:pt x="0" y="1333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8" name="SMARTInkShape-3185">
              <a:extLst>
                <a:ext uri="{FF2B5EF4-FFF2-40B4-BE49-F238E27FC236}">
                  <a16:creationId xmlns:a16="http://schemas.microsoft.com/office/drawing/2014/main" id="{A399AABF-F02D-F5F1-D727-79C58A325634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7381875" y="2937737"/>
              <a:ext cx="152401" cy="91214"/>
            </a:xfrm>
            <a:custGeom>
              <a:avLst/>
              <a:gdLst/>
              <a:ahLst/>
              <a:cxnLst/>
              <a:rect l="0" t="0" r="0" b="0"/>
              <a:pathLst>
                <a:path w="152401" h="91214">
                  <a:moveTo>
                    <a:pt x="0" y="5488"/>
                  </a:moveTo>
                  <a:lnTo>
                    <a:pt x="0" y="5488"/>
                  </a:lnTo>
                  <a:lnTo>
                    <a:pt x="5056" y="432"/>
                  </a:lnTo>
                  <a:lnTo>
                    <a:pt x="7605" y="0"/>
                  </a:lnTo>
                  <a:lnTo>
                    <a:pt x="10361" y="771"/>
                  </a:lnTo>
                  <a:lnTo>
                    <a:pt x="22120" y="9735"/>
                  </a:lnTo>
                  <a:lnTo>
                    <a:pt x="54597" y="38316"/>
                  </a:lnTo>
                  <a:lnTo>
                    <a:pt x="63424" y="43362"/>
                  </a:lnTo>
                  <a:lnTo>
                    <a:pt x="100813" y="74817"/>
                  </a:lnTo>
                  <a:lnTo>
                    <a:pt x="152400" y="9121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9" name="SMARTInkShape-3186">
              <a:extLst>
                <a:ext uri="{FF2B5EF4-FFF2-40B4-BE49-F238E27FC236}">
                  <a16:creationId xmlns:a16="http://schemas.microsoft.com/office/drawing/2014/main" id="{E13D92EC-561B-072B-2C35-BD1D33F55C34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7155604" y="2909456"/>
              <a:ext cx="207222" cy="129005"/>
            </a:xfrm>
            <a:custGeom>
              <a:avLst/>
              <a:gdLst/>
              <a:ahLst/>
              <a:cxnLst/>
              <a:rect l="0" t="0" r="0" b="0"/>
              <a:pathLst>
                <a:path w="207222" h="129005">
                  <a:moveTo>
                    <a:pt x="64346" y="62344"/>
                  </a:moveTo>
                  <a:lnTo>
                    <a:pt x="64346" y="62344"/>
                  </a:lnTo>
                  <a:lnTo>
                    <a:pt x="95213" y="62344"/>
                  </a:lnTo>
                  <a:lnTo>
                    <a:pt x="102055" y="59522"/>
                  </a:lnTo>
                  <a:lnTo>
                    <a:pt x="105360" y="57288"/>
                  </a:lnTo>
                  <a:lnTo>
                    <a:pt x="143019" y="45476"/>
                  </a:lnTo>
                  <a:lnTo>
                    <a:pt x="151523" y="39678"/>
                  </a:lnTo>
                  <a:lnTo>
                    <a:pt x="156009" y="33573"/>
                  </a:lnTo>
                  <a:lnTo>
                    <a:pt x="157205" y="30463"/>
                  </a:lnTo>
                  <a:lnTo>
                    <a:pt x="156943" y="27332"/>
                  </a:lnTo>
                  <a:lnTo>
                    <a:pt x="151185" y="16589"/>
                  </a:lnTo>
                  <a:lnTo>
                    <a:pt x="145345" y="10217"/>
                  </a:lnTo>
                  <a:lnTo>
                    <a:pt x="137034" y="7426"/>
                  </a:lnTo>
                  <a:lnTo>
                    <a:pt x="127343" y="5128"/>
                  </a:lnTo>
                  <a:lnTo>
                    <a:pt x="119509" y="578"/>
                  </a:lnTo>
                  <a:lnTo>
                    <a:pt x="114879" y="0"/>
                  </a:lnTo>
                  <a:lnTo>
                    <a:pt x="70531" y="9986"/>
                  </a:lnTo>
                  <a:lnTo>
                    <a:pt x="43774" y="27934"/>
                  </a:lnTo>
                  <a:lnTo>
                    <a:pt x="18650" y="51175"/>
                  </a:lnTo>
                  <a:lnTo>
                    <a:pt x="5533" y="74204"/>
                  </a:lnTo>
                  <a:lnTo>
                    <a:pt x="0" y="91023"/>
                  </a:lnTo>
                  <a:lnTo>
                    <a:pt x="282" y="95222"/>
                  </a:lnTo>
                  <a:lnTo>
                    <a:pt x="3417" y="102709"/>
                  </a:lnTo>
                  <a:lnTo>
                    <a:pt x="16189" y="112875"/>
                  </a:lnTo>
                  <a:lnTo>
                    <a:pt x="46015" y="124732"/>
                  </a:lnTo>
                  <a:lnTo>
                    <a:pt x="84954" y="128455"/>
                  </a:lnTo>
                  <a:lnTo>
                    <a:pt x="129408" y="128907"/>
                  </a:lnTo>
                  <a:lnTo>
                    <a:pt x="176383" y="129004"/>
                  </a:lnTo>
                  <a:lnTo>
                    <a:pt x="207221" y="11949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0" name="SMARTInkShape-3187">
              <a:extLst>
                <a:ext uri="{FF2B5EF4-FFF2-40B4-BE49-F238E27FC236}">
                  <a16:creationId xmlns:a16="http://schemas.microsoft.com/office/drawing/2014/main" id="{529A9577-EC15-B69B-44B3-034D91021473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7867650" y="2895600"/>
              <a:ext cx="228601" cy="114246"/>
            </a:xfrm>
            <a:custGeom>
              <a:avLst/>
              <a:gdLst/>
              <a:ahLst/>
              <a:cxnLst/>
              <a:rect l="0" t="0" r="0" b="0"/>
              <a:pathLst>
                <a:path w="228601" h="114246">
                  <a:moveTo>
                    <a:pt x="0" y="19050"/>
                  </a:moveTo>
                  <a:lnTo>
                    <a:pt x="0" y="19050"/>
                  </a:lnTo>
                  <a:lnTo>
                    <a:pt x="15208" y="17992"/>
                  </a:lnTo>
                  <a:lnTo>
                    <a:pt x="39397" y="10114"/>
                  </a:lnTo>
                  <a:lnTo>
                    <a:pt x="56113" y="9641"/>
                  </a:lnTo>
                  <a:lnTo>
                    <a:pt x="73659" y="14616"/>
                  </a:lnTo>
                  <a:lnTo>
                    <a:pt x="90946" y="25778"/>
                  </a:lnTo>
                  <a:lnTo>
                    <a:pt x="97923" y="31918"/>
                  </a:lnTo>
                  <a:lnTo>
                    <a:pt x="101730" y="40997"/>
                  </a:lnTo>
                  <a:lnTo>
                    <a:pt x="104480" y="51029"/>
                  </a:lnTo>
                  <a:lnTo>
                    <a:pt x="109230" y="59016"/>
                  </a:lnTo>
                  <a:lnTo>
                    <a:pt x="109224" y="71737"/>
                  </a:lnTo>
                  <a:lnTo>
                    <a:pt x="105035" y="107131"/>
                  </a:lnTo>
                  <a:lnTo>
                    <a:pt x="103891" y="109521"/>
                  </a:lnTo>
                  <a:lnTo>
                    <a:pt x="102068" y="111114"/>
                  </a:lnTo>
                  <a:lnTo>
                    <a:pt x="97221" y="112884"/>
                  </a:lnTo>
                  <a:lnTo>
                    <a:pt x="78035" y="114245"/>
                  </a:lnTo>
                  <a:lnTo>
                    <a:pt x="71688" y="109227"/>
                  </a:lnTo>
                  <a:lnTo>
                    <a:pt x="68904" y="101109"/>
                  </a:lnTo>
                  <a:lnTo>
                    <a:pt x="67115" y="83707"/>
                  </a:lnTo>
                  <a:lnTo>
                    <a:pt x="72516" y="73892"/>
                  </a:lnTo>
                  <a:lnTo>
                    <a:pt x="90277" y="56466"/>
                  </a:lnTo>
                  <a:lnTo>
                    <a:pt x="124724" y="31615"/>
                  </a:lnTo>
                  <a:lnTo>
                    <a:pt x="146097" y="24635"/>
                  </a:lnTo>
                  <a:lnTo>
                    <a:pt x="192649" y="12181"/>
                  </a:lnTo>
                  <a:lnTo>
                    <a:pt x="2286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1" name="SMARTInkShape-3188">
              <a:extLst>
                <a:ext uri="{FF2B5EF4-FFF2-40B4-BE49-F238E27FC236}">
                  <a16:creationId xmlns:a16="http://schemas.microsoft.com/office/drawing/2014/main" id="{C1943C40-E1EA-77DE-6AAF-1956130ECB1A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7715250" y="2905125"/>
              <a:ext cx="123826" cy="28576"/>
            </a:xfrm>
            <a:custGeom>
              <a:avLst/>
              <a:gdLst/>
              <a:ahLst/>
              <a:cxnLst/>
              <a:rect l="0" t="0" r="0" b="0"/>
              <a:pathLst>
                <a:path w="123826" h="28576">
                  <a:moveTo>
                    <a:pt x="0" y="28575"/>
                  </a:moveTo>
                  <a:lnTo>
                    <a:pt x="0" y="28575"/>
                  </a:lnTo>
                  <a:lnTo>
                    <a:pt x="0" y="23519"/>
                  </a:lnTo>
                  <a:lnTo>
                    <a:pt x="5644" y="18214"/>
                  </a:lnTo>
                  <a:lnTo>
                    <a:pt x="26515" y="6185"/>
                  </a:lnTo>
                  <a:lnTo>
                    <a:pt x="58624" y="1222"/>
                  </a:lnTo>
                  <a:lnTo>
                    <a:pt x="1238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2" name="SMARTInkShape-3189">
              <a:extLst>
                <a:ext uri="{FF2B5EF4-FFF2-40B4-BE49-F238E27FC236}">
                  <a16:creationId xmlns:a16="http://schemas.microsoft.com/office/drawing/2014/main" id="{FA9515E9-2AB9-26F5-8DEC-FF345D973A63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7696654" y="2819792"/>
              <a:ext cx="151947" cy="208520"/>
            </a:xfrm>
            <a:custGeom>
              <a:avLst/>
              <a:gdLst/>
              <a:ahLst/>
              <a:cxnLst/>
              <a:rect l="0" t="0" r="0" b="0"/>
              <a:pathLst>
                <a:path w="151947" h="208520">
                  <a:moveTo>
                    <a:pt x="56696" y="9133"/>
                  </a:moveTo>
                  <a:lnTo>
                    <a:pt x="56696" y="9133"/>
                  </a:lnTo>
                  <a:lnTo>
                    <a:pt x="65830" y="0"/>
                  </a:lnTo>
                  <a:lnTo>
                    <a:pt x="66106" y="4781"/>
                  </a:lnTo>
                  <a:lnTo>
                    <a:pt x="53023" y="42466"/>
                  </a:lnTo>
                  <a:lnTo>
                    <a:pt x="30570" y="89448"/>
                  </a:lnTo>
                  <a:lnTo>
                    <a:pt x="14416" y="136318"/>
                  </a:lnTo>
                  <a:lnTo>
                    <a:pt x="2995" y="179877"/>
                  </a:lnTo>
                  <a:lnTo>
                    <a:pt x="0" y="201879"/>
                  </a:lnTo>
                  <a:lnTo>
                    <a:pt x="1965" y="204305"/>
                  </a:lnTo>
                  <a:lnTo>
                    <a:pt x="9793" y="207002"/>
                  </a:lnTo>
                  <a:lnTo>
                    <a:pt x="21044" y="208519"/>
                  </a:lnTo>
                  <a:lnTo>
                    <a:pt x="61095" y="201535"/>
                  </a:lnTo>
                  <a:lnTo>
                    <a:pt x="103308" y="194952"/>
                  </a:lnTo>
                  <a:lnTo>
                    <a:pt x="151946" y="18058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36" name="SMARTInkShape-Group551">
            <a:extLst>
              <a:ext uri="{FF2B5EF4-FFF2-40B4-BE49-F238E27FC236}">
                <a16:creationId xmlns:a16="http://schemas.microsoft.com/office/drawing/2014/main" id="{31F4663A-4D1F-A29A-15B0-45B2EBE9FF1B}"/>
              </a:ext>
            </a:extLst>
          </p:cNvPr>
          <p:cNvGrpSpPr/>
          <p:nvPr/>
        </p:nvGrpSpPr>
        <p:grpSpPr>
          <a:xfrm>
            <a:off x="2628947" y="3392377"/>
            <a:ext cx="350591" cy="168078"/>
            <a:chOff x="2628947" y="3392377"/>
            <a:chExt cx="350591" cy="168078"/>
          </a:xfrm>
        </p:grpSpPr>
        <p:sp>
          <p:nvSpPr>
            <p:cNvPr id="934" name="SMARTInkShape-3190">
              <a:extLst>
                <a:ext uri="{FF2B5EF4-FFF2-40B4-BE49-F238E27FC236}">
                  <a16:creationId xmlns:a16="http://schemas.microsoft.com/office/drawing/2014/main" id="{BF373C39-81FB-DD8A-58F0-A9AA34137A3D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2628947" y="3392377"/>
              <a:ext cx="180929" cy="168078"/>
            </a:xfrm>
            <a:custGeom>
              <a:avLst/>
              <a:gdLst/>
              <a:ahLst/>
              <a:cxnLst/>
              <a:rect l="0" t="0" r="0" b="0"/>
              <a:pathLst>
                <a:path w="180929" h="168078">
                  <a:moveTo>
                    <a:pt x="85678" y="36623"/>
                  </a:moveTo>
                  <a:lnTo>
                    <a:pt x="85678" y="36623"/>
                  </a:lnTo>
                  <a:lnTo>
                    <a:pt x="85678" y="22434"/>
                  </a:lnTo>
                  <a:lnTo>
                    <a:pt x="82856" y="16911"/>
                  </a:lnTo>
                  <a:lnTo>
                    <a:pt x="71489" y="3510"/>
                  </a:lnTo>
                  <a:lnTo>
                    <a:pt x="65967" y="740"/>
                  </a:lnTo>
                  <a:lnTo>
                    <a:pt x="63012" y="0"/>
                  </a:lnTo>
                  <a:lnTo>
                    <a:pt x="59984" y="567"/>
                  </a:lnTo>
                  <a:lnTo>
                    <a:pt x="47520" y="6257"/>
                  </a:lnTo>
                  <a:lnTo>
                    <a:pt x="39923" y="7694"/>
                  </a:lnTo>
                  <a:lnTo>
                    <a:pt x="28494" y="18056"/>
                  </a:lnTo>
                  <a:lnTo>
                    <a:pt x="23221" y="25902"/>
                  </a:lnTo>
                  <a:lnTo>
                    <a:pt x="5992" y="70712"/>
                  </a:lnTo>
                  <a:lnTo>
                    <a:pt x="307" y="116987"/>
                  </a:lnTo>
                  <a:lnTo>
                    <a:pt x="0" y="129704"/>
                  </a:lnTo>
                  <a:lnTo>
                    <a:pt x="5023" y="136287"/>
                  </a:lnTo>
                  <a:lnTo>
                    <a:pt x="7567" y="136932"/>
                  </a:lnTo>
                  <a:lnTo>
                    <a:pt x="10320" y="136304"/>
                  </a:lnTo>
                  <a:lnTo>
                    <a:pt x="18918" y="131398"/>
                  </a:lnTo>
                  <a:lnTo>
                    <a:pt x="31961" y="121627"/>
                  </a:lnTo>
                  <a:lnTo>
                    <a:pt x="40637" y="115677"/>
                  </a:lnTo>
                  <a:lnTo>
                    <a:pt x="64831" y="76993"/>
                  </a:lnTo>
                  <a:lnTo>
                    <a:pt x="66470" y="66722"/>
                  </a:lnTo>
                  <a:lnTo>
                    <a:pt x="66581" y="70706"/>
                  </a:lnTo>
                  <a:lnTo>
                    <a:pt x="58423" y="100885"/>
                  </a:lnTo>
                  <a:lnTo>
                    <a:pt x="66270" y="144035"/>
                  </a:lnTo>
                  <a:lnTo>
                    <a:pt x="69291" y="150684"/>
                  </a:lnTo>
                  <a:lnTo>
                    <a:pt x="79854" y="163576"/>
                  </a:lnTo>
                  <a:lnTo>
                    <a:pt x="85912" y="167130"/>
                  </a:lnTo>
                  <a:lnTo>
                    <a:pt x="89009" y="168077"/>
                  </a:lnTo>
                  <a:lnTo>
                    <a:pt x="98095" y="166308"/>
                  </a:lnTo>
                  <a:lnTo>
                    <a:pt x="144564" y="152348"/>
                  </a:lnTo>
                  <a:lnTo>
                    <a:pt x="151714" y="148734"/>
                  </a:lnTo>
                  <a:lnTo>
                    <a:pt x="158419" y="144659"/>
                  </a:lnTo>
                  <a:lnTo>
                    <a:pt x="168144" y="141305"/>
                  </a:lnTo>
                  <a:lnTo>
                    <a:pt x="180928" y="13187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5" name="SMARTInkShape-3191">
              <a:extLst>
                <a:ext uri="{FF2B5EF4-FFF2-40B4-BE49-F238E27FC236}">
                  <a16:creationId xmlns:a16="http://schemas.microsoft.com/office/drawing/2014/main" id="{C1BFA1FC-74D6-C9F7-6F95-2A12E707EFF7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2898019" y="3410064"/>
              <a:ext cx="81519" cy="133237"/>
            </a:xfrm>
            <a:custGeom>
              <a:avLst/>
              <a:gdLst/>
              <a:ahLst/>
              <a:cxnLst/>
              <a:rect l="0" t="0" r="0" b="0"/>
              <a:pathLst>
                <a:path w="81519" h="133237">
                  <a:moveTo>
                    <a:pt x="54731" y="37986"/>
                  </a:moveTo>
                  <a:lnTo>
                    <a:pt x="54731" y="37986"/>
                  </a:lnTo>
                  <a:lnTo>
                    <a:pt x="55789" y="28265"/>
                  </a:lnTo>
                  <a:lnTo>
                    <a:pt x="62335" y="9706"/>
                  </a:lnTo>
                  <a:lnTo>
                    <a:pt x="65092" y="6432"/>
                  </a:lnTo>
                  <a:lnTo>
                    <a:pt x="72065" y="1179"/>
                  </a:lnTo>
                  <a:lnTo>
                    <a:pt x="71579" y="748"/>
                  </a:lnTo>
                  <a:lnTo>
                    <a:pt x="55317" y="0"/>
                  </a:lnTo>
                  <a:lnTo>
                    <a:pt x="38089" y="4976"/>
                  </a:lnTo>
                  <a:lnTo>
                    <a:pt x="19579" y="18210"/>
                  </a:lnTo>
                  <a:lnTo>
                    <a:pt x="5745" y="35537"/>
                  </a:lnTo>
                  <a:lnTo>
                    <a:pt x="0" y="49019"/>
                  </a:lnTo>
                  <a:lnTo>
                    <a:pt x="252" y="52750"/>
                  </a:lnTo>
                  <a:lnTo>
                    <a:pt x="3354" y="59717"/>
                  </a:lnTo>
                  <a:lnTo>
                    <a:pt x="6722" y="61998"/>
                  </a:lnTo>
                  <a:lnTo>
                    <a:pt x="50272" y="76655"/>
                  </a:lnTo>
                  <a:lnTo>
                    <a:pt x="77271" y="98713"/>
                  </a:lnTo>
                  <a:lnTo>
                    <a:pt x="80623" y="104840"/>
                  </a:lnTo>
                  <a:lnTo>
                    <a:pt x="81518" y="107955"/>
                  </a:lnTo>
                  <a:lnTo>
                    <a:pt x="81055" y="111090"/>
                  </a:lnTo>
                  <a:lnTo>
                    <a:pt x="77720" y="117396"/>
                  </a:lnTo>
                  <a:lnTo>
                    <a:pt x="69891" y="126896"/>
                  </a:lnTo>
                  <a:lnTo>
                    <a:pt x="61116" y="130418"/>
                  </a:lnTo>
                  <a:lnTo>
                    <a:pt x="26156" y="13323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41" name="SMARTInkShape-Group552">
            <a:extLst>
              <a:ext uri="{FF2B5EF4-FFF2-40B4-BE49-F238E27FC236}">
                <a16:creationId xmlns:a16="http://schemas.microsoft.com/office/drawing/2014/main" id="{4B11679F-70FF-CE16-FBB6-EC10924A24CB}"/>
              </a:ext>
            </a:extLst>
          </p:cNvPr>
          <p:cNvGrpSpPr/>
          <p:nvPr/>
        </p:nvGrpSpPr>
        <p:grpSpPr>
          <a:xfrm>
            <a:off x="3314700" y="3343426"/>
            <a:ext cx="542926" cy="228450"/>
            <a:chOff x="3314700" y="3343426"/>
            <a:chExt cx="542926" cy="228450"/>
          </a:xfrm>
        </p:grpSpPr>
        <p:sp>
          <p:nvSpPr>
            <p:cNvPr id="937" name="SMARTInkShape-3192">
              <a:extLst>
                <a:ext uri="{FF2B5EF4-FFF2-40B4-BE49-F238E27FC236}">
                  <a16:creationId xmlns:a16="http://schemas.microsoft.com/office/drawing/2014/main" id="{293A717E-5F0F-5F43-0E0E-DAC85464E53E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3335546" y="3344599"/>
              <a:ext cx="141080" cy="217409"/>
            </a:xfrm>
            <a:custGeom>
              <a:avLst/>
              <a:gdLst/>
              <a:ahLst/>
              <a:cxnLst/>
              <a:rect l="0" t="0" r="0" b="0"/>
              <a:pathLst>
                <a:path w="141080" h="217409">
                  <a:moveTo>
                    <a:pt x="55354" y="8201"/>
                  </a:moveTo>
                  <a:lnTo>
                    <a:pt x="55354" y="8201"/>
                  </a:lnTo>
                  <a:lnTo>
                    <a:pt x="55354" y="0"/>
                  </a:lnTo>
                  <a:lnTo>
                    <a:pt x="50298" y="4125"/>
                  </a:lnTo>
                  <a:lnTo>
                    <a:pt x="47815" y="12034"/>
                  </a:lnTo>
                  <a:lnTo>
                    <a:pt x="45033" y="49118"/>
                  </a:lnTo>
                  <a:lnTo>
                    <a:pt x="32697" y="95110"/>
                  </a:lnTo>
                  <a:lnTo>
                    <a:pt x="20305" y="134847"/>
                  </a:lnTo>
                  <a:lnTo>
                    <a:pt x="7295" y="177200"/>
                  </a:lnTo>
                  <a:lnTo>
                    <a:pt x="897" y="197975"/>
                  </a:lnTo>
                  <a:lnTo>
                    <a:pt x="0" y="204567"/>
                  </a:lnTo>
                  <a:lnTo>
                    <a:pt x="459" y="208962"/>
                  </a:lnTo>
                  <a:lnTo>
                    <a:pt x="1824" y="211892"/>
                  </a:lnTo>
                  <a:lnTo>
                    <a:pt x="3792" y="213845"/>
                  </a:lnTo>
                  <a:lnTo>
                    <a:pt x="8802" y="216015"/>
                  </a:lnTo>
                  <a:lnTo>
                    <a:pt x="30754" y="217408"/>
                  </a:lnTo>
                  <a:lnTo>
                    <a:pt x="64607" y="210079"/>
                  </a:lnTo>
                  <a:lnTo>
                    <a:pt x="95595" y="201262"/>
                  </a:lnTo>
                  <a:lnTo>
                    <a:pt x="141079" y="18917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8" name="SMARTInkShape-3193">
              <a:extLst>
                <a:ext uri="{FF2B5EF4-FFF2-40B4-BE49-F238E27FC236}">
                  <a16:creationId xmlns:a16="http://schemas.microsoft.com/office/drawing/2014/main" id="{9685C477-825E-EC4C-6F54-5F61C5F7E26D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3314700" y="3448050"/>
              <a:ext cx="171451" cy="38101"/>
            </a:xfrm>
            <a:custGeom>
              <a:avLst/>
              <a:gdLst/>
              <a:ahLst/>
              <a:cxnLst/>
              <a:rect l="0" t="0" r="0" b="0"/>
              <a:pathLst>
                <a:path w="171451" h="38101">
                  <a:moveTo>
                    <a:pt x="0" y="38100"/>
                  </a:moveTo>
                  <a:lnTo>
                    <a:pt x="0" y="38100"/>
                  </a:lnTo>
                  <a:lnTo>
                    <a:pt x="15209" y="31554"/>
                  </a:lnTo>
                  <a:lnTo>
                    <a:pt x="54893" y="23911"/>
                  </a:lnTo>
                  <a:lnTo>
                    <a:pt x="97700" y="14420"/>
                  </a:lnTo>
                  <a:lnTo>
                    <a:pt x="139322" y="9434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9" name="SMARTInkShape-3194">
              <a:extLst>
                <a:ext uri="{FF2B5EF4-FFF2-40B4-BE49-F238E27FC236}">
                  <a16:creationId xmlns:a16="http://schemas.microsoft.com/office/drawing/2014/main" id="{B5467537-5042-AF82-D2A7-75F45D80BC62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3515129" y="3343426"/>
              <a:ext cx="131340" cy="228450"/>
            </a:xfrm>
            <a:custGeom>
              <a:avLst/>
              <a:gdLst/>
              <a:ahLst/>
              <a:cxnLst/>
              <a:rect l="0" t="0" r="0" b="0"/>
              <a:pathLst>
                <a:path w="131340" h="228450">
                  <a:moveTo>
                    <a:pt x="47221" y="18899"/>
                  </a:moveTo>
                  <a:lnTo>
                    <a:pt x="47221" y="18899"/>
                  </a:lnTo>
                  <a:lnTo>
                    <a:pt x="47221" y="5642"/>
                  </a:lnTo>
                  <a:lnTo>
                    <a:pt x="46163" y="3711"/>
                  </a:lnTo>
                  <a:lnTo>
                    <a:pt x="44399" y="2424"/>
                  </a:lnTo>
                  <a:lnTo>
                    <a:pt x="38089" y="0"/>
                  </a:lnTo>
                  <a:lnTo>
                    <a:pt x="32650" y="43702"/>
                  </a:lnTo>
                  <a:lnTo>
                    <a:pt x="21222" y="91048"/>
                  </a:lnTo>
                  <a:lnTo>
                    <a:pt x="14098" y="129812"/>
                  </a:lnTo>
                  <a:lnTo>
                    <a:pt x="10104" y="176118"/>
                  </a:lnTo>
                  <a:lnTo>
                    <a:pt x="8354" y="199655"/>
                  </a:lnTo>
                  <a:lnTo>
                    <a:pt x="0" y="226311"/>
                  </a:lnTo>
                  <a:lnTo>
                    <a:pt x="923" y="227024"/>
                  </a:lnTo>
                  <a:lnTo>
                    <a:pt x="5163" y="228027"/>
                  </a:lnTo>
                  <a:lnTo>
                    <a:pt x="2776" y="228261"/>
                  </a:lnTo>
                  <a:lnTo>
                    <a:pt x="2774" y="228324"/>
                  </a:lnTo>
                  <a:lnTo>
                    <a:pt x="5594" y="228394"/>
                  </a:lnTo>
                  <a:lnTo>
                    <a:pt x="6770" y="227354"/>
                  </a:lnTo>
                  <a:lnTo>
                    <a:pt x="8076" y="223376"/>
                  </a:lnTo>
                  <a:lnTo>
                    <a:pt x="9483" y="221892"/>
                  </a:lnTo>
                  <a:lnTo>
                    <a:pt x="13868" y="220243"/>
                  </a:lnTo>
                  <a:lnTo>
                    <a:pt x="15461" y="218745"/>
                  </a:lnTo>
                  <a:lnTo>
                    <a:pt x="17230" y="214259"/>
                  </a:lnTo>
                  <a:lnTo>
                    <a:pt x="23662" y="208737"/>
                  </a:lnTo>
                  <a:lnTo>
                    <a:pt x="68583" y="168785"/>
                  </a:lnTo>
                  <a:lnTo>
                    <a:pt x="80950" y="157619"/>
                  </a:lnTo>
                  <a:lnTo>
                    <a:pt x="122333" y="134385"/>
                  </a:lnTo>
                  <a:lnTo>
                    <a:pt x="127523" y="133726"/>
                  </a:lnTo>
                  <a:lnTo>
                    <a:pt x="129331" y="134609"/>
                  </a:lnTo>
                  <a:lnTo>
                    <a:pt x="130536" y="136255"/>
                  </a:lnTo>
                  <a:lnTo>
                    <a:pt x="131339" y="138411"/>
                  </a:lnTo>
                  <a:lnTo>
                    <a:pt x="125024" y="163627"/>
                  </a:lnTo>
                  <a:lnTo>
                    <a:pt x="107101" y="209321"/>
                  </a:lnTo>
                  <a:lnTo>
                    <a:pt x="104911" y="224671"/>
                  </a:lnTo>
                  <a:lnTo>
                    <a:pt x="105789" y="225930"/>
                  </a:lnTo>
                  <a:lnTo>
                    <a:pt x="113896" y="22844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0" name="SMARTInkShape-3195">
              <a:extLst>
                <a:ext uri="{FF2B5EF4-FFF2-40B4-BE49-F238E27FC236}">
                  <a16:creationId xmlns:a16="http://schemas.microsoft.com/office/drawing/2014/main" id="{6C92D415-CDB3-45FF-E5EB-89DD6DE26122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3716922" y="3482266"/>
              <a:ext cx="140704" cy="88142"/>
            </a:xfrm>
            <a:custGeom>
              <a:avLst/>
              <a:gdLst/>
              <a:ahLst/>
              <a:cxnLst/>
              <a:rect l="0" t="0" r="0" b="0"/>
              <a:pathLst>
                <a:path w="140704" h="88142">
                  <a:moveTo>
                    <a:pt x="35928" y="41984"/>
                  </a:moveTo>
                  <a:lnTo>
                    <a:pt x="35928" y="41984"/>
                  </a:lnTo>
                  <a:lnTo>
                    <a:pt x="49185" y="41984"/>
                  </a:lnTo>
                  <a:lnTo>
                    <a:pt x="67984" y="47472"/>
                  </a:lnTo>
                  <a:lnTo>
                    <a:pt x="75928" y="45128"/>
                  </a:lnTo>
                  <a:lnTo>
                    <a:pt x="100449" y="32037"/>
                  </a:lnTo>
                  <a:lnTo>
                    <a:pt x="114877" y="19676"/>
                  </a:lnTo>
                  <a:lnTo>
                    <a:pt x="116077" y="16528"/>
                  </a:lnTo>
                  <a:lnTo>
                    <a:pt x="115819" y="13372"/>
                  </a:lnTo>
                  <a:lnTo>
                    <a:pt x="114589" y="10209"/>
                  </a:lnTo>
                  <a:lnTo>
                    <a:pt x="107577" y="3873"/>
                  </a:lnTo>
                  <a:lnTo>
                    <a:pt x="102744" y="701"/>
                  </a:lnTo>
                  <a:lnTo>
                    <a:pt x="88907" y="0"/>
                  </a:lnTo>
                  <a:lnTo>
                    <a:pt x="51450" y="5489"/>
                  </a:lnTo>
                  <a:lnTo>
                    <a:pt x="34360" y="13769"/>
                  </a:lnTo>
                  <a:lnTo>
                    <a:pt x="21825" y="27328"/>
                  </a:lnTo>
                  <a:lnTo>
                    <a:pt x="1085" y="67286"/>
                  </a:lnTo>
                  <a:lnTo>
                    <a:pt x="0" y="71552"/>
                  </a:lnTo>
                  <a:lnTo>
                    <a:pt x="334" y="75454"/>
                  </a:lnTo>
                  <a:lnTo>
                    <a:pt x="3528" y="82613"/>
                  </a:lnTo>
                  <a:lnTo>
                    <a:pt x="6919" y="84945"/>
                  </a:lnTo>
                  <a:lnTo>
                    <a:pt x="16333" y="87536"/>
                  </a:lnTo>
                  <a:lnTo>
                    <a:pt x="47227" y="88141"/>
                  </a:lnTo>
                  <a:lnTo>
                    <a:pt x="93312" y="81354"/>
                  </a:lnTo>
                  <a:lnTo>
                    <a:pt x="140703" y="7055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47" name="SMARTInkShape-Group553">
            <a:extLst>
              <a:ext uri="{FF2B5EF4-FFF2-40B4-BE49-F238E27FC236}">
                <a16:creationId xmlns:a16="http://schemas.microsoft.com/office/drawing/2014/main" id="{25D221C9-1F99-5BF3-DCD2-EFC18CBF85C2}"/>
              </a:ext>
            </a:extLst>
          </p:cNvPr>
          <p:cNvGrpSpPr/>
          <p:nvPr/>
        </p:nvGrpSpPr>
        <p:grpSpPr>
          <a:xfrm>
            <a:off x="4238625" y="3305568"/>
            <a:ext cx="723901" cy="231666"/>
            <a:chOff x="4238625" y="3305568"/>
            <a:chExt cx="723901" cy="231666"/>
          </a:xfrm>
        </p:grpSpPr>
        <p:sp>
          <p:nvSpPr>
            <p:cNvPr id="942" name="SMARTInkShape-3196">
              <a:extLst>
                <a:ext uri="{FF2B5EF4-FFF2-40B4-BE49-F238E27FC236}">
                  <a16:creationId xmlns:a16="http://schemas.microsoft.com/office/drawing/2014/main" id="{D9B50F2B-1D36-5C8A-4221-74C6E5F7B68A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4238625" y="3409950"/>
              <a:ext cx="104776" cy="112884"/>
            </a:xfrm>
            <a:custGeom>
              <a:avLst/>
              <a:gdLst/>
              <a:ahLst/>
              <a:cxnLst/>
              <a:rect l="0" t="0" r="0" b="0"/>
              <a:pathLst>
                <a:path w="104776" h="112884">
                  <a:moveTo>
                    <a:pt x="0" y="38100"/>
                  </a:moveTo>
                  <a:lnTo>
                    <a:pt x="0" y="38100"/>
                  </a:lnTo>
                  <a:lnTo>
                    <a:pt x="5056" y="38100"/>
                  </a:lnTo>
                  <a:lnTo>
                    <a:pt x="6546" y="37042"/>
                  </a:lnTo>
                  <a:lnTo>
                    <a:pt x="7539" y="35278"/>
                  </a:lnTo>
                  <a:lnTo>
                    <a:pt x="9409" y="28968"/>
                  </a:lnTo>
                  <a:lnTo>
                    <a:pt x="12332" y="52171"/>
                  </a:lnTo>
                  <a:lnTo>
                    <a:pt x="19881" y="71903"/>
                  </a:lnTo>
                  <a:lnTo>
                    <a:pt x="38172" y="107128"/>
                  </a:lnTo>
                  <a:lnTo>
                    <a:pt x="44482" y="111113"/>
                  </a:lnTo>
                  <a:lnTo>
                    <a:pt x="50814" y="112883"/>
                  </a:lnTo>
                  <a:lnTo>
                    <a:pt x="53984" y="112297"/>
                  </a:lnTo>
                  <a:lnTo>
                    <a:pt x="63503" y="106416"/>
                  </a:lnTo>
                  <a:lnTo>
                    <a:pt x="69852" y="100918"/>
                  </a:lnTo>
                  <a:lnTo>
                    <a:pt x="73379" y="94947"/>
                  </a:lnTo>
                  <a:lnTo>
                    <a:pt x="91279" y="48104"/>
                  </a:lnTo>
                  <a:lnTo>
                    <a:pt x="95147" y="12878"/>
                  </a:lnTo>
                  <a:lnTo>
                    <a:pt x="95205" y="6429"/>
                  </a:lnTo>
                  <a:lnTo>
                    <a:pt x="96278" y="4286"/>
                  </a:lnTo>
                  <a:lnTo>
                    <a:pt x="1047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3" name="SMARTInkShape-3197">
              <a:extLst>
                <a:ext uri="{FF2B5EF4-FFF2-40B4-BE49-F238E27FC236}">
                  <a16:creationId xmlns:a16="http://schemas.microsoft.com/office/drawing/2014/main" id="{DC65696B-ADFD-3A47-B0E0-7D115D9CC038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4403869" y="3402295"/>
              <a:ext cx="168132" cy="106938"/>
            </a:xfrm>
            <a:custGeom>
              <a:avLst/>
              <a:gdLst/>
              <a:ahLst/>
              <a:cxnLst/>
              <a:rect l="0" t="0" r="0" b="0"/>
              <a:pathLst>
                <a:path w="168132" h="106938">
                  <a:moveTo>
                    <a:pt x="110981" y="55280"/>
                  </a:moveTo>
                  <a:lnTo>
                    <a:pt x="110981" y="55280"/>
                  </a:lnTo>
                  <a:lnTo>
                    <a:pt x="110981" y="50223"/>
                  </a:lnTo>
                  <a:lnTo>
                    <a:pt x="112039" y="48734"/>
                  </a:lnTo>
                  <a:lnTo>
                    <a:pt x="113803" y="47741"/>
                  </a:lnTo>
                  <a:lnTo>
                    <a:pt x="119182" y="46148"/>
                  </a:lnTo>
                  <a:lnTo>
                    <a:pt x="117095" y="43107"/>
                  </a:lnTo>
                  <a:lnTo>
                    <a:pt x="112189" y="37588"/>
                  </a:lnTo>
                  <a:lnTo>
                    <a:pt x="110161" y="28894"/>
                  </a:lnTo>
                  <a:lnTo>
                    <a:pt x="88601" y="4442"/>
                  </a:lnTo>
                  <a:lnTo>
                    <a:pt x="82337" y="935"/>
                  </a:lnTo>
                  <a:lnTo>
                    <a:pt x="79184" y="0"/>
                  </a:lnTo>
                  <a:lnTo>
                    <a:pt x="67216" y="4606"/>
                  </a:lnTo>
                  <a:lnTo>
                    <a:pt x="38718" y="19753"/>
                  </a:lnTo>
                  <a:lnTo>
                    <a:pt x="28417" y="32082"/>
                  </a:lnTo>
                  <a:lnTo>
                    <a:pt x="1767" y="78682"/>
                  </a:lnTo>
                  <a:lnTo>
                    <a:pt x="71" y="83581"/>
                  </a:lnTo>
                  <a:lnTo>
                    <a:pt x="0" y="87906"/>
                  </a:lnTo>
                  <a:lnTo>
                    <a:pt x="5179" y="105777"/>
                  </a:lnTo>
                  <a:lnTo>
                    <a:pt x="7638" y="106937"/>
                  </a:lnTo>
                  <a:lnTo>
                    <a:pt x="16015" y="105402"/>
                  </a:lnTo>
                  <a:lnTo>
                    <a:pt x="19095" y="103512"/>
                  </a:lnTo>
                  <a:lnTo>
                    <a:pt x="21149" y="101192"/>
                  </a:lnTo>
                  <a:lnTo>
                    <a:pt x="25547" y="94735"/>
                  </a:lnTo>
                  <a:lnTo>
                    <a:pt x="71306" y="47343"/>
                  </a:lnTo>
                  <a:lnTo>
                    <a:pt x="72820" y="45817"/>
                  </a:lnTo>
                  <a:lnTo>
                    <a:pt x="67807" y="45774"/>
                  </a:lnTo>
                  <a:lnTo>
                    <a:pt x="66323" y="46826"/>
                  </a:lnTo>
                  <a:lnTo>
                    <a:pt x="65334" y="48585"/>
                  </a:lnTo>
                  <a:lnTo>
                    <a:pt x="54258" y="86687"/>
                  </a:lnTo>
                  <a:lnTo>
                    <a:pt x="56232" y="88918"/>
                  </a:lnTo>
                  <a:lnTo>
                    <a:pt x="67007" y="93116"/>
                  </a:lnTo>
                  <a:lnTo>
                    <a:pt x="68965" y="95321"/>
                  </a:lnTo>
                  <a:lnTo>
                    <a:pt x="70270" y="97849"/>
                  </a:lnTo>
                  <a:lnTo>
                    <a:pt x="73257" y="98476"/>
                  </a:lnTo>
                  <a:lnTo>
                    <a:pt x="107609" y="92495"/>
                  </a:lnTo>
                  <a:lnTo>
                    <a:pt x="120467" y="85875"/>
                  </a:lnTo>
                  <a:lnTo>
                    <a:pt x="149467" y="76517"/>
                  </a:lnTo>
                  <a:lnTo>
                    <a:pt x="168131" y="6480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4" name="SMARTInkShape-3198">
              <a:extLst>
                <a:ext uri="{FF2B5EF4-FFF2-40B4-BE49-F238E27FC236}">
                  <a16:creationId xmlns:a16="http://schemas.microsoft.com/office/drawing/2014/main" id="{D64E742B-2E33-0769-037E-FA685B4D3992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4581525" y="3305568"/>
              <a:ext cx="46302" cy="218683"/>
            </a:xfrm>
            <a:custGeom>
              <a:avLst/>
              <a:gdLst/>
              <a:ahLst/>
              <a:cxnLst/>
              <a:rect l="0" t="0" r="0" b="0"/>
              <a:pathLst>
                <a:path w="46302" h="218683">
                  <a:moveTo>
                    <a:pt x="38100" y="9132"/>
                  </a:moveTo>
                  <a:lnTo>
                    <a:pt x="38100" y="9132"/>
                  </a:lnTo>
                  <a:lnTo>
                    <a:pt x="46301" y="931"/>
                  </a:lnTo>
                  <a:lnTo>
                    <a:pt x="45684" y="490"/>
                  </a:lnTo>
                  <a:lnTo>
                    <a:pt x="42176" y="0"/>
                  </a:lnTo>
                  <a:lnTo>
                    <a:pt x="40817" y="1986"/>
                  </a:lnTo>
                  <a:lnTo>
                    <a:pt x="27898" y="48579"/>
                  </a:lnTo>
                  <a:lnTo>
                    <a:pt x="18849" y="70562"/>
                  </a:lnTo>
                  <a:lnTo>
                    <a:pt x="13669" y="80884"/>
                  </a:lnTo>
                  <a:lnTo>
                    <a:pt x="5014" y="121095"/>
                  </a:lnTo>
                  <a:lnTo>
                    <a:pt x="991" y="166558"/>
                  </a:lnTo>
                  <a:lnTo>
                    <a:pt x="0" y="21868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5" name="SMARTInkShape-3199">
              <a:extLst>
                <a:ext uri="{FF2B5EF4-FFF2-40B4-BE49-F238E27FC236}">
                  <a16:creationId xmlns:a16="http://schemas.microsoft.com/office/drawing/2014/main" id="{75947AE4-DBB6-DD0C-ED8B-A5ED0D6855A0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4695825" y="3429785"/>
              <a:ext cx="104776" cy="107449"/>
            </a:xfrm>
            <a:custGeom>
              <a:avLst/>
              <a:gdLst/>
              <a:ahLst/>
              <a:cxnLst/>
              <a:rect l="0" t="0" r="0" b="0"/>
              <a:pathLst>
                <a:path w="104776" h="107449">
                  <a:moveTo>
                    <a:pt x="0" y="18265"/>
                  </a:moveTo>
                  <a:lnTo>
                    <a:pt x="0" y="18265"/>
                  </a:lnTo>
                  <a:lnTo>
                    <a:pt x="16402" y="1863"/>
                  </a:lnTo>
                  <a:lnTo>
                    <a:pt x="16227" y="980"/>
                  </a:lnTo>
                  <a:lnTo>
                    <a:pt x="15051" y="392"/>
                  </a:lnTo>
                  <a:lnTo>
                    <a:pt x="13208" y="0"/>
                  </a:lnTo>
                  <a:lnTo>
                    <a:pt x="11981" y="797"/>
                  </a:lnTo>
                  <a:lnTo>
                    <a:pt x="4792" y="17598"/>
                  </a:lnTo>
                  <a:lnTo>
                    <a:pt x="631" y="65070"/>
                  </a:lnTo>
                  <a:lnTo>
                    <a:pt x="124" y="93715"/>
                  </a:lnTo>
                  <a:lnTo>
                    <a:pt x="2199" y="98198"/>
                  </a:lnTo>
                  <a:lnTo>
                    <a:pt x="10149" y="106002"/>
                  </a:lnTo>
                  <a:lnTo>
                    <a:pt x="14175" y="107448"/>
                  </a:lnTo>
                  <a:lnTo>
                    <a:pt x="17916" y="107354"/>
                  </a:lnTo>
                  <a:lnTo>
                    <a:pt x="36583" y="99598"/>
                  </a:lnTo>
                  <a:lnTo>
                    <a:pt x="73171" y="68401"/>
                  </a:lnTo>
                  <a:lnTo>
                    <a:pt x="104775" y="2779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6" name="SMARTInkShape-3200">
              <a:extLst>
                <a:ext uri="{FF2B5EF4-FFF2-40B4-BE49-F238E27FC236}">
                  <a16:creationId xmlns:a16="http://schemas.microsoft.com/office/drawing/2014/main" id="{D3676E0E-A915-65B9-AF21-5AFE62BBCE9C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4826005" y="3429162"/>
              <a:ext cx="136521" cy="85564"/>
            </a:xfrm>
            <a:custGeom>
              <a:avLst/>
              <a:gdLst/>
              <a:ahLst/>
              <a:cxnLst/>
              <a:rect l="0" t="0" r="0" b="0"/>
              <a:pathLst>
                <a:path w="136521" h="85564">
                  <a:moveTo>
                    <a:pt x="22220" y="28413"/>
                  </a:moveTo>
                  <a:lnTo>
                    <a:pt x="22220" y="28413"/>
                  </a:lnTo>
                  <a:lnTo>
                    <a:pt x="27276" y="33470"/>
                  </a:lnTo>
                  <a:lnTo>
                    <a:pt x="35403" y="35952"/>
                  </a:lnTo>
                  <a:lnTo>
                    <a:pt x="40534" y="36614"/>
                  </a:lnTo>
                  <a:lnTo>
                    <a:pt x="81465" y="29621"/>
                  </a:lnTo>
                  <a:lnTo>
                    <a:pt x="93706" y="26127"/>
                  </a:lnTo>
                  <a:lnTo>
                    <a:pt x="98453" y="23714"/>
                  </a:lnTo>
                  <a:lnTo>
                    <a:pt x="101618" y="21048"/>
                  </a:lnTo>
                  <a:lnTo>
                    <a:pt x="105132" y="15262"/>
                  </a:lnTo>
                  <a:lnTo>
                    <a:pt x="107111" y="6054"/>
                  </a:lnTo>
                  <a:lnTo>
                    <a:pt x="106331" y="3982"/>
                  </a:lnTo>
                  <a:lnTo>
                    <a:pt x="104753" y="2601"/>
                  </a:lnTo>
                  <a:lnTo>
                    <a:pt x="102642" y="1680"/>
                  </a:lnTo>
                  <a:lnTo>
                    <a:pt x="72276" y="0"/>
                  </a:lnTo>
                  <a:lnTo>
                    <a:pt x="41986" y="7474"/>
                  </a:lnTo>
                  <a:lnTo>
                    <a:pt x="31711" y="13110"/>
                  </a:lnTo>
                  <a:lnTo>
                    <a:pt x="9945" y="39501"/>
                  </a:lnTo>
                  <a:lnTo>
                    <a:pt x="1595" y="53096"/>
                  </a:lnTo>
                  <a:lnTo>
                    <a:pt x="3" y="58627"/>
                  </a:lnTo>
                  <a:lnTo>
                    <a:pt x="0" y="63372"/>
                  </a:lnTo>
                  <a:lnTo>
                    <a:pt x="2820" y="71467"/>
                  </a:lnTo>
                  <a:lnTo>
                    <a:pt x="7601" y="78592"/>
                  </a:lnTo>
                  <a:lnTo>
                    <a:pt x="13253" y="82465"/>
                  </a:lnTo>
                  <a:lnTo>
                    <a:pt x="20352" y="84186"/>
                  </a:lnTo>
                  <a:lnTo>
                    <a:pt x="60909" y="85442"/>
                  </a:lnTo>
                  <a:lnTo>
                    <a:pt x="106856" y="85553"/>
                  </a:lnTo>
                  <a:lnTo>
                    <a:pt x="136520" y="8556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56" name="SMARTInkShape-Group554">
            <a:extLst>
              <a:ext uri="{FF2B5EF4-FFF2-40B4-BE49-F238E27FC236}">
                <a16:creationId xmlns:a16="http://schemas.microsoft.com/office/drawing/2014/main" id="{9F320FA9-1479-C6B3-28F9-A6194D18CE61}"/>
              </a:ext>
            </a:extLst>
          </p:cNvPr>
          <p:cNvGrpSpPr/>
          <p:nvPr/>
        </p:nvGrpSpPr>
        <p:grpSpPr>
          <a:xfrm>
            <a:off x="5242354" y="3257550"/>
            <a:ext cx="1253697" cy="247651"/>
            <a:chOff x="5242354" y="3257550"/>
            <a:chExt cx="1253697" cy="247651"/>
          </a:xfrm>
        </p:grpSpPr>
        <p:sp>
          <p:nvSpPr>
            <p:cNvPr id="948" name="SMARTInkShape-3201">
              <a:extLst>
                <a:ext uri="{FF2B5EF4-FFF2-40B4-BE49-F238E27FC236}">
                  <a16:creationId xmlns:a16="http://schemas.microsoft.com/office/drawing/2014/main" id="{4DB9A84C-41B5-DFDF-797B-6741F8B185E0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5242354" y="3371850"/>
              <a:ext cx="82122" cy="123959"/>
            </a:xfrm>
            <a:custGeom>
              <a:avLst/>
              <a:gdLst/>
              <a:ahLst/>
              <a:cxnLst/>
              <a:rect l="0" t="0" r="0" b="0"/>
              <a:pathLst>
                <a:path w="82122" h="123959">
                  <a:moveTo>
                    <a:pt x="82121" y="28575"/>
                  </a:moveTo>
                  <a:lnTo>
                    <a:pt x="82121" y="28575"/>
                  </a:lnTo>
                  <a:lnTo>
                    <a:pt x="82121" y="23518"/>
                  </a:lnTo>
                  <a:lnTo>
                    <a:pt x="81063" y="22029"/>
                  </a:lnTo>
                  <a:lnTo>
                    <a:pt x="79299" y="21036"/>
                  </a:lnTo>
                  <a:lnTo>
                    <a:pt x="77065" y="20374"/>
                  </a:lnTo>
                  <a:lnTo>
                    <a:pt x="75576" y="18874"/>
                  </a:lnTo>
                  <a:lnTo>
                    <a:pt x="73920" y="14386"/>
                  </a:lnTo>
                  <a:lnTo>
                    <a:pt x="72420" y="12766"/>
                  </a:lnTo>
                  <a:lnTo>
                    <a:pt x="67932" y="10965"/>
                  </a:lnTo>
                  <a:lnTo>
                    <a:pt x="49342" y="9951"/>
                  </a:lnTo>
                  <a:lnTo>
                    <a:pt x="35449" y="15359"/>
                  </a:lnTo>
                  <a:lnTo>
                    <a:pt x="22219" y="25876"/>
                  </a:lnTo>
                  <a:lnTo>
                    <a:pt x="9284" y="41134"/>
                  </a:lnTo>
                  <a:lnTo>
                    <a:pt x="2124" y="61321"/>
                  </a:lnTo>
                  <a:lnTo>
                    <a:pt x="0" y="82287"/>
                  </a:lnTo>
                  <a:lnTo>
                    <a:pt x="2583" y="98661"/>
                  </a:lnTo>
                  <a:lnTo>
                    <a:pt x="15045" y="119779"/>
                  </a:lnTo>
                  <a:lnTo>
                    <a:pt x="21529" y="123244"/>
                  </a:lnTo>
                  <a:lnTo>
                    <a:pt x="53760" y="123958"/>
                  </a:lnTo>
                  <a:lnTo>
                    <a:pt x="57922" y="121797"/>
                  </a:lnTo>
                  <a:lnTo>
                    <a:pt x="65368" y="113751"/>
                  </a:lnTo>
                  <a:lnTo>
                    <a:pt x="75511" y="87209"/>
                  </a:lnTo>
                  <a:lnTo>
                    <a:pt x="80163" y="57590"/>
                  </a:lnTo>
                  <a:lnTo>
                    <a:pt x="76485" y="33762"/>
                  </a:lnTo>
                  <a:lnTo>
                    <a:pt x="63635" y="13296"/>
                  </a:lnTo>
                  <a:lnTo>
                    <a:pt x="44021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9" name="SMARTInkShape-3202">
              <a:extLst>
                <a:ext uri="{FF2B5EF4-FFF2-40B4-BE49-F238E27FC236}">
                  <a16:creationId xmlns:a16="http://schemas.microsoft.com/office/drawing/2014/main" id="{7FED1982-6CEF-B009-2F8B-C58D1F14C041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5381625" y="3286586"/>
              <a:ext cx="70199" cy="186281"/>
            </a:xfrm>
            <a:custGeom>
              <a:avLst/>
              <a:gdLst/>
              <a:ahLst/>
              <a:cxnLst/>
              <a:rect l="0" t="0" r="0" b="0"/>
              <a:pathLst>
                <a:path w="70199" h="186281">
                  <a:moveTo>
                    <a:pt x="38100" y="28114"/>
                  </a:moveTo>
                  <a:lnTo>
                    <a:pt x="38100" y="28114"/>
                  </a:lnTo>
                  <a:lnTo>
                    <a:pt x="46301" y="11712"/>
                  </a:lnTo>
                  <a:lnTo>
                    <a:pt x="47591" y="0"/>
                  </a:lnTo>
                  <a:lnTo>
                    <a:pt x="42557" y="4732"/>
                  </a:lnTo>
                  <a:lnTo>
                    <a:pt x="40081" y="9961"/>
                  </a:lnTo>
                  <a:lnTo>
                    <a:pt x="39421" y="12837"/>
                  </a:lnTo>
                  <a:lnTo>
                    <a:pt x="23197" y="46093"/>
                  </a:lnTo>
                  <a:lnTo>
                    <a:pt x="6504" y="90806"/>
                  </a:lnTo>
                  <a:lnTo>
                    <a:pt x="1285" y="114620"/>
                  </a:lnTo>
                  <a:lnTo>
                    <a:pt x="76" y="158334"/>
                  </a:lnTo>
                  <a:lnTo>
                    <a:pt x="5678" y="171009"/>
                  </a:lnTo>
                  <a:lnTo>
                    <a:pt x="14165" y="181581"/>
                  </a:lnTo>
                  <a:lnTo>
                    <a:pt x="21465" y="186280"/>
                  </a:lnTo>
                  <a:lnTo>
                    <a:pt x="33881" y="185546"/>
                  </a:lnTo>
                  <a:lnTo>
                    <a:pt x="47867" y="181692"/>
                  </a:lnTo>
                  <a:lnTo>
                    <a:pt x="57610" y="176451"/>
                  </a:lnTo>
                  <a:lnTo>
                    <a:pt x="69045" y="162495"/>
                  </a:lnTo>
                  <a:lnTo>
                    <a:pt x="70198" y="148164"/>
                  </a:lnTo>
                  <a:lnTo>
                    <a:pt x="69023" y="139897"/>
                  </a:lnTo>
                  <a:lnTo>
                    <a:pt x="66124" y="133328"/>
                  </a:lnTo>
                  <a:lnTo>
                    <a:pt x="57257" y="123206"/>
                  </a:lnTo>
                  <a:lnTo>
                    <a:pt x="35309" y="111558"/>
                  </a:lnTo>
                  <a:lnTo>
                    <a:pt x="0" y="10431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0" name="SMARTInkShape-3203">
              <a:extLst>
                <a:ext uri="{FF2B5EF4-FFF2-40B4-BE49-F238E27FC236}">
                  <a16:creationId xmlns:a16="http://schemas.microsoft.com/office/drawing/2014/main" id="{AC8018A2-D359-82D8-F7A8-A73E97E5A6A5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5534594" y="3277924"/>
              <a:ext cx="104207" cy="216749"/>
            </a:xfrm>
            <a:custGeom>
              <a:avLst/>
              <a:gdLst/>
              <a:ahLst/>
              <a:cxnLst/>
              <a:rect l="0" t="0" r="0" b="0"/>
              <a:pathLst>
                <a:path w="104207" h="216749">
                  <a:moveTo>
                    <a:pt x="75631" y="8201"/>
                  </a:moveTo>
                  <a:lnTo>
                    <a:pt x="75631" y="8201"/>
                  </a:lnTo>
                  <a:lnTo>
                    <a:pt x="75631" y="0"/>
                  </a:lnTo>
                  <a:lnTo>
                    <a:pt x="75631" y="4125"/>
                  </a:lnTo>
                  <a:lnTo>
                    <a:pt x="72809" y="9211"/>
                  </a:lnTo>
                  <a:lnTo>
                    <a:pt x="69086" y="15000"/>
                  </a:lnTo>
                  <a:lnTo>
                    <a:pt x="55919" y="60347"/>
                  </a:lnTo>
                  <a:lnTo>
                    <a:pt x="44038" y="92443"/>
                  </a:lnTo>
                  <a:lnTo>
                    <a:pt x="26117" y="131733"/>
                  </a:lnTo>
                  <a:lnTo>
                    <a:pt x="5894" y="175893"/>
                  </a:lnTo>
                  <a:lnTo>
                    <a:pt x="1347" y="190297"/>
                  </a:lnTo>
                  <a:lnTo>
                    <a:pt x="0" y="206324"/>
                  </a:lnTo>
                  <a:lnTo>
                    <a:pt x="868" y="210133"/>
                  </a:lnTo>
                  <a:lnTo>
                    <a:pt x="2506" y="212673"/>
                  </a:lnTo>
                  <a:lnTo>
                    <a:pt x="4655" y="214365"/>
                  </a:lnTo>
                  <a:lnTo>
                    <a:pt x="17795" y="216748"/>
                  </a:lnTo>
                  <a:lnTo>
                    <a:pt x="61826" y="209462"/>
                  </a:lnTo>
                  <a:lnTo>
                    <a:pt x="72318" y="205953"/>
                  </a:lnTo>
                  <a:lnTo>
                    <a:pt x="80509" y="201924"/>
                  </a:lnTo>
                  <a:lnTo>
                    <a:pt x="104206" y="18917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1" name="SMARTInkShape-3204">
              <a:extLst>
                <a:ext uri="{FF2B5EF4-FFF2-40B4-BE49-F238E27FC236}">
                  <a16:creationId xmlns:a16="http://schemas.microsoft.com/office/drawing/2014/main" id="{6835A537-D3C7-CD4F-459E-D1AC992451F7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5534025" y="3381375"/>
              <a:ext cx="123826" cy="19051"/>
            </a:xfrm>
            <a:custGeom>
              <a:avLst/>
              <a:gdLst/>
              <a:ahLst/>
              <a:cxnLst/>
              <a:rect l="0" t="0" r="0" b="0"/>
              <a:pathLst>
                <a:path w="123826" h="19051">
                  <a:moveTo>
                    <a:pt x="0" y="19050"/>
                  </a:moveTo>
                  <a:lnTo>
                    <a:pt x="0" y="19050"/>
                  </a:lnTo>
                  <a:lnTo>
                    <a:pt x="5056" y="13993"/>
                  </a:lnTo>
                  <a:lnTo>
                    <a:pt x="13183" y="11511"/>
                  </a:lnTo>
                  <a:lnTo>
                    <a:pt x="50420" y="9787"/>
                  </a:lnTo>
                  <a:lnTo>
                    <a:pt x="93607" y="6755"/>
                  </a:lnTo>
                  <a:lnTo>
                    <a:pt x="1238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2" name="SMARTInkShape-3205">
              <a:extLst>
                <a:ext uri="{FF2B5EF4-FFF2-40B4-BE49-F238E27FC236}">
                  <a16:creationId xmlns:a16="http://schemas.microsoft.com/office/drawing/2014/main" id="{460AF47F-027B-845F-1B7A-1D829A10F3E1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5731051" y="3400544"/>
              <a:ext cx="435849" cy="104657"/>
            </a:xfrm>
            <a:custGeom>
              <a:avLst/>
              <a:gdLst/>
              <a:ahLst/>
              <a:cxnLst/>
              <a:rect l="0" t="0" r="0" b="0"/>
              <a:pathLst>
                <a:path w="435849" h="104657">
                  <a:moveTo>
                    <a:pt x="107774" y="18931"/>
                  </a:moveTo>
                  <a:lnTo>
                    <a:pt x="107774" y="18931"/>
                  </a:lnTo>
                  <a:lnTo>
                    <a:pt x="112830" y="18931"/>
                  </a:lnTo>
                  <a:lnTo>
                    <a:pt x="114319" y="17873"/>
                  </a:lnTo>
                  <a:lnTo>
                    <a:pt x="115313" y="16109"/>
                  </a:lnTo>
                  <a:lnTo>
                    <a:pt x="117183" y="9799"/>
                  </a:lnTo>
                  <a:lnTo>
                    <a:pt x="112209" y="4466"/>
                  </a:lnTo>
                  <a:lnTo>
                    <a:pt x="106923" y="1918"/>
                  </a:lnTo>
                  <a:lnTo>
                    <a:pt x="80442" y="0"/>
                  </a:lnTo>
                  <a:lnTo>
                    <a:pt x="50046" y="963"/>
                  </a:lnTo>
                  <a:lnTo>
                    <a:pt x="35904" y="4948"/>
                  </a:lnTo>
                  <a:lnTo>
                    <a:pt x="16040" y="18198"/>
                  </a:lnTo>
                  <a:lnTo>
                    <a:pt x="1807" y="40586"/>
                  </a:lnTo>
                  <a:lnTo>
                    <a:pt x="0" y="55367"/>
                  </a:lnTo>
                  <a:lnTo>
                    <a:pt x="2725" y="67933"/>
                  </a:lnTo>
                  <a:lnTo>
                    <a:pt x="7463" y="77046"/>
                  </a:lnTo>
                  <a:lnTo>
                    <a:pt x="11267" y="79899"/>
                  </a:lnTo>
                  <a:lnTo>
                    <a:pt x="25675" y="83915"/>
                  </a:lnTo>
                  <a:lnTo>
                    <a:pt x="33538" y="84854"/>
                  </a:lnTo>
                  <a:lnTo>
                    <a:pt x="40561" y="82450"/>
                  </a:lnTo>
                  <a:lnTo>
                    <a:pt x="47210" y="78911"/>
                  </a:lnTo>
                  <a:lnTo>
                    <a:pt x="67536" y="74213"/>
                  </a:lnTo>
                  <a:lnTo>
                    <a:pt x="105199" y="45039"/>
                  </a:lnTo>
                  <a:lnTo>
                    <a:pt x="123775" y="19551"/>
                  </a:lnTo>
                  <a:lnTo>
                    <a:pt x="126823" y="9410"/>
                  </a:lnTo>
                  <a:lnTo>
                    <a:pt x="126823" y="9409"/>
                  </a:lnTo>
                  <a:lnTo>
                    <a:pt x="126824" y="9408"/>
                  </a:lnTo>
                  <a:lnTo>
                    <a:pt x="113732" y="23557"/>
                  </a:lnTo>
                  <a:lnTo>
                    <a:pt x="110422" y="30865"/>
                  </a:lnTo>
                  <a:lnTo>
                    <a:pt x="108559" y="45986"/>
                  </a:lnTo>
                  <a:lnTo>
                    <a:pt x="116927" y="92342"/>
                  </a:lnTo>
                  <a:lnTo>
                    <a:pt x="125467" y="103087"/>
                  </a:lnTo>
                  <a:lnTo>
                    <a:pt x="129044" y="103959"/>
                  </a:lnTo>
                  <a:lnTo>
                    <a:pt x="131479" y="104191"/>
                  </a:lnTo>
                  <a:lnTo>
                    <a:pt x="133102" y="103287"/>
                  </a:lnTo>
                  <a:lnTo>
                    <a:pt x="134185" y="101627"/>
                  </a:lnTo>
                  <a:lnTo>
                    <a:pt x="134906" y="99461"/>
                  </a:lnTo>
                  <a:lnTo>
                    <a:pt x="177154" y="63710"/>
                  </a:lnTo>
                  <a:lnTo>
                    <a:pt x="186234" y="53650"/>
                  </a:lnTo>
                  <a:lnTo>
                    <a:pt x="200912" y="27919"/>
                  </a:lnTo>
                  <a:lnTo>
                    <a:pt x="202900" y="19457"/>
                  </a:lnTo>
                  <a:lnTo>
                    <a:pt x="212432" y="18935"/>
                  </a:lnTo>
                  <a:lnTo>
                    <a:pt x="217571" y="23989"/>
                  </a:lnTo>
                  <a:lnTo>
                    <a:pt x="220073" y="29293"/>
                  </a:lnTo>
                  <a:lnTo>
                    <a:pt x="222040" y="46031"/>
                  </a:lnTo>
                  <a:lnTo>
                    <a:pt x="223110" y="46523"/>
                  </a:lnTo>
                  <a:lnTo>
                    <a:pt x="227555" y="47215"/>
                  </a:lnTo>
                  <a:lnTo>
                    <a:pt x="225216" y="47376"/>
                  </a:lnTo>
                  <a:lnTo>
                    <a:pt x="225227" y="47420"/>
                  </a:lnTo>
                  <a:lnTo>
                    <a:pt x="228061" y="47467"/>
                  </a:lnTo>
                  <a:lnTo>
                    <a:pt x="229241" y="48538"/>
                  </a:lnTo>
                  <a:lnTo>
                    <a:pt x="231571" y="56914"/>
                  </a:lnTo>
                  <a:lnTo>
                    <a:pt x="239798" y="65222"/>
                  </a:lnTo>
                  <a:lnTo>
                    <a:pt x="241008" y="74640"/>
                  </a:lnTo>
                  <a:lnTo>
                    <a:pt x="242105" y="75120"/>
                  </a:lnTo>
                  <a:lnTo>
                    <a:pt x="255588" y="76070"/>
                  </a:lnTo>
                  <a:lnTo>
                    <a:pt x="257117" y="75016"/>
                  </a:lnTo>
                  <a:lnTo>
                    <a:pt x="258136" y="73254"/>
                  </a:lnTo>
                  <a:lnTo>
                    <a:pt x="258816" y="71021"/>
                  </a:lnTo>
                  <a:lnTo>
                    <a:pt x="265214" y="65718"/>
                  </a:lnTo>
                  <a:lnTo>
                    <a:pt x="309574" y="34792"/>
                  </a:lnTo>
                  <a:lnTo>
                    <a:pt x="316701" y="31272"/>
                  </a:lnTo>
                  <a:lnTo>
                    <a:pt x="326673" y="28505"/>
                  </a:lnTo>
                  <a:lnTo>
                    <a:pt x="326845" y="55904"/>
                  </a:lnTo>
                  <a:lnTo>
                    <a:pt x="325787" y="59454"/>
                  </a:lnTo>
                  <a:lnTo>
                    <a:pt x="324026" y="61822"/>
                  </a:lnTo>
                  <a:lnTo>
                    <a:pt x="318648" y="65621"/>
                  </a:lnTo>
                  <a:lnTo>
                    <a:pt x="319265" y="65933"/>
                  </a:lnTo>
                  <a:lnTo>
                    <a:pt x="330698" y="66474"/>
                  </a:lnTo>
                  <a:lnTo>
                    <a:pt x="344805" y="61475"/>
                  </a:lnTo>
                  <a:lnTo>
                    <a:pt x="390783" y="21431"/>
                  </a:lnTo>
                  <a:lnTo>
                    <a:pt x="409038" y="4444"/>
                  </a:lnTo>
                  <a:lnTo>
                    <a:pt x="415588" y="1909"/>
                  </a:lnTo>
                  <a:lnTo>
                    <a:pt x="425226" y="482"/>
                  </a:lnTo>
                  <a:lnTo>
                    <a:pt x="431603" y="2970"/>
                  </a:lnTo>
                  <a:lnTo>
                    <a:pt x="434785" y="5116"/>
                  </a:lnTo>
                  <a:lnTo>
                    <a:pt x="435848" y="8662"/>
                  </a:lnTo>
                  <a:lnTo>
                    <a:pt x="431076" y="49252"/>
                  </a:lnTo>
                  <a:lnTo>
                    <a:pt x="422718" y="93561"/>
                  </a:lnTo>
                  <a:lnTo>
                    <a:pt x="422099" y="10465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3" name="SMARTInkShape-3206">
              <a:extLst>
                <a:ext uri="{FF2B5EF4-FFF2-40B4-BE49-F238E27FC236}">
                  <a16:creationId xmlns:a16="http://schemas.microsoft.com/office/drawing/2014/main" id="{41717534-675F-7214-076D-B8C024A842AF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6086475" y="3362325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0" y="9525"/>
                  </a:moveTo>
                  <a:lnTo>
                    <a:pt x="0" y="9525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4" name="SMARTInkShape-3207">
              <a:extLst>
                <a:ext uri="{FF2B5EF4-FFF2-40B4-BE49-F238E27FC236}">
                  <a16:creationId xmlns:a16="http://schemas.microsoft.com/office/drawing/2014/main" id="{9C48DEDC-DC9D-3986-73D1-E168F222E83D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6193949" y="3373995"/>
              <a:ext cx="114698" cy="111503"/>
            </a:xfrm>
            <a:custGeom>
              <a:avLst/>
              <a:gdLst/>
              <a:ahLst/>
              <a:cxnLst/>
              <a:rect l="0" t="0" r="0" b="0"/>
              <a:pathLst>
                <a:path w="114698" h="111503">
                  <a:moveTo>
                    <a:pt x="16351" y="35955"/>
                  </a:moveTo>
                  <a:lnTo>
                    <a:pt x="16351" y="35955"/>
                  </a:lnTo>
                  <a:lnTo>
                    <a:pt x="31521" y="41012"/>
                  </a:lnTo>
                  <a:lnTo>
                    <a:pt x="44612" y="40672"/>
                  </a:lnTo>
                  <a:lnTo>
                    <a:pt x="87072" y="29593"/>
                  </a:lnTo>
                  <a:lnTo>
                    <a:pt x="99289" y="27836"/>
                  </a:lnTo>
                  <a:lnTo>
                    <a:pt x="104451" y="25251"/>
                  </a:lnTo>
                  <a:lnTo>
                    <a:pt x="113010" y="16733"/>
                  </a:lnTo>
                  <a:lnTo>
                    <a:pt x="114657" y="12557"/>
                  </a:lnTo>
                  <a:lnTo>
                    <a:pt x="114697" y="8715"/>
                  </a:lnTo>
                  <a:lnTo>
                    <a:pt x="113665" y="5095"/>
                  </a:lnTo>
                  <a:lnTo>
                    <a:pt x="110860" y="2681"/>
                  </a:lnTo>
                  <a:lnTo>
                    <a:pt x="102099" y="0"/>
                  </a:lnTo>
                  <a:lnTo>
                    <a:pt x="80211" y="3547"/>
                  </a:lnTo>
                  <a:lnTo>
                    <a:pt x="48560" y="21414"/>
                  </a:lnTo>
                  <a:lnTo>
                    <a:pt x="22485" y="46816"/>
                  </a:lnTo>
                  <a:lnTo>
                    <a:pt x="3373" y="81727"/>
                  </a:lnTo>
                  <a:lnTo>
                    <a:pt x="0" y="92634"/>
                  </a:lnTo>
                  <a:lnTo>
                    <a:pt x="158" y="97025"/>
                  </a:lnTo>
                  <a:lnTo>
                    <a:pt x="3157" y="104725"/>
                  </a:lnTo>
                  <a:lnTo>
                    <a:pt x="7556" y="107201"/>
                  </a:lnTo>
                  <a:lnTo>
                    <a:pt x="31107" y="111502"/>
                  </a:lnTo>
                  <a:lnTo>
                    <a:pt x="73501" y="10263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5" name="SMARTInkShape-3208">
              <a:extLst>
                <a:ext uri="{FF2B5EF4-FFF2-40B4-BE49-F238E27FC236}">
                  <a16:creationId xmlns:a16="http://schemas.microsoft.com/office/drawing/2014/main" id="{C8AB9EA0-75C8-1A19-E341-4EE48B059C11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6335675" y="3257550"/>
              <a:ext cx="160376" cy="218502"/>
            </a:xfrm>
            <a:custGeom>
              <a:avLst/>
              <a:gdLst/>
              <a:ahLst/>
              <a:cxnLst/>
              <a:rect l="0" t="0" r="0" b="0"/>
              <a:pathLst>
                <a:path w="160376" h="218502">
                  <a:moveTo>
                    <a:pt x="131800" y="152400"/>
                  </a:moveTo>
                  <a:lnTo>
                    <a:pt x="131800" y="152400"/>
                  </a:lnTo>
                  <a:lnTo>
                    <a:pt x="131800" y="139143"/>
                  </a:lnTo>
                  <a:lnTo>
                    <a:pt x="128978" y="133102"/>
                  </a:lnTo>
                  <a:lnTo>
                    <a:pt x="126744" y="130010"/>
                  </a:lnTo>
                  <a:lnTo>
                    <a:pt x="123138" y="127948"/>
                  </a:lnTo>
                  <a:lnTo>
                    <a:pt x="106890" y="125047"/>
                  </a:lnTo>
                  <a:lnTo>
                    <a:pt x="91096" y="124368"/>
                  </a:lnTo>
                  <a:lnTo>
                    <a:pt x="73492" y="129711"/>
                  </a:lnTo>
                  <a:lnTo>
                    <a:pt x="56144" y="140199"/>
                  </a:lnTo>
                  <a:lnTo>
                    <a:pt x="10222" y="182438"/>
                  </a:lnTo>
                  <a:lnTo>
                    <a:pt x="3682" y="191503"/>
                  </a:lnTo>
                  <a:lnTo>
                    <a:pt x="0" y="202557"/>
                  </a:lnTo>
                  <a:lnTo>
                    <a:pt x="542" y="205946"/>
                  </a:lnTo>
                  <a:lnTo>
                    <a:pt x="3966" y="212534"/>
                  </a:lnTo>
                  <a:lnTo>
                    <a:pt x="14660" y="216168"/>
                  </a:lnTo>
                  <a:lnTo>
                    <a:pt x="47395" y="218501"/>
                  </a:lnTo>
                  <a:lnTo>
                    <a:pt x="60067" y="215997"/>
                  </a:lnTo>
                  <a:lnTo>
                    <a:pt x="73151" y="211460"/>
                  </a:lnTo>
                  <a:lnTo>
                    <a:pt x="76825" y="210823"/>
                  </a:lnTo>
                  <a:lnTo>
                    <a:pt x="83730" y="204472"/>
                  </a:lnTo>
                  <a:lnTo>
                    <a:pt x="111430" y="159746"/>
                  </a:lnTo>
                  <a:lnTo>
                    <a:pt x="127737" y="122336"/>
                  </a:lnTo>
                  <a:lnTo>
                    <a:pt x="141150" y="75279"/>
                  </a:lnTo>
                  <a:lnTo>
                    <a:pt x="150798" y="46294"/>
                  </a:lnTo>
                  <a:lnTo>
                    <a:pt x="156119" y="34333"/>
                  </a:lnTo>
                  <a:lnTo>
                    <a:pt x="1603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65" name="SMARTInkShape-Group555">
            <a:extLst>
              <a:ext uri="{FF2B5EF4-FFF2-40B4-BE49-F238E27FC236}">
                <a16:creationId xmlns:a16="http://schemas.microsoft.com/office/drawing/2014/main" id="{79FDA016-EA7B-E15D-1A88-B7166BE0CC7D}"/>
              </a:ext>
            </a:extLst>
          </p:cNvPr>
          <p:cNvGrpSpPr/>
          <p:nvPr/>
        </p:nvGrpSpPr>
        <p:grpSpPr>
          <a:xfrm>
            <a:off x="6781968" y="3305175"/>
            <a:ext cx="1380958" cy="352426"/>
            <a:chOff x="6781968" y="3305175"/>
            <a:chExt cx="1380958" cy="352426"/>
          </a:xfrm>
        </p:grpSpPr>
        <p:sp>
          <p:nvSpPr>
            <p:cNvPr id="957" name="SMARTInkShape-3209">
              <a:extLst>
                <a:ext uri="{FF2B5EF4-FFF2-40B4-BE49-F238E27FC236}">
                  <a16:creationId xmlns:a16="http://schemas.microsoft.com/office/drawing/2014/main" id="{D8BC4475-CE34-A2D5-CD62-2760AA95E3B1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7194831" y="3448187"/>
              <a:ext cx="337944" cy="112338"/>
            </a:xfrm>
            <a:custGeom>
              <a:avLst/>
              <a:gdLst/>
              <a:ahLst/>
              <a:cxnLst/>
              <a:rect l="0" t="0" r="0" b="0"/>
              <a:pathLst>
                <a:path w="337944" h="112338">
                  <a:moveTo>
                    <a:pt x="91794" y="47488"/>
                  </a:moveTo>
                  <a:lnTo>
                    <a:pt x="91794" y="47488"/>
                  </a:lnTo>
                  <a:lnTo>
                    <a:pt x="96850" y="47488"/>
                  </a:lnTo>
                  <a:lnTo>
                    <a:pt x="98341" y="46430"/>
                  </a:lnTo>
                  <a:lnTo>
                    <a:pt x="99334" y="44666"/>
                  </a:lnTo>
                  <a:lnTo>
                    <a:pt x="100928" y="34231"/>
                  </a:lnTo>
                  <a:lnTo>
                    <a:pt x="100000" y="32300"/>
                  </a:lnTo>
                  <a:lnTo>
                    <a:pt x="98323" y="31013"/>
                  </a:lnTo>
                  <a:lnTo>
                    <a:pt x="93083" y="28946"/>
                  </a:lnTo>
                  <a:lnTo>
                    <a:pt x="77637" y="5129"/>
                  </a:lnTo>
                  <a:lnTo>
                    <a:pt x="72097" y="2204"/>
                  </a:lnTo>
                  <a:lnTo>
                    <a:pt x="56785" y="171"/>
                  </a:lnTo>
                  <a:lnTo>
                    <a:pt x="50481" y="0"/>
                  </a:lnTo>
                  <a:lnTo>
                    <a:pt x="44151" y="2746"/>
                  </a:lnTo>
                  <a:lnTo>
                    <a:pt x="20687" y="18234"/>
                  </a:lnTo>
                  <a:lnTo>
                    <a:pt x="8685" y="32370"/>
                  </a:lnTo>
                  <a:lnTo>
                    <a:pt x="1940" y="49236"/>
                  </a:lnTo>
                  <a:lnTo>
                    <a:pt x="0" y="66256"/>
                  </a:lnTo>
                  <a:lnTo>
                    <a:pt x="2665" y="80876"/>
                  </a:lnTo>
                  <a:lnTo>
                    <a:pt x="4858" y="85622"/>
                  </a:lnTo>
                  <a:lnTo>
                    <a:pt x="7378" y="88786"/>
                  </a:lnTo>
                  <a:lnTo>
                    <a:pt x="10117" y="90895"/>
                  </a:lnTo>
                  <a:lnTo>
                    <a:pt x="13160" y="96061"/>
                  </a:lnTo>
                  <a:lnTo>
                    <a:pt x="13972" y="98920"/>
                  </a:lnTo>
                  <a:lnTo>
                    <a:pt x="23339" y="104919"/>
                  </a:lnTo>
                  <a:lnTo>
                    <a:pt x="40054" y="112337"/>
                  </a:lnTo>
                  <a:lnTo>
                    <a:pt x="42485" y="111887"/>
                  </a:lnTo>
                  <a:lnTo>
                    <a:pt x="48006" y="108565"/>
                  </a:lnTo>
                  <a:lnTo>
                    <a:pt x="70846" y="90077"/>
                  </a:lnTo>
                  <a:lnTo>
                    <a:pt x="78251" y="86525"/>
                  </a:lnTo>
                  <a:lnTo>
                    <a:pt x="85070" y="81418"/>
                  </a:lnTo>
                  <a:lnTo>
                    <a:pt x="88805" y="75621"/>
                  </a:lnTo>
                  <a:lnTo>
                    <a:pt x="91523" y="69517"/>
                  </a:lnTo>
                  <a:lnTo>
                    <a:pt x="119188" y="39249"/>
                  </a:lnTo>
                  <a:lnTo>
                    <a:pt x="127958" y="33243"/>
                  </a:lnTo>
                  <a:lnTo>
                    <a:pt x="139360" y="28463"/>
                  </a:lnTo>
                  <a:lnTo>
                    <a:pt x="131872" y="46342"/>
                  </a:lnTo>
                  <a:lnTo>
                    <a:pt x="129904" y="92834"/>
                  </a:lnTo>
                  <a:lnTo>
                    <a:pt x="129895" y="103114"/>
                  </a:lnTo>
                  <a:lnTo>
                    <a:pt x="132716" y="101139"/>
                  </a:lnTo>
                  <a:lnTo>
                    <a:pt x="177841" y="64213"/>
                  </a:lnTo>
                  <a:lnTo>
                    <a:pt x="193843" y="46799"/>
                  </a:lnTo>
                  <a:lnTo>
                    <a:pt x="197926" y="40679"/>
                  </a:lnTo>
                  <a:lnTo>
                    <a:pt x="210931" y="31056"/>
                  </a:lnTo>
                  <a:lnTo>
                    <a:pt x="232602" y="20512"/>
                  </a:lnTo>
                  <a:lnTo>
                    <a:pt x="238337" y="19624"/>
                  </a:lnTo>
                  <a:lnTo>
                    <a:pt x="240290" y="20445"/>
                  </a:lnTo>
                  <a:lnTo>
                    <a:pt x="241590" y="22051"/>
                  </a:lnTo>
                  <a:lnTo>
                    <a:pt x="242458" y="24180"/>
                  </a:lnTo>
                  <a:lnTo>
                    <a:pt x="240600" y="32190"/>
                  </a:lnTo>
                  <a:lnTo>
                    <a:pt x="235841" y="49523"/>
                  </a:lnTo>
                  <a:lnTo>
                    <a:pt x="234678" y="84905"/>
                  </a:lnTo>
                  <a:lnTo>
                    <a:pt x="266241" y="67214"/>
                  </a:lnTo>
                  <a:lnTo>
                    <a:pt x="308506" y="24460"/>
                  </a:lnTo>
                  <a:lnTo>
                    <a:pt x="319693" y="17734"/>
                  </a:lnTo>
                  <a:lnTo>
                    <a:pt x="327899" y="11037"/>
                  </a:lnTo>
                  <a:lnTo>
                    <a:pt x="334377" y="9877"/>
                  </a:lnTo>
                  <a:lnTo>
                    <a:pt x="336066" y="12889"/>
                  </a:lnTo>
                  <a:lnTo>
                    <a:pt x="337943" y="24702"/>
                  </a:lnTo>
                  <a:lnTo>
                    <a:pt x="330272" y="69141"/>
                  </a:lnTo>
                  <a:lnTo>
                    <a:pt x="329919" y="10463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8" name="SMARTInkShape-3210">
              <a:extLst>
                <a:ext uri="{FF2B5EF4-FFF2-40B4-BE49-F238E27FC236}">
                  <a16:creationId xmlns:a16="http://schemas.microsoft.com/office/drawing/2014/main" id="{6CD2B20B-8E89-EBF1-E7D4-B358B0F53D77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7705893" y="3305175"/>
              <a:ext cx="123658" cy="218904"/>
            </a:xfrm>
            <a:custGeom>
              <a:avLst/>
              <a:gdLst/>
              <a:ahLst/>
              <a:cxnLst/>
              <a:rect l="0" t="0" r="0" b="0"/>
              <a:pathLst>
                <a:path w="123658" h="218904">
                  <a:moveTo>
                    <a:pt x="76032" y="0"/>
                  </a:moveTo>
                  <a:lnTo>
                    <a:pt x="76032" y="0"/>
                  </a:lnTo>
                  <a:lnTo>
                    <a:pt x="58132" y="41445"/>
                  </a:lnTo>
                  <a:lnTo>
                    <a:pt x="50085" y="62870"/>
                  </a:lnTo>
                  <a:lnTo>
                    <a:pt x="30494" y="99516"/>
                  </a:lnTo>
                  <a:lnTo>
                    <a:pt x="12807" y="143045"/>
                  </a:lnTo>
                  <a:lnTo>
                    <a:pt x="4147" y="159036"/>
                  </a:lnTo>
                  <a:lnTo>
                    <a:pt x="0" y="202344"/>
                  </a:lnTo>
                  <a:lnTo>
                    <a:pt x="2729" y="209170"/>
                  </a:lnTo>
                  <a:lnTo>
                    <a:pt x="4938" y="212471"/>
                  </a:lnTo>
                  <a:lnTo>
                    <a:pt x="8528" y="214673"/>
                  </a:lnTo>
                  <a:lnTo>
                    <a:pt x="24751" y="217770"/>
                  </a:lnTo>
                  <a:lnTo>
                    <a:pt x="67280" y="218903"/>
                  </a:lnTo>
                  <a:lnTo>
                    <a:pt x="90254" y="213967"/>
                  </a:lnTo>
                  <a:lnTo>
                    <a:pt x="123657" y="2000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9" name="SMARTInkShape-3211">
              <a:extLst>
                <a:ext uri="{FF2B5EF4-FFF2-40B4-BE49-F238E27FC236}">
                  <a16:creationId xmlns:a16="http://schemas.microsoft.com/office/drawing/2014/main" id="{D7FD2C39-3F7A-AA3F-7CB2-94450CC02B17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7677150" y="3419475"/>
              <a:ext cx="123826" cy="9526"/>
            </a:xfrm>
            <a:custGeom>
              <a:avLst/>
              <a:gdLst/>
              <a:ahLst/>
              <a:cxnLst/>
              <a:rect l="0" t="0" r="0" b="0"/>
              <a:pathLst>
                <a:path w="123826" h="9526">
                  <a:moveTo>
                    <a:pt x="0" y="9525"/>
                  </a:moveTo>
                  <a:lnTo>
                    <a:pt x="0" y="9525"/>
                  </a:lnTo>
                  <a:lnTo>
                    <a:pt x="36729" y="6703"/>
                  </a:lnTo>
                  <a:lnTo>
                    <a:pt x="78515" y="1324"/>
                  </a:lnTo>
                  <a:lnTo>
                    <a:pt x="1238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0" name="SMARTInkShape-3212">
              <a:extLst>
                <a:ext uri="{FF2B5EF4-FFF2-40B4-BE49-F238E27FC236}">
                  <a16:creationId xmlns:a16="http://schemas.microsoft.com/office/drawing/2014/main" id="{E3F2D925-7FDE-027C-F3B3-FB0C6141F9D5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7839351" y="3333750"/>
              <a:ext cx="133008" cy="180976"/>
            </a:xfrm>
            <a:custGeom>
              <a:avLst/>
              <a:gdLst/>
              <a:ahLst/>
              <a:cxnLst/>
              <a:rect l="0" t="0" r="0" b="0"/>
              <a:pathLst>
                <a:path w="133008" h="180976">
                  <a:moveTo>
                    <a:pt x="28299" y="0"/>
                  </a:moveTo>
                  <a:lnTo>
                    <a:pt x="28299" y="0"/>
                  </a:lnTo>
                  <a:lnTo>
                    <a:pt x="33355" y="5057"/>
                  </a:lnTo>
                  <a:lnTo>
                    <a:pt x="35839" y="10361"/>
                  </a:lnTo>
                  <a:lnTo>
                    <a:pt x="36500" y="13257"/>
                  </a:lnTo>
                  <a:lnTo>
                    <a:pt x="27288" y="59732"/>
                  </a:lnTo>
                  <a:lnTo>
                    <a:pt x="15652" y="96015"/>
                  </a:lnTo>
                  <a:lnTo>
                    <a:pt x="4444" y="133577"/>
                  </a:lnTo>
                  <a:lnTo>
                    <a:pt x="0" y="177434"/>
                  </a:lnTo>
                  <a:lnTo>
                    <a:pt x="966" y="177556"/>
                  </a:lnTo>
                  <a:lnTo>
                    <a:pt x="42544" y="147799"/>
                  </a:lnTo>
                  <a:lnTo>
                    <a:pt x="86071" y="117287"/>
                  </a:lnTo>
                  <a:lnTo>
                    <a:pt x="119972" y="98883"/>
                  </a:lnTo>
                  <a:lnTo>
                    <a:pt x="132307" y="95463"/>
                  </a:lnTo>
                  <a:lnTo>
                    <a:pt x="133007" y="116727"/>
                  </a:lnTo>
                  <a:lnTo>
                    <a:pt x="130222" y="123493"/>
                  </a:lnTo>
                  <a:lnTo>
                    <a:pt x="122703" y="138896"/>
                  </a:lnTo>
                  <a:lnTo>
                    <a:pt x="115167" y="166496"/>
                  </a:lnTo>
                  <a:lnTo>
                    <a:pt x="114532" y="173835"/>
                  </a:lnTo>
                  <a:lnTo>
                    <a:pt x="115420" y="176215"/>
                  </a:lnTo>
                  <a:lnTo>
                    <a:pt x="117072" y="177802"/>
                  </a:lnTo>
                  <a:lnTo>
                    <a:pt x="123549" y="1809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1" name="SMARTInkShape-3213">
              <a:extLst>
                <a:ext uri="{FF2B5EF4-FFF2-40B4-BE49-F238E27FC236}">
                  <a16:creationId xmlns:a16="http://schemas.microsoft.com/office/drawing/2014/main" id="{4E3A9808-5D15-F77D-2FE7-11D82755BC95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8010472" y="3400863"/>
              <a:ext cx="152454" cy="123388"/>
            </a:xfrm>
            <a:custGeom>
              <a:avLst/>
              <a:gdLst/>
              <a:ahLst/>
              <a:cxnLst/>
              <a:rect l="0" t="0" r="0" b="0"/>
              <a:pathLst>
                <a:path w="152454" h="123388">
                  <a:moveTo>
                    <a:pt x="47678" y="47187"/>
                  </a:moveTo>
                  <a:lnTo>
                    <a:pt x="47678" y="47187"/>
                  </a:lnTo>
                  <a:lnTo>
                    <a:pt x="93142" y="47187"/>
                  </a:lnTo>
                  <a:lnTo>
                    <a:pt x="108186" y="46129"/>
                  </a:lnTo>
                  <a:lnTo>
                    <a:pt x="133129" y="36865"/>
                  </a:lnTo>
                  <a:lnTo>
                    <a:pt x="140613" y="31193"/>
                  </a:lnTo>
                  <a:lnTo>
                    <a:pt x="146485" y="29495"/>
                  </a:lnTo>
                  <a:lnTo>
                    <a:pt x="148476" y="27984"/>
                  </a:lnTo>
                  <a:lnTo>
                    <a:pt x="150685" y="23483"/>
                  </a:lnTo>
                  <a:lnTo>
                    <a:pt x="151929" y="14999"/>
                  </a:lnTo>
                  <a:lnTo>
                    <a:pt x="151045" y="13028"/>
                  </a:lnTo>
                  <a:lnTo>
                    <a:pt x="149398" y="11714"/>
                  </a:lnTo>
                  <a:lnTo>
                    <a:pt x="144746" y="9196"/>
                  </a:lnTo>
                  <a:lnTo>
                    <a:pt x="139149" y="4550"/>
                  </a:lnTo>
                  <a:lnTo>
                    <a:pt x="130312" y="1779"/>
                  </a:lnTo>
                  <a:lnTo>
                    <a:pt x="107392" y="0"/>
                  </a:lnTo>
                  <a:lnTo>
                    <a:pt x="62844" y="20345"/>
                  </a:lnTo>
                  <a:lnTo>
                    <a:pt x="37591" y="35236"/>
                  </a:lnTo>
                  <a:lnTo>
                    <a:pt x="3572" y="71640"/>
                  </a:lnTo>
                  <a:lnTo>
                    <a:pt x="282" y="78306"/>
                  </a:lnTo>
                  <a:lnTo>
                    <a:pt x="0" y="108254"/>
                  </a:lnTo>
                  <a:lnTo>
                    <a:pt x="1076" y="110123"/>
                  </a:lnTo>
                  <a:lnTo>
                    <a:pt x="2852" y="111370"/>
                  </a:lnTo>
                  <a:lnTo>
                    <a:pt x="7647" y="113813"/>
                  </a:lnTo>
                  <a:lnTo>
                    <a:pt x="13306" y="118426"/>
                  </a:lnTo>
                  <a:lnTo>
                    <a:pt x="47317" y="122407"/>
                  </a:lnTo>
                  <a:lnTo>
                    <a:pt x="85707" y="123194"/>
                  </a:lnTo>
                  <a:lnTo>
                    <a:pt x="128920" y="123349"/>
                  </a:lnTo>
                  <a:lnTo>
                    <a:pt x="152453" y="12338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2" name="SMARTInkShape-3214">
              <a:extLst>
                <a:ext uri="{FF2B5EF4-FFF2-40B4-BE49-F238E27FC236}">
                  <a16:creationId xmlns:a16="http://schemas.microsoft.com/office/drawing/2014/main" id="{46268665-CC47-A97A-B04F-1D9EE1290673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6781968" y="3319688"/>
              <a:ext cx="228016" cy="337913"/>
            </a:xfrm>
            <a:custGeom>
              <a:avLst/>
              <a:gdLst/>
              <a:ahLst/>
              <a:cxnLst/>
              <a:rect l="0" t="0" r="0" b="0"/>
              <a:pathLst>
                <a:path w="228016" h="337913">
                  <a:moveTo>
                    <a:pt x="161757" y="61687"/>
                  </a:moveTo>
                  <a:lnTo>
                    <a:pt x="161757" y="61687"/>
                  </a:lnTo>
                  <a:lnTo>
                    <a:pt x="166813" y="61687"/>
                  </a:lnTo>
                  <a:lnTo>
                    <a:pt x="172118" y="58865"/>
                  </a:lnTo>
                  <a:lnTo>
                    <a:pt x="178003" y="55141"/>
                  </a:lnTo>
                  <a:lnTo>
                    <a:pt x="190406" y="52751"/>
                  </a:lnTo>
                  <a:lnTo>
                    <a:pt x="208103" y="52279"/>
                  </a:lnTo>
                  <a:lnTo>
                    <a:pt x="211704" y="51181"/>
                  </a:lnTo>
                  <a:lnTo>
                    <a:pt x="214105" y="49392"/>
                  </a:lnTo>
                  <a:lnTo>
                    <a:pt x="227025" y="34553"/>
                  </a:lnTo>
                  <a:lnTo>
                    <a:pt x="228015" y="28482"/>
                  </a:lnTo>
                  <a:lnTo>
                    <a:pt x="227096" y="26851"/>
                  </a:lnTo>
                  <a:lnTo>
                    <a:pt x="225425" y="25763"/>
                  </a:lnTo>
                  <a:lnTo>
                    <a:pt x="223252" y="25038"/>
                  </a:lnTo>
                  <a:lnTo>
                    <a:pt x="221804" y="23496"/>
                  </a:lnTo>
                  <a:lnTo>
                    <a:pt x="220195" y="18960"/>
                  </a:lnTo>
                  <a:lnTo>
                    <a:pt x="219289" y="10457"/>
                  </a:lnTo>
                  <a:lnTo>
                    <a:pt x="217045" y="8484"/>
                  </a:lnTo>
                  <a:lnTo>
                    <a:pt x="187369" y="0"/>
                  </a:lnTo>
                  <a:lnTo>
                    <a:pt x="172787" y="51"/>
                  </a:lnTo>
                  <a:lnTo>
                    <a:pt x="151236" y="3651"/>
                  </a:lnTo>
                  <a:lnTo>
                    <a:pt x="135121" y="14387"/>
                  </a:lnTo>
                  <a:lnTo>
                    <a:pt x="100476" y="56600"/>
                  </a:lnTo>
                  <a:lnTo>
                    <a:pt x="69557" y="100371"/>
                  </a:lnTo>
                  <a:lnTo>
                    <a:pt x="45454" y="147489"/>
                  </a:lnTo>
                  <a:lnTo>
                    <a:pt x="23048" y="195047"/>
                  </a:lnTo>
                  <a:lnTo>
                    <a:pt x="9553" y="238783"/>
                  </a:lnTo>
                  <a:lnTo>
                    <a:pt x="1752" y="282583"/>
                  </a:lnTo>
                  <a:lnTo>
                    <a:pt x="0" y="316613"/>
                  </a:lnTo>
                  <a:lnTo>
                    <a:pt x="2061" y="321596"/>
                  </a:lnTo>
                  <a:lnTo>
                    <a:pt x="9995" y="329955"/>
                  </a:lnTo>
                  <a:lnTo>
                    <a:pt x="37932" y="33791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3" name="SMARTInkShape-3215">
              <a:extLst>
                <a:ext uri="{FF2B5EF4-FFF2-40B4-BE49-F238E27FC236}">
                  <a16:creationId xmlns:a16="http://schemas.microsoft.com/office/drawing/2014/main" id="{FFC796EB-26B3-FF4A-1AA4-BE92F2418652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6791325" y="3495675"/>
              <a:ext cx="161926" cy="28576"/>
            </a:xfrm>
            <a:custGeom>
              <a:avLst/>
              <a:gdLst/>
              <a:ahLst/>
              <a:cxnLst/>
              <a:rect l="0" t="0" r="0" b="0"/>
              <a:pathLst>
                <a:path w="161926" h="28576">
                  <a:moveTo>
                    <a:pt x="0" y="28575"/>
                  </a:moveTo>
                  <a:lnTo>
                    <a:pt x="0" y="28575"/>
                  </a:lnTo>
                  <a:lnTo>
                    <a:pt x="0" y="23518"/>
                  </a:lnTo>
                  <a:lnTo>
                    <a:pt x="5645" y="18214"/>
                  </a:lnTo>
                  <a:lnTo>
                    <a:pt x="17325" y="12328"/>
                  </a:lnTo>
                  <a:lnTo>
                    <a:pt x="56126" y="1832"/>
                  </a:lnTo>
                  <a:lnTo>
                    <a:pt x="95008" y="362"/>
                  </a:lnTo>
                  <a:lnTo>
                    <a:pt x="1619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4" name="SMARTInkShape-3216">
              <a:extLst>
                <a:ext uri="{FF2B5EF4-FFF2-40B4-BE49-F238E27FC236}">
                  <a16:creationId xmlns:a16="http://schemas.microsoft.com/office/drawing/2014/main" id="{766A3C6E-52E7-045B-3B98-F3D7B5C563B2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6981825" y="3468575"/>
              <a:ext cx="209551" cy="82710"/>
            </a:xfrm>
            <a:custGeom>
              <a:avLst/>
              <a:gdLst/>
              <a:ahLst/>
              <a:cxnLst/>
              <a:rect l="0" t="0" r="0" b="0"/>
              <a:pathLst>
                <a:path w="209551" h="82710">
                  <a:moveTo>
                    <a:pt x="0" y="27100"/>
                  </a:moveTo>
                  <a:lnTo>
                    <a:pt x="0" y="27100"/>
                  </a:lnTo>
                  <a:lnTo>
                    <a:pt x="20723" y="9200"/>
                  </a:lnTo>
                  <a:lnTo>
                    <a:pt x="26515" y="5641"/>
                  </a:lnTo>
                  <a:lnTo>
                    <a:pt x="49836" y="633"/>
                  </a:lnTo>
                  <a:lnTo>
                    <a:pt x="85104" y="0"/>
                  </a:lnTo>
                  <a:lnTo>
                    <a:pt x="99913" y="3767"/>
                  </a:lnTo>
                  <a:lnTo>
                    <a:pt x="104709" y="7311"/>
                  </a:lnTo>
                  <a:lnTo>
                    <a:pt x="107906" y="11791"/>
                  </a:lnTo>
                  <a:lnTo>
                    <a:pt x="122127" y="55863"/>
                  </a:lnTo>
                  <a:lnTo>
                    <a:pt x="120248" y="66695"/>
                  </a:lnTo>
                  <a:lnTo>
                    <a:pt x="115476" y="80782"/>
                  </a:lnTo>
                  <a:lnTo>
                    <a:pt x="106356" y="82709"/>
                  </a:lnTo>
                  <a:lnTo>
                    <a:pt x="92778" y="82507"/>
                  </a:lnTo>
                  <a:lnTo>
                    <a:pt x="74292" y="76443"/>
                  </a:lnTo>
                  <a:lnTo>
                    <a:pt x="65474" y="70902"/>
                  </a:lnTo>
                  <a:lnTo>
                    <a:pt x="62699" y="66885"/>
                  </a:lnTo>
                  <a:lnTo>
                    <a:pt x="59617" y="56777"/>
                  </a:lnTo>
                  <a:lnTo>
                    <a:pt x="61969" y="51118"/>
                  </a:lnTo>
                  <a:lnTo>
                    <a:pt x="79391" y="34099"/>
                  </a:lnTo>
                  <a:lnTo>
                    <a:pt x="97372" y="22941"/>
                  </a:lnTo>
                  <a:lnTo>
                    <a:pt x="133938" y="10350"/>
                  </a:lnTo>
                  <a:lnTo>
                    <a:pt x="178269" y="9411"/>
                  </a:lnTo>
                  <a:lnTo>
                    <a:pt x="209550" y="175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73" name="SMARTInkShape-Group556">
            <a:extLst>
              <a:ext uri="{FF2B5EF4-FFF2-40B4-BE49-F238E27FC236}">
                <a16:creationId xmlns:a16="http://schemas.microsoft.com/office/drawing/2014/main" id="{FCD6945E-1DE6-3A31-4074-AAC7A69E69BE}"/>
              </a:ext>
            </a:extLst>
          </p:cNvPr>
          <p:cNvGrpSpPr/>
          <p:nvPr/>
        </p:nvGrpSpPr>
        <p:grpSpPr>
          <a:xfrm>
            <a:off x="2514600" y="3905271"/>
            <a:ext cx="1171576" cy="400030"/>
            <a:chOff x="2514600" y="3905271"/>
            <a:chExt cx="1171576" cy="400030"/>
          </a:xfrm>
        </p:grpSpPr>
        <p:sp>
          <p:nvSpPr>
            <p:cNvPr id="966" name="SMARTInkShape-3217">
              <a:extLst>
                <a:ext uri="{FF2B5EF4-FFF2-40B4-BE49-F238E27FC236}">
                  <a16:creationId xmlns:a16="http://schemas.microsoft.com/office/drawing/2014/main" id="{3A4A92BB-3768-8905-4605-DFE106BA5EA2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3190875" y="4053045"/>
              <a:ext cx="42706" cy="252256"/>
            </a:xfrm>
            <a:custGeom>
              <a:avLst/>
              <a:gdLst/>
              <a:ahLst/>
              <a:cxnLst/>
              <a:rect l="0" t="0" r="0" b="0"/>
              <a:pathLst>
                <a:path w="42706" h="252256">
                  <a:moveTo>
                    <a:pt x="28575" y="14130"/>
                  </a:moveTo>
                  <a:lnTo>
                    <a:pt x="28575" y="14130"/>
                  </a:lnTo>
                  <a:lnTo>
                    <a:pt x="42705" y="0"/>
                  </a:lnTo>
                  <a:lnTo>
                    <a:pt x="38877" y="4887"/>
                  </a:lnTo>
                  <a:lnTo>
                    <a:pt x="33859" y="13902"/>
                  </a:lnTo>
                  <a:lnTo>
                    <a:pt x="23626" y="53454"/>
                  </a:lnTo>
                  <a:lnTo>
                    <a:pt x="15792" y="71824"/>
                  </a:lnTo>
                  <a:lnTo>
                    <a:pt x="7941" y="112310"/>
                  </a:lnTo>
                  <a:lnTo>
                    <a:pt x="2353" y="148348"/>
                  </a:lnTo>
                  <a:lnTo>
                    <a:pt x="697" y="185837"/>
                  </a:lnTo>
                  <a:lnTo>
                    <a:pt x="61" y="230719"/>
                  </a:lnTo>
                  <a:lnTo>
                    <a:pt x="0" y="25225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7" name="SMARTInkShape-3218">
              <a:extLst>
                <a:ext uri="{FF2B5EF4-FFF2-40B4-BE49-F238E27FC236}">
                  <a16:creationId xmlns:a16="http://schemas.microsoft.com/office/drawing/2014/main" id="{F110C6BE-A34F-CDD2-0E63-08E482EBA9EB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3200400" y="4029478"/>
              <a:ext cx="85688" cy="75798"/>
            </a:xfrm>
            <a:custGeom>
              <a:avLst/>
              <a:gdLst/>
              <a:ahLst/>
              <a:cxnLst/>
              <a:rect l="0" t="0" r="0" b="0"/>
              <a:pathLst>
                <a:path w="85688" h="75798">
                  <a:moveTo>
                    <a:pt x="28575" y="56747"/>
                  </a:moveTo>
                  <a:lnTo>
                    <a:pt x="28575" y="56747"/>
                  </a:lnTo>
                  <a:lnTo>
                    <a:pt x="28575" y="46634"/>
                  </a:lnTo>
                  <a:lnTo>
                    <a:pt x="31397" y="38847"/>
                  </a:lnTo>
                  <a:lnTo>
                    <a:pt x="45909" y="20596"/>
                  </a:lnTo>
                  <a:lnTo>
                    <a:pt x="49684" y="19513"/>
                  </a:lnTo>
                  <a:lnTo>
                    <a:pt x="52173" y="19224"/>
                  </a:lnTo>
                  <a:lnTo>
                    <a:pt x="53832" y="17973"/>
                  </a:lnTo>
                  <a:lnTo>
                    <a:pt x="55675" y="13762"/>
                  </a:lnTo>
                  <a:lnTo>
                    <a:pt x="57225" y="12215"/>
                  </a:lnTo>
                  <a:lnTo>
                    <a:pt x="61769" y="10497"/>
                  </a:lnTo>
                  <a:lnTo>
                    <a:pt x="70278" y="9529"/>
                  </a:lnTo>
                  <a:lnTo>
                    <a:pt x="72252" y="8335"/>
                  </a:lnTo>
                  <a:lnTo>
                    <a:pt x="73568" y="6481"/>
                  </a:lnTo>
                  <a:lnTo>
                    <a:pt x="74445" y="4186"/>
                  </a:lnTo>
                  <a:lnTo>
                    <a:pt x="76089" y="2656"/>
                  </a:lnTo>
                  <a:lnTo>
                    <a:pt x="84247" y="0"/>
                  </a:lnTo>
                  <a:lnTo>
                    <a:pt x="84739" y="924"/>
                  </a:lnTo>
                  <a:lnTo>
                    <a:pt x="85687" y="18853"/>
                  </a:lnTo>
                  <a:lnTo>
                    <a:pt x="82885" y="26852"/>
                  </a:lnTo>
                  <a:lnTo>
                    <a:pt x="68418" y="50419"/>
                  </a:lnTo>
                  <a:lnTo>
                    <a:pt x="42125" y="71287"/>
                  </a:lnTo>
                  <a:lnTo>
                    <a:pt x="32002" y="74461"/>
                  </a:lnTo>
                  <a:lnTo>
                    <a:pt x="0" y="7579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8" name="SMARTInkShape-3219">
              <a:extLst>
                <a:ext uri="{FF2B5EF4-FFF2-40B4-BE49-F238E27FC236}">
                  <a16:creationId xmlns:a16="http://schemas.microsoft.com/office/drawing/2014/main" id="{80B8F304-F933-6822-80A9-F689D3BA7488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3295827" y="3905271"/>
              <a:ext cx="56974" cy="219055"/>
            </a:xfrm>
            <a:custGeom>
              <a:avLst/>
              <a:gdLst/>
              <a:ahLst/>
              <a:cxnLst/>
              <a:rect l="0" t="0" r="0" b="0"/>
              <a:pathLst>
                <a:path w="56974" h="219055">
                  <a:moveTo>
                    <a:pt x="56973" y="19029"/>
                  </a:moveTo>
                  <a:lnTo>
                    <a:pt x="56973" y="19029"/>
                  </a:lnTo>
                  <a:lnTo>
                    <a:pt x="56973" y="0"/>
                  </a:lnTo>
                  <a:lnTo>
                    <a:pt x="56973" y="5041"/>
                  </a:lnTo>
                  <a:lnTo>
                    <a:pt x="41764" y="40098"/>
                  </a:lnTo>
                  <a:lnTo>
                    <a:pt x="25538" y="80775"/>
                  </a:lnTo>
                  <a:lnTo>
                    <a:pt x="13557" y="120109"/>
                  </a:lnTo>
                  <a:lnTo>
                    <a:pt x="2850" y="165682"/>
                  </a:lnTo>
                  <a:lnTo>
                    <a:pt x="0" y="210486"/>
                  </a:lnTo>
                  <a:lnTo>
                    <a:pt x="999" y="213342"/>
                  </a:lnTo>
                  <a:lnTo>
                    <a:pt x="9348" y="21905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9" name="SMARTInkShape-3220">
              <a:extLst>
                <a:ext uri="{FF2B5EF4-FFF2-40B4-BE49-F238E27FC236}">
                  <a16:creationId xmlns:a16="http://schemas.microsoft.com/office/drawing/2014/main" id="{7419F0A0-4D28-F4AE-0F6B-B312DEE87D1C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3387563" y="3958704"/>
              <a:ext cx="165263" cy="127388"/>
            </a:xfrm>
            <a:custGeom>
              <a:avLst/>
              <a:gdLst/>
              <a:ahLst/>
              <a:cxnLst/>
              <a:rect l="0" t="0" r="0" b="0"/>
              <a:pathLst>
                <a:path w="165263" h="127388">
                  <a:moveTo>
                    <a:pt x="12862" y="79896"/>
                  </a:moveTo>
                  <a:lnTo>
                    <a:pt x="12862" y="79896"/>
                  </a:lnTo>
                  <a:lnTo>
                    <a:pt x="17918" y="74839"/>
                  </a:lnTo>
                  <a:lnTo>
                    <a:pt x="23223" y="72357"/>
                  </a:lnTo>
                  <a:lnTo>
                    <a:pt x="66119" y="65431"/>
                  </a:lnTo>
                  <a:lnTo>
                    <a:pt x="98641" y="59635"/>
                  </a:lnTo>
                  <a:lnTo>
                    <a:pt x="133101" y="39507"/>
                  </a:lnTo>
                  <a:lnTo>
                    <a:pt x="137472" y="34978"/>
                  </a:lnTo>
                  <a:lnTo>
                    <a:pt x="142327" y="24302"/>
                  </a:lnTo>
                  <a:lnTo>
                    <a:pt x="142564" y="19550"/>
                  </a:lnTo>
                  <a:lnTo>
                    <a:pt x="140005" y="11447"/>
                  </a:lnTo>
                  <a:lnTo>
                    <a:pt x="129694" y="4319"/>
                  </a:lnTo>
                  <a:lnTo>
                    <a:pt x="122501" y="936"/>
                  </a:lnTo>
                  <a:lnTo>
                    <a:pt x="106040" y="0"/>
                  </a:lnTo>
                  <a:lnTo>
                    <a:pt x="76101" y="8245"/>
                  </a:lnTo>
                  <a:lnTo>
                    <a:pt x="33115" y="29994"/>
                  </a:lnTo>
                  <a:lnTo>
                    <a:pt x="13806" y="43356"/>
                  </a:lnTo>
                  <a:lnTo>
                    <a:pt x="1382" y="64131"/>
                  </a:lnTo>
                  <a:lnTo>
                    <a:pt x="0" y="78534"/>
                  </a:lnTo>
                  <a:lnTo>
                    <a:pt x="7734" y="110083"/>
                  </a:lnTo>
                  <a:lnTo>
                    <a:pt x="11560" y="115896"/>
                  </a:lnTo>
                  <a:lnTo>
                    <a:pt x="16227" y="119771"/>
                  </a:lnTo>
                  <a:lnTo>
                    <a:pt x="30087" y="125225"/>
                  </a:lnTo>
                  <a:lnTo>
                    <a:pt x="50885" y="127387"/>
                  </a:lnTo>
                  <a:lnTo>
                    <a:pt x="90306" y="117142"/>
                  </a:lnTo>
                  <a:lnTo>
                    <a:pt x="130305" y="108555"/>
                  </a:lnTo>
                  <a:lnTo>
                    <a:pt x="165262" y="9894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0" name="SMARTInkShape-3221">
              <a:extLst>
                <a:ext uri="{FF2B5EF4-FFF2-40B4-BE49-F238E27FC236}">
                  <a16:creationId xmlns:a16="http://schemas.microsoft.com/office/drawing/2014/main" id="{DE53D97E-6EA9-FD92-A005-E57CD7E32FC9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3676650" y="4086225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1" name="SMARTInkShape-3222">
              <a:extLst>
                <a:ext uri="{FF2B5EF4-FFF2-40B4-BE49-F238E27FC236}">
                  <a16:creationId xmlns:a16="http://schemas.microsoft.com/office/drawing/2014/main" id="{AA039F85-D52D-A7F3-7383-2C9EF015307F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2715312" y="4011349"/>
              <a:ext cx="437464" cy="131503"/>
            </a:xfrm>
            <a:custGeom>
              <a:avLst/>
              <a:gdLst/>
              <a:ahLst/>
              <a:cxnLst/>
              <a:rect l="0" t="0" r="0" b="0"/>
              <a:pathLst>
                <a:path w="437464" h="131503">
                  <a:moveTo>
                    <a:pt x="104088" y="27251"/>
                  </a:moveTo>
                  <a:lnTo>
                    <a:pt x="104088" y="27251"/>
                  </a:lnTo>
                  <a:lnTo>
                    <a:pt x="112288" y="19050"/>
                  </a:lnTo>
                  <a:lnTo>
                    <a:pt x="118839" y="17988"/>
                  </a:lnTo>
                  <a:lnTo>
                    <a:pt x="116641" y="17843"/>
                  </a:lnTo>
                  <a:lnTo>
                    <a:pt x="116690" y="17804"/>
                  </a:lnTo>
                  <a:lnTo>
                    <a:pt x="119567" y="17760"/>
                  </a:lnTo>
                  <a:lnTo>
                    <a:pt x="120757" y="16691"/>
                  </a:lnTo>
                  <a:lnTo>
                    <a:pt x="123045" y="8594"/>
                  </a:lnTo>
                  <a:lnTo>
                    <a:pt x="113728" y="8204"/>
                  </a:lnTo>
                  <a:lnTo>
                    <a:pt x="105422" y="0"/>
                  </a:lnTo>
                  <a:lnTo>
                    <a:pt x="103919" y="617"/>
                  </a:lnTo>
                  <a:lnTo>
                    <a:pt x="99427" y="4125"/>
                  </a:lnTo>
                  <a:lnTo>
                    <a:pt x="97805" y="4425"/>
                  </a:lnTo>
                  <a:lnTo>
                    <a:pt x="96725" y="3567"/>
                  </a:lnTo>
                  <a:lnTo>
                    <a:pt x="96004" y="1937"/>
                  </a:lnTo>
                  <a:lnTo>
                    <a:pt x="94466" y="1908"/>
                  </a:lnTo>
                  <a:lnTo>
                    <a:pt x="84392" y="6645"/>
                  </a:lnTo>
                  <a:lnTo>
                    <a:pt x="49518" y="13166"/>
                  </a:lnTo>
                  <a:lnTo>
                    <a:pt x="35943" y="21432"/>
                  </a:lnTo>
                  <a:lnTo>
                    <a:pt x="20162" y="35640"/>
                  </a:lnTo>
                  <a:lnTo>
                    <a:pt x="7137" y="58312"/>
                  </a:lnTo>
                  <a:lnTo>
                    <a:pt x="1631" y="75025"/>
                  </a:lnTo>
                  <a:lnTo>
                    <a:pt x="0" y="91736"/>
                  </a:lnTo>
                  <a:lnTo>
                    <a:pt x="2441" y="101066"/>
                  </a:lnTo>
                  <a:lnTo>
                    <a:pt x="12631" y="115680"/>
                  </a:lnTo>
                  <a:lnTo>
                    <a:pt x="18637" y="119469"/>
                  </a:lnTo>
                  <a:lnTo>
                    <a:pt x="25894" y="121154"/>
                  </a:lnTo>
                  <a:lnTo>
                    <a:pt x="58918" y="122324"/>
                  </a:lnTo>
                  <a:lnTo>
                    <a:pt x="70960" y="119600"/>
                  </a:lnTo>
                  <a:lnTo>
                    <a:pt x="80898" y="113803"/>
                  </a:lnTo>
                  <a:lnTo>
                    <a:pt x="97334" y="98640"/>
                  </a:lnTo>
                  <a:lnTo>
                    <a:pt x="128337" y="52784"/>
                  </a:lnTo>
                  <a:lnTo>
                    <a:pt x="132613" y="36979"/>
                  </a:lnTo>
                  <a:lnTo>
                    <a:pt x="126107" y="52025"/>
                  </a:lnTo>
                  <a:lnTo>
                    <a:pt x="123529" y="81562"/>
                  </a:lnTo>
                  <a:lnTo>
                    <a:pt x="128310" y="105432"/>
                  </a:lnTo>
                  <a:lnTo>
                    <a:pt x="133551" y="114915"/>
                  </a:lnTo>
                  <a:lnTo>
                    <a:pt x="136430" y="117444"/>
                  </a:lnTo>
                  <a:lnTo>
                    <a:pt x="139629" y="123075"/>
                  </a:lnTo>
                  <a:lnTo>
                    <a:pt x="140482" y="126059"/>
                  </a:lnTo>
                  <a:lnTo>
                    <a:pt x="143167" y="128048"/>
                  </a:lnTo>
                  <a:lnTo>
                    <a:pt x="156001" y="130847"/>
                  </a:lnTo>
                  <a:lnTo>
                    <a:pt x="163497" y="131502"/>
                  </a:lnTo>
                  <a:lnTo>
                    <a:pt x="173178" y="126149"/>
                  </a:lnTo>
                  <a:lnTo>
                    <a:pt x="216971" y="85758"/>
                  </a:lnTo>
                  <a:lnTo>
                    <a:pt x="223050" y="76890"/>
                  </a:lnTo>
                  <a:lnTo>
                    <a:pt x="224671" y="73044"/>
                  </a:lnTo>
                  <a:lnTo>
                    <a:pt x="226810" y="70479"/>
                  </a:lnTo>
                  <a:lnTo>
                    <a:pt x="233819" y="65812"/>
                  </a:lnTo>
                  <a:lnTo>
                    <a:pt x="235829" y="60970"/>
                  </a:lnTo>
                  <a:lnTo>
                    <a:pt x="237297" y="48076"/>
                  </a:lnTo>
                  <a:lnTo>
                    <a:pt x="238402" y="47485"/>
                  </a:lnTo>
                  <a:lnTo>
                    <a:pt x="255129" y="46305"/>
                  </a:lnTo>
                  <a:lnTo>
                    <a:pt x="257278" y="59394"/>
                  </a:lnTo>
                  <a:lnTo>
                    <a:pt x="259131" y="61380"/>
                  </a:lnTo>
                  <a:lnTo>
                    <a:pt x="261425" y="62703"/>
                  </a:lnTo>
                  <a:lnTo>
                    <a:pt x="261896" y="64644"/>
                  </a:lnTo>
                  <a:lnTo>
                    <a:pt x="261152" y="66996"/>
                  </a:lnTo>
                  <a:lnTo>
                    <a:pt x="259597" y="69623"/>
                  </a:lnTo>
                  <a:lnTo>
                    <a:pt x="254075" y="92084"/>
                  </a:lnTo>
                  <a:lnTo>
                    <a:pt x="250124" y="99457"/>
                  </a:lnTo>
                  <a:lnTo>
                    <a:pt x="247587" y="112814"/>
                  </a:lnTo>
                  <a:lnTo>
                    <a:pt x="246974" y="122333"/>
                  </a:lnTo>
                  <a:lnTo>
                    <a:pt x="260222" y="122487"/>
                  </a:lnTo>
                  <a:lnTo>
                    <a:pt x="266261" y="119672"/>
                  </a:lnTo>
                  <a:lnTo>
                    <a:pt x="278762" y="109242"/>
                  </a:lnTo>
                  <a:lnTo>
                    <a:pt x="316422" y="62946"/>
                  </a:lnTo>
                  <a:lnTo>
                    <a:pt x="322989" y="58991"/>
                  </a:lnTo>
                  <a:lnTo>
                    <a:pt x="332121" y="56012"/>
                  </a:lnTo>
                  <a:lnTo>
                    <a:pt x="337576" y="55881"/>
                  </a:lnTo>
                  <a:lnTo>
                    <a:pt x="342974" y="61495"/>
                  </a:lnTo>
                  <a:lnTo>
                    <a:pt x="347843" y="71046"/>
                  </a:lnTo>
                  <a:lnTo>
                    <a:pt x="351637" y="117079"/>
                  </a:lnTo>
                  <a:lnTo>
                    <a:pt x="351734" y="122289"/>
                  </a:lnTo>
                  <a:lnTo>
                    <a:pt x="356793" y="122438"/>
                  </a:lnTo>
                  <a:lnTo>
                    <a:pt x="362099" y="116829"/>
                  </a:lnTo>
                  <a:lnTo>
                    <a:pt x="399353" y="69453"/>
                  </a:lnTo>
                  <a:lnTo>
                    <a:pt x="424065" y="50615"/>
                  </a:lnTo>
                  <a:lnTo>
                    <a:pt x="435489" y="46869"/>
                  </a:lnTo>
                  <a:lnTo>
                    <a:pt x="436147" y="47738"/>
                  </a:lnTo>
                  <a:lnTo>
                    <a:pt x="437073" y="55076"/>
                  </a:lnTo>
                  <a:lnTo>
                    <a:pt x="437448" y="100495"/>
                  </a:lnTo>
                  <a:lnTo>
                    <a:pt x="437463" y="12250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2" name="SMARTInkShape-3223">
              <a:extLst>
                <a:ext uri="{FF2B5EF4-FFF2-40B4-BE49-F238E27FC236}">
                  <a16:creationId xmlns:a16="http://schemas.microsoft.com/office/drawing/2014/main" id="{EC2D9EF5-A944-C8B0-834E-8A7D454809DA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2514600" y="3972318"/>
              <a:ext cx="161926" cy="161533"/>
            </a:xfrm>
            <a:custGeom>
              <a:avLst/>
              <a:gdLst/>
              <a:ahLst/>
              <a:cxnLst/>
              <a:rect l="0" t="0" r="0" b="0"/>
              <a:pathLst>
                <a:path w="161926" h="161533">
                  <a:moveTo>
                    <a:pt x="161925" y="9132"/>
                  </a:moveTo>
                  <a:lnTo>
                    <a:pt x="161925" y="9132"/>
                  </a:lnTo>
                  <a:lnTo>
                    <a:pt x="161925" y="4075"/>
                  </a:lnTo>
                  <a:lnTo>
                    <a:pt x="160867" y="2586"/>
                  </a:lnTo>
                  <a:lnTo>
                    <a:pt x="159103" y="1593"/>
                  </a:lnTo>
                  <a:lnTo>
                    <a:pt x="148668" y="0"/>
                  </a:lnTo>
                  <a:lnTo>
                    <a:pt x="122265" y="743"/>
                  </a:lnTo>
                  <a:lnTo>
                    <a:pt x="89113" y="12875"/>
                  </a:lnTo>
                  <a:lnTo>
                    <a:pt x="58055" y="32724"/>
                  </a:lnTo>
                  <a:lnTo>
                    <a:pt x="44483" y="49754"/>
                  </a:lnTo>
                  <a:lnTo>
                    <a:pt x="39991" y="61973"/>
                  </a:lnTo>
                  <a:lnTo>
                    <a:pt x="38941" y="68953"/>
                  </a:lnTo>
                  <a:lnTo>
                    <a:pt x="39719" y="71238"/>
                  </a:lnTo>
                  <a:lnTo>
                    <a:pt x="41296" y="72761"/>
                  </a:lnTo>
                  <a:lnTo>
                    <a:pt x="62000" y="81952"/>
                  </a:lnTo>
                  <a:lnTo>
                    <a:pt x="80929" y="86447"/>
                  </a:lnTo>
                  <a:lnTo>
                    <a:pt x="124044" y="110133"/>
                  </a:lnTo>
                  <a:lnTo>
                    <a:pt x="131651" y="119021"/>
                  </a:lnTo>
                  <a:lnTo>
                    <a:pt x="137181" y="121472"/>
                  </a:lnTo>
                  <a:lnTo>
                    <a:pt x="138020" y="124242"/>
                  </a:lnTo>
                  <a:lnTo>
                    <a:pt x="134174" y="139662"/>
                  </a:lnTo>
                  <a:lnTo>
                    <a:pt x="106907" y="155492"/>
                  </a:lnTo>
                  <a:lnTo>
                    <a:pt x="66614" y="161002"/>
                  </a:lnTo>
                  <a:lnTo>
                    <a:pt x="0" y="16153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3"/>
          <p:cNvSpPr>
            <a:spLocks/>
          </p:cNvSpPr>
          <p:nvPr/>
        </p:nvSpPr>
        <p:spPr bwMode="auto">
          <a:xfrm>
            <a:off x="2557462" y="304800"/>
            <a:ext cx="2243138" cy="1681163"/>
          </a:xfrm>
          <a:custGeom>
            <a:avLst/>
            <a:gdLst>
              <a:gd name="T0" fmla="*/ 0 w 901"/>
              <a:gd name="T1" fmla="*/ 2147483647 h 721"/>
              <a:gd name="T2" fmla="*/ 2147483647 w 901"/>
              <a:gd name="T3" fmla="*/ 2147483647 h 721"/>
              <a:gd name="T4" fmla="*/ 2147483647 w 901"/>
              <a:gd name="T5" fmla="*/ 2147483647 h 721"/>
              <a:gd name="T6" fmla="*/ 2147483647 w 901"/>
              <a:gd name="T7" fmla="*/ 2147483647 h 721"/>
              <a:gd name="T8" fmla="*/ 2147483647 w 901"/>
              <a:gd name="T9" fmla="*/ 2147483647 h 721"/>
              <a:gd name="T10" fmla="*/ 2147483647 w 901"/>
              <a:gd name="T11" fmla="*/ 2147483647 h 721"/>
              <a:gd name="T12" fmla="*/ 2147483647 w 901"/>
              <a:gd name="T13" fmla="*/ 2147483647 h 721"/>
              <a:gd name="T14" fmla="*/ 2147483647 w 901"/>
              <a:gd name="T15" fmla="*/ 2147483647 h 721"/>
              <a:gd name="T16" fmla="*/ 2147483647 w 901"/>
              <a:gd name="T17" fmla="*/ 2147483647 h 721"/>
              <a:gd name="T18" fmla="*/ 2147483647 w 901"/>
              <a:gd name="T19" fmla="*/ 2147483647 h 721"/>
              <a:gd name="T20" fmla="*/ 2147483647 w 901"/>
              <a:gd name="T21" fmla="*/ 2147483647 h 721"/>
              <a:gd name="T22" fmla="*/ 2147483647 w 901"/>
              <a:gd name="T23" fmla="*/ 2147483647 h 721"/>
              <a:gd name="T24" fmla="*/ 2147483647 w 901"/>
              <a:gd name="T25" fmla="*/ 2147483647 h 721"/>
              <a:gd name="T26" fmla="*/ 2147483647 w 901"/>
              <a:gd name="T27" fmla="*/ 2147483647 h 721"/>
              <a:gd name="T28" fmla="*/ 2147483647 w 901"/>
              <a:gd name="T29" fmla="*/ 2147483647 h 721"/>
              <a:gd name="T30" fmla="*/ 2147483647 w 901"/>
              <a:gd name="T31" fmla="*/ 0 h 72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901"/>
              <a:gd name="T49" fmla="*/ 0 h 721"/>
              <a:gd name="T50" fmla="*/ 901 w 901"/>
              <a:gd name="T51" fmla="*/ 721 h 721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901" h="721">
                <a:moveTo>
                  <a:pt x="0" y="720"/>
                </a:moveTo>
                <a:lnTo>
                  <a:pt x="95" y="712"/>
                </a:lnTo>
                <a:lnTo>
                  <a:pt x="142" y="704"/>
                </a:lnTo>
                <a:lnTo>
                  <a:pt x="189" y="691"/>
                </a:lnTo>
                <a:lnTo>
                  <a:pt x="237" y="675"/>
                </a:lnTo>
                <a:lnTo>
                  <a:pt x="284" y="653"/>
                </a:lnTo>
                <a:lnTo>
                  <a:pt x="331" y="623"/>
                </a:lnTo>
                <a:lnTo>
                  <a:pt x="426" y="540"/>
                </a:lnTo>
                <a:lnTo>
                  <a:pt x="521" y="422"/>
                </a:lnTo>
                <a:lnTo>
                  <a:pt x="616" y="281"/>
                </a:lnTo>
                <a:lnTo>
                  <a:pt x="663" y="209"/>
                </a:lnTo>
                <a:lnTo>
                  <a:pt x="710" y="142"/>
                </a:lnTo>
                <a:lnTo>
                  <a:pt x="757" y="83"/>
                </a:lnTo>
                <a:lnTo>
                  <a:pt x="805" y="38"/>
                </a:lnTo>
                <a:lnTo>
                  <a:pt x="852" y="9"/>
                </a:lnTo>
                <a:lnTo>
                  <a:pt x="900" y="0"/>
                </a:lnTo>
              </a:path>
            </a:pathLst>
          </a:custGeom>
          <a:noFill/>
          <a:ln w="50800" cap="rnd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70C0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Line 4"/>
          <p:cNvSpPr>
            <a:spLocks noChangeShapeType="1"/>
          </p:cNvSpPr>
          <p:nvPr/>
        </p:nvSpPr>
        <p:spPr bwMode="auto">
          <a:xfrm>
            <a:off x="2570163" y="244792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>
            <a:off x="2570163" y="2570163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Line 6"/>
          <p:cNvSpPr>
            <a:spLocks noChangeShapeType="1"/>
          </p:cNvSpPr>
          <p:nvPr/>
        </p:nvSpPr>
        <p:spPr bwMode="auto">
          <a:xfrm>
            <a:off x="2570163" y="2690813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Line 7"/>
          <p:cNvSpPr>
            <a:spLocks noChangeShapeType="1"/>
          </p:cNvSpPr>
          <p:nvPr/>
        </p:nvSpPr>
        <p:spPr bwMode="auto">
          <a:xfrm>
            <a:off x="2570163" y="2813050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1" name="Line 8"/>
          <p:cNvSpPr>
            <a:spLocks noChangeShapeType="1"/>
          </p:cNvSpPr>
          <p:nvPr/>
        </p:nvSpPr>
        <p:spPr bwMode="auto">
          <a:xfrm>
            <a:off x="2570163" y="2933700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2" name="Line 9"/>
          <p:cNvSpPr>
            <a:spLocks noChangeShapeType="1"/>
          </p:cNvSpPr>
          <p:nvPr/>
        </p:nvSpPr>
        <p:spPr bwMode="auto">
          <a:xfrm>
            <a:off x="2570163" y="3055938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Line 10"/>
          <p:cNvSpPr>
            <a:spLocks noChangeShapeType="1"/>
          </p:cNvSpPr>
          <p:nvPr/>
        </p:nvSpPr>
        <p:spPr bwMode="auto">
          <a:xfrm>
            <a:off x="2570163" y="3176588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4" name="Line 11"/>
          <p:cNvSpPr>
            <a:spLocks noChangeShapeType="1"/>
          </p:cNvSpPr>
          <p:nvPr/>
        </p:nvSpPr>
        <p:spPr bwMode="auto">
          <a:xfrm>
            <a:off x="2570163" y="329882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5" name="Line 12"/>
          <p:cNvSpPr>
            <a:spLocks noChangeShapeType="1"/>
          </p:cNvSpPr>
          <p:nvPr/>
        </p:nvSpPr>
        <p:spPr bwMode="auto">
          <a:xfrm>
            <a:off x="2570163" y="341947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6" name="Line 13"/>
          <p:cNvSpPr>
            <a:spLocks noChangeShapeType="1"/>
          </p:cNvSpPr>
          <p:nvPr/>
        </p:nvSpPr>
        <p:spPr bwMode="auto">
          <a:xfrm>
            <a:off x="2570163" y="354012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7" name="Line 14"/>
          <p:cNvSpPr>
            <a:spLocks noChangeShapeType="1"/>
          </p:cNvSpPr>
          <p:nvPr/>
        </p:nvSpPr>
        <p:spPr bwMode="auto">
          <a:xfrm>
            <a:off x="5588000" y="3668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8" name="Line 15"/>
          <p:cNvSpPr>
            <a:spLocks noChangeShapeType="1"/>
          </p:cNvSpPr>
          <p:nvPr/>
        </p:nvSpPr>
        <p:spPr bwMode="auto">
          <a:xfrm>
            <a:off x="5287963" y="3668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9" name="Line 16"/>
          <p:cNvSpPr>
            <a:spLocks noChangeShapeType="1"/>
          </p:cNvSpPr>
          <p:nvPr/>
        </p:nvSpPr>
        <p:spPr bwMode="auto">
          <a:xfrm>
            <a:off x="4986338" y="3668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0" name="Line 17"/>
          <p:cNvSpPr>
            <a:spLocks noChangeShapeType="1"/>
          </p:cNvSpPr>
          <p:nvPr/>
        </p:nvSpPr>
        <p:spPr bwMode="auto">
          <a:xfrm>
            <a:off x="4686300" y="3668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1" name="Line 18"/>
          <p:cNvSpPr>
            <a:spLocks noChangeShapeType="1"/>
          </p:cNvSpPr>
          <p:nvPr/>
        </p:nvSpPr>
        <p:spPr bwMode="auto">
          <a:xfrm>
            <a:off x="4386263" y="3668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2" name="Line 19"/>
          <p:cNvSpPr>
            <a:spLocks noChangeShapeType="1"/>
          </p:cNvSpPr>
          <p:nvPr/>
        </p:nvSpPr>
        <p:spPr bwMode="auto">
          <a:xfrm>
            <a:off x="4086225" y="3668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3" name="Line 20"/>
          <p:cNvSpPr>
            <a:spLocks noChangeShapeType="1"/>
          </p:cNvSpPr>
          <p:nvPr/>
        </p:nvSpPr>
        <p:spPr bwMode="auto">
          <a:xfrm>
            <a:off x="3786188" y="3668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4" name="Line 21"/>
          <p:cNvSpPr>
            <a:spLocks noChangeShapeType="1"/>
          </p:cNvSpPr>
          <p:nvPr/>
        </p:nvSpPr>
        <p:spPr bwMode="auto">
          <a:xfrm>
            <a:off x="3486150" y="3668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5" name="Line 22"/>
          <p:cNvSpPr>
            <a:spLocks noChangeShapeType="1"/>
          </p:cNvSpPr>
          <p:nvPr/>
        </p:nvSpPr>
        <p:spPr bwMode="auto">
          <a:xfrm>
            <a:off x="3184525" y="3668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6" name="Line 23"/>
          <p:cNvSpPr>
            <a:spLocks noChangeShapeType="1"/>
          </p:cNvSpPr>
          <p:nvPr/>
        </p:nvSpPr>
        <p:spPr bwMode="auto">
          <a:xfrm>
            <a:off x="2884488" y="3668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7" name="Rectangle 24"/>
          <p:cNvSpPr>
            <a:spLocks noChangeArrowheads="1"/>
          </p:cNvSpPr>
          <p:nvPr/>
        </p:nvSpPr>
        <p:spPr bwMode="auto">
          <a:xfrm>
            <a:off x="2457450" y="2963863"/>
            <a:ext cx="92075" cy="184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8" name="Rectangle 25"/>
          <p:cNvSpPr>
            <a:spLocks noChangeArrowheads="1"/>
          </p:cNvSpPr>
          <p:nvPr/>
        </p:nvSpPr>
        <p:spPr bwMode="auto">
          <a:xfrm>
            <a:off x="3994150" y="3638550"/>
            <a:ext cx="184150" cy="92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9" name="Freeform 29"/>
          <p:cNvSpPr>
            <a:spLocks/>
          </p:cNvSpPr>
          <p:nvPr/>
        </p:nvSpPr>
        <p:spPr bwMode="auto">
          <a:xfrm>
            <a:off x="4756150" y="304800"/>
            <a:ext cx="2101850" cy="1681163"/>
          </a:xfrm>
          <a:custGeom>
            <a:avLst/>
            <a:gdLst>
              <a:gd name="T0" fmla="*/ 2147483647 w 901"/>
              <a:gd name="T1" fmla="*/ 2147483647 h 721"/>
              <a:gd name="T2" fmla="*/ 2147483647 w 901"/>
              <a:gd name="T3" fmla="*/ 2147483647 h 721"/>
              <a:gd name="T4" fmla="*/ 2147483647 w 901"/>
              <a:gd name="T5" fmla="*/ 2147483647 h 721"/>
              <a:gd name="T6" fmla="*/ 2147483647 w 901"/>
              <a:gd name="T7" fmla="*/ 2147483647 h 721"/>
              <a:gd name="T8" fmla="*/ 2147483647 w 901"/>
              <a:gd name="T9" fmla="*/ 2147483647 h 721"/>
              <a:gd name="T10" fmla="*/ 2147483647 w 901"/>
              <a:gd name="T11" fmla="*/ 2147483647 h 721"/>
              <a:gd name="T12" fmla="*/ 2147483647 w 901"/>
              <a:gd name="T13" fmla="*/ 2147483647 h 721"/>
              <a:gd name="T14" fmla="*/ 2147483647 w 901"/>
              <a:gd name="T15" fmla="*/ 2147483647 h 721"/>
              <a:gd name="T16" fmla="*/ 2147483647 w 901"/>
              <a:gd name="T17" fmla="*/ 2147483647 h 721"/>
              <a:gd name="T18" fmla="*/ 2147483647 w 901"/>
              <a:gd name="T19" fmla="*/ 2147483647 h 721"/>
              <a:gd name="T20" fmla="*/ 2147483647 w 901"/>
              <a:gd name="T21" fmla="*/ 2147483647 h 721"/>
              <a:gd name="T22" fmla="*/ 2147483647 w 901"/>
              <a:gd name="T23" fmla="*/ 2147483647 h 721"/>
              <a:gd name="T24" fmla="*/ 2147483647 w 901"/>
              <a:gd name="T25" fmla="*/ 2147483647 h 721"/>
              <a:gd name="T26" fmla="*/ 2147483647 w 901"/>
              <a:gd name="T27" fmla="*/ 2147483647 h 721"/>
              <a:gd name="T28" fmla="*/ 2147483647 w 901"/>
              <a:gd name="T29" fmla="*/ 2147483647 h 721"/>
              <a:gd name="T30" fmla="*/ 0 w 901"/>
              <a:gd name="T31" fmla="*/ 0 h 72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901"/>
              <a:gd name="T49" fmla="*/ 0 h 721"/>
              <a:gd name="T50" fmla="*/ 901 w 901"/>
              <a:gd name="T51" fmla="*/ 721 h 721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901" h="721">
                <a:moveTo>
                  <a:pt x="900" y="720"/>
                </a:moveTo>
                <a:lnTo>
                  <a:pt x="805" y="712"/>
                </a:lnTo>
                <a:lnTo>
                  <a:pt x="758" y="704"/>
                </a:lnTo>
                <a:lnTo>
                  <a:pt x="711" y="691"/>
                </a:lnTo>
                <a:lnTo>
                  <a:pt x="663" y="675"/>
                </a:lnTo>
                <a:lnTo>
                  <a:pt x="615" y="653"/>
                </a:lnTo>
                <a:lnTo>
                  <a:pt x="568" y="623"/>
                </a:lnTo>
                <a:lnTo>
                  <a:pt x="473" y="540"/>
                </a:lnTo>
                <a:lnTo>
                  <a:pt x="378" y="422"/>
                </a:lnTo>
                <a:lnTo>
                  <a:pt x="284" y="281"/>
                </a:lnTo>
                <a:lnTo>
                  <a:pt x="236" y="209"/>
                </a:lnTo>
                <a:lnTo>
                  <a:pt x="189" y="142"/>
                </a:lnTo>
                <a:lnTo>
                  <a:pt x="142" y="83"/>
                </a:lnTo>
                <a:lnTo>
                  <a:pt x="94" y="38"/>
                </a:lnTo>
                <a:lnTo>
                  <a:pt x="47" y="9"/>
                </a:lnTo>
                <a:lnTo>
                  <a:pt x="0" y="0"/>
                </a:lnTo>
              </a:path>
            </a:pathLst>
          </a:custGeom>
          <a:noFill/>
          <a:ln w="50800" cap="rnd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0" name="Line 30"/>
          <p:cNvSpPr>
            <a:spLocks noChangeShapeType="1"/>
          </p:cNvSpPr>
          <p:nvPr/>
        </p:nvSpPr>
        <p:spPr bwMode="auto">
          <a:xfrm>
            <a:off x="2438400" y="2057400"/>
            <a:ext cx="4572000" cy="0"/>
          </a:xfrm>
          <a:prstGeom prst="line">
            <a:avLst/>
          </a:prstGeom>
          <a:noFill/>
          <a:ln w="28575">
            <a:solidFill>
              <a:srgbClr val="1C1C1C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31" name="Rectangle 31"/>
          <p:cNvSpPr>
            <a:spLocks noChangeArrowheads="1"/>
          </p:cNvSpPr>
          <p:nvPr/>
        </p:nvSpPr>
        <p:spPr bwMode="auto">
          <a:xfrm>
            <a:off x="4624388" y="2074862"/>
            <a:ext cx="785812" cy="5206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FF3300"/>
                </a:solidFill>
                <a:latin typeface="Arial" charset="0"/>
                <a:cs typeface="Arial" charset="0"/>
              </a:rPr>
              <a:t>0</a:t>
            </a:r>
          </a:p>
        </p:txBody>
      </p:sp>
      <p:sp>
        <p:nvSpPr>
          <p:cNvPr id="32" name="Line 4"/>
          <p:cNvSpPr>
            <a:spLocks noChangeShapeType="1"/>
          </p:cNvSpPr>
          <p:nvPr/>
        </p:nvSpPr>
        <p:spPr bwMode="auto">
          <a:xfrm>
            <a:off x="1655763" y="5499100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3" name="Line 5"/>
          <p:cNvSpPr>
            <a:spLocks noChangeShapeType="1"/>
          </p:cNvSpPr>
          <p:nvPr/>
        </p:nvSpPr>
        <p:spPr bwMode="auto">
          <a:xfrm>
            <a:off x="1655763" y="5621338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4" name="Line 6"/>
          <p:cNvSpPr>
            <a:spLocks noChangeShapeType="1"/>
          </p:cNvSpPr>
          <p:nvPr/>
        </p:nvSpPr>
        <p:spPr bwMode="auto">
          <a:xfrm>
            <a:off x="1655763" y="5741988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5" name="Line 7"/>
          <p:cNvSpPr>
            <a:spLocks noChangeShapeType="1"/>
          </p:cNvSpPr>
          <p:nvPr/>
        </p:nvSpPr>
        <p:spPr bwMode="auto">
          <a:xfrm>
            <a:off x="1655763" y="586422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6" name="Line 8"/>
          <p:cNvSpPr>
            <a:spLocks noChangeShapeType="1"/>
          </p:cNvSpPr>
          <p:nvPr/>
        </p:nvSpPr>
        <p:spPr bwMode="auto">
          <a:xfrm>
            <a:off x="1655763" y="598487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7" name="Line 9"/>
          <p:cNvSpPr>
            <a:spLocks noChangeShapeType="1"/>
          </p:cNvSpPr>
          <p:nvPr/>
        </p:nvSpPr>
        <p:spPr bwMode="auto">
          <a:xfrm>
            <a:off x="1655763" y="6107113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8" name="Line 10"/>
          <p:cNvSpPr>
            <a:spLocks noChangeShapeType="1"/>
          </p:cNvSpPr>
          <p:nvPr/>
        </p:nvSpPr>
        <p:spPr bwMode="auto">
          <a:xfrm>
            <a:off x="1655763" y="6227763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9" name="Line 11"/>
          <p:cNvSpPr>
            <a:spLocks noChangeShapeType="1"/>
          </p:cNvSpPr>
          <p:nvPr/>
        </p:nvSpPr>
        <p:spPr bwMode="auto">
          <a:xfrm>
            <a:off x="1655763" y="6350000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0" name="Line 12"/>
          <p:cNvSpPr>
            <a:spLocks noChangeShapeType="1"/>
          </p:cNvSpPr>
          <p:nvPr/>
        </p:nvSpPr>
        <p:spPr bwMode="auto">
          <a:xfrm>
            <a:off x="1655763" y="6470650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1" name="Line 13"/>
          <p:cNvSpPr>
            <a:spLocks noChangeShapeType="1"/>
          </p:cNvSpPr>
          <p:nvPr/>
        </p:nvSpPr>
        <p:spPr bwMode="auto">
          <a:xfrm>
            <a:off x="1655763" y="6591300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2" name="Line 14"/>
          <p:cNvSpPr>
            <a:spLocks noChangeShapeType="1"/>
          </p:cNvSpPr>
          <p:nvPr/>
        </p:nvSpPr>
        <p:spPr bwMode="auto">
          <a:xfrm>
            <a:off x="4673600" y="6719888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3" name="Line 15"/>
          <p:cNvSpPr>
            <a:spLocks noChangeShapeType="1"/>
          </p:cNvSpPr>
          <p:nvPr/>
        </p:nvSpPr>
        <p:spPr bwMode="auto">
          <a:xfrm>
            <a:off x="4373563" y="6719888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4" name="Line 16"/>
          <p:cNvSpPr>
            <a:spLocks noChangeShapeType="1"/>
          </p:cNvSpPr>
          <p:nvPr/>
        </p:nvSpPr>
        <p:spPr bwMode="auto">
          <a:xfrm>
            <a:off x="4071938" y="6719888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5" name="Line 17"/>
          <p:cNvSpPr>
            <a:spLocks noChangeShapeType="1"/>
          </p:cNvSpPr>
          <p:nvPr/>
        </p:nvSpPr>
        <p:spPr bwMode="auto">
          <a:xfrm>
            <a:off x="3771900" y="6719888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6" name="Line 18"/>
          <p:cNvSpPr>
            <a:spLocks noChangeShapeType="1"/>
          </p:cNvSpPr>
          <p:nvPr/>
        </p:nvSpPr>
        <p:spPr bwMode="auto">
          <a:xfrm>
            <a:off x="3471863" y="6719888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7" name="Line 19"/>
          <p:cNvSpPr>
            <a:spLocks noChangeShapeType="1"/>
          </p:cNvSpPr>
          <p:nvPr/>
        </p:nvSpPr>
        <p:spPr bwMode="auto">
          <a:xfrm>
            <a:off x="3171825" y="6719888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8" name="Line 20"/>
          <p:cNvSpPr>
            <a:spLocks noChangeShapeType="1"/>
          </p:cNvSpPr>
          <p:nvPr/>
        </p:nvSpPr>
        <p:spPr bwMode="auto">
          <a:xfrm>
            <a:off x="2871788" y="6719888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9" name="Line 21"/>
          <p:cNvSpPr>
            <a:spLocks noChangeShapeType="1"/>
          </p:cNvSpPr>
          <p:nvPr/>
        </p:nvSpPr>
        <p:spPr bwMode="auto">
          <a:xfrm>
            <a:off x="2571750" y="6719888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0" name="Line 22"/>
          <p:cNvSpPr>
            <a:spLocks noChangeShapeType="1"/>
          </p:cNvSpPr>
          <p:nvPr/>
        </p:nvSpPr>
        <p:spPr bwMode="auto">
          <a:xfrm>
            <a:off x="2270125" y="6719888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1" name="Line 23"/>
          <p:cNvSpPr>
            <a:spLocks noChangeShapeType="1"/>
          </p:cNvSpPr>
          <p:nvPr/>
        </p:nvSpPr>
        <p:spPr bwMode="auto">
          <a:xfrm>
            <a:off x="1970088" y="6719888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2" name="Rectangle 24"/>
          <p:cNvSpPr>
            <a:spLocks noChangeArrowheads="1"/>
          </p:cNvSpPr>
          <p:nvPr/>
        </p:nvSpPr>
        <p:spPr bwMode="auto">
          <a:xfrm>
            <a:off x="1543050" y="6015038"/>
            <a:ext cx="92075" cy="184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3" name="Rectangle 25"/>
          <p:cNvSpPr>
            <a:spLocks noChangeArrowheads="1"/>
          </p:cNvSpPr>
          <p:nvPr/>
        </p:nvSpPr>
        <p:spPr bwMode="auto">
          <a:xfrm>
            <a:off x="3079750" y="6689725"/>
            <a:ext cx="184150" cy="92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4" name="Freeform 3"/>
          <p:cNvSpPr>
            <a:spLocks/>
          </p:cNvSpPr>
          <p:nvPr/>
        </p:nvSpPr>
        <p:spPr bwMode="auto">
          <a:xfrm>
            <a:off x="2557462" y="3352800"/>
            <a:ext cx="2243138" cy="1681163"/>
          </a:xfrm>
          <a:custGeom>
            <a:avLst/>
            <a:gdLst>
              <a:gd name="T0" fmla="*/ 0 w 901"/>
              <a:gd name="T1" fmla="*/ 2147483647 h 721"/>
              <a:gd name="T2" fmla="*/ 2147483647 w 901"/>
              <a:gd name="T3" fmla="*/ 2147483647 h 721"/>
              <a:gd name="T4" fmla="*/ 2147483647 w 901"/>
              <a:gd name="T5" fmla="*/ 2147483647 h 721"/>
              <a:gd name="T6" fmla="*/ 2147483647 w 901"/>
              <a:gd name="T7" fmla="*/ 2147483647 h 721"/>
              <a:gd name="T8" fmla="*/ 2147483647 w 901"/>
              <a:gd name="T9" fmla="*/ 2147483647 h 721"/>
              <a:gd name="T10" fmla="*/ 2147483647 w 901"/>
              <a:gd name="T11" fmla="*/ 2147483647 h 721"/>
              <a:gd name="T12" fmla="*/ 2147483647 w 901"/>
              <a:gd name="T13" fmla="*/ 2147483647 h 721"/>
              <a:gd name="T14" fmla="*/ 2147483647 w 901"/>
              <a:gd name="T15" fmla="*/ 2147483647 h 721"/>
              <a:gd name="T16" fmla="*/ 2147483647 w 901"/>
              <a:gd name="T17" fmla="*/ 2147483647 h 721"/>
              <a:gd name="T18" fmla="*/ 2147483647 w 901"/>
              <a:gd name="T19" fmla="*/ 2147483647 h 721"/>
              <a:gd name="T20" fmla="*/ 2147483647 w 901"/>
              <a:gd name="T21" fmla="*/ 2147483647 h 721"/>
              <a:gd name="T22" fmla="*/ 2147483647 w 901"/>
              <a:gd name="T23" fmla="*/ 2147483647 h 721"/>
              <a:gd name="T24" fmla="*/ 2147483647 w 901"/>
              <a:gd name="T25" fmla="*/ 2147483647 h 721"/>
              <a:gd name="T26" fmla="*/ 2147483647 w 901"/>
              <a:gd name="T27" fmla="*/ 2147483647 h 721"/>
              <a:gd name="T28" fmla="*/ 2147483647 w 901"/>
              <a:gd name="T29" fmla="*/ 2147483647 h 721"/>
              <a:gd name="T30" fmla="*/ 2147483647 w 901"/>
              <a:gd name="T31" fmla="*/ 0 h 72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901"/>
              <a:gd name="T49" fmla="*/ 0 h 721"/>
              <a:gd name="T50" fmla="*/ 901 w 901"/>
              <a:gd name="T51" fmla="*/ 721 h 721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901" h="721">
                <a:moveTo>
                  <a:pt x="0" y="720"/>
                </a:moveTo>
                <a:lnTo>
                  <a:pt x="95" y="712"/>
                </a:lnTo>
                <a:lnTo>
                  <a:pt x="142" y="704"/>
                </a:lnTo>
                <a:lnTo>
                  <a:pt x="189" y="691"/>
                </a:lnTo>
                <a:lnTo>
                  <a:pt x="237" y="675"/>
                </a:lnTo>
                <a:lnTo>
                  <a:pt x="284" y="653"/>
                </a:lnTo>
                <a:lnTo>
                  <a:pt x="331" y="623"/>
                </a:lnTo>
                <a:lnTo>
                  <a:pt x="426" y="540"/>
                </a:lnTo>
                <a:lnTo>
                  <a:pt x="521" y="422"/>
                </a:lnTo>
                <a:lnTo>
                  <a:pt x="616" y="281"/>
                </a:lnTo>
                <a:lnTo>
                  <a:pt x="663" y="209"/>
                </a:lnTo>
                <a:lnTo>
                  <a:pt x="710" y="142"/>
                </a:lnTo>
                <a:lnTo>
                  <a:pt x="757" y="83"/>
                </a:lnTo>
                <a:lnTo>
                  <a:pt x="805" y="38"/>
                </a:lnTo>
                <a:lnTo>
                  <a:pt x="852" y="9"/>
                </a:lnTo>
                <a:lnTo>
                  <a:pt x="900" y="0"/>
                </a:lnTo>
              </a:path>
            </a:pathLst>
          </a:custGeom>
          <a:noFill/>
          <a:ln w="50800" cap="rnd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70C0"/>
              </a:solidFill>
              <a:latin typeface="Arial" charset="0"/>
              <a:cs typeface="Arial" charset="0"/>
            </a:endParaRPr>
          </a:p>
        </p:txBody>
      </p:sp>
      <p:sp>
        <p:nvSpPr>
          <p:cNvPr id="55" name="Line 4"/>
          <p:cNvSpPr>
            <a:spLocks noChangeShapeType="1"/>
          </p:cNvSpPr>
          <p:nvPr/>
        </p:nvSpPr>
        <p:spPr bwMode="auto">
          <a:xfrm>
            <a:off x="5160963" y="549592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6" name="Line 5"/>
          <p:cNvSpPr>
            <a:spLocks noChangeShapeType="1"/>
          </p:cNvSpPr>
          <p:nvPr/>
        </p:nvSpPr>
        <p:spPr bwMode="auto">
          <a:xfrm>
            <a:off x="5160963" y="5618163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7" name="Line 6"/>
          <p:cNvSpPr>
            <a:spLocks noChangeShapeType="1"/>
          </p:cNvSpPr>
          <p:nvPr/>
        </p:nvSpPr>
        <p:spPr bwMode="auto">
          <a:xfrm>
            <a:off x="5160963" y="5738813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8" name="Line 7"/>
          <p:cNvSpPr>
            <a:spLocks noChangeShapeType="1"/>
          </p:cNvSpPr>
          <p:nvPr/>
        </p:nvSpPr>
        <p:spPr bwMode="auto">
          <a:xfrm>
            <a:off x="5160963" y="5861050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9" name="Line 8"/>
          <p:cNvSpPr>
            <a:spLocks noChangeShapeType="1"/>
          </p:cNvSpPr>
          <p:nvPr/>
        </p:nvSpPr>
        <p:spPr bwMode="auto">
          <a:xfrm>
            <a:off x="5160963" y="5981700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0" name="Line 9"/>
          <p:cNvSpPr>
            <a:spLocks noChangeShapeType="1"/>
          </p:cNvSpPr>
          <p:nvPr/>
        </p:nvSpPr>
        <p:spPr bwMode="auto">
          <a:xfrm>
            <a:off x="5160963" y="6103938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1" name="Line 10"/>
          <p:cNvSpPr>
            <a:spLocks noChangeShapeType="1"/>
          </p:cNvSpPr>
          <p:nvPr/>
        </p:nvSpPr>
        <p:spPr bwMode="auto">
          <a:xfrm>
            <a:off x="5160963" y="6224588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2" name="Line 11"/>
          <p:cNvSpPr>
            <a:spLocks noChangeShapeType="1"/>
          </p:cNvSpPr>
          <p:nvPr/>
        </p:nvSpPr>
        <p:spPr bwMode="auto">
          <a:xfrm>
            <a:off x="5160963" y="634682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3" name="Line 12"/>
          <p:cNvSpPr>
            <a:spLocks noChangeShapeType="1"/>
          </p:cNvSpPr>
          <p:nvPr/>
        </p:nvSpPr>
        <p:spPr bwMode="auto">
          <a:xfrm>
            <a:off x="5160963" y="646747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4" name="Line 13"/>
          <p:cNvSpPr>
            <a:spLocks noChangeShapeType="1"/>
          </p:cNvSpPr>
          <p:nvPr/>
        </p:nvSpPr>
        <p:spPr bwMode="auto">
          <a:xfrm>
            <a:off x="5160963" y="658812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5" name="Line 14"/>
          <p:cNvSpPr>
            <a:spLocks noChangeShapeType="1"/>
          </p:cNvSpPr>
          <p:nvPr/>
        </p:nvSpPr>
        <p:spPr bwMode="auto">
          <a:xfrm>
            <a:off x="8178800" y="6716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6" name="Line 15"/>
          <p:cNvSpPr>
            <a:spLocks noChangeShapeType="1"/>
          </p:cNvSpPr>
          <p:nvPr/>
        </p:nvSpPr>
        <p:spPr bwMode="auto">
          <a:xfrm>
            <a:off x="7878763" y="6716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7" name="Line 16"/>
          <p:cNvSpPr>
            <a:spLocks noChangeShapeType="1"/>
          </p:cNvSpPr>
          <p:nvPr/>
        </p:nvSpPr>
        <p:spPr bwMode="auto">
          <a:xfrm>
            <a:off x="7577138" y="6716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8" name="Line 17"/>
          <p:cNvSpPr>
            <a:spLocks noChangeShapeType="1"/>
          </p:cNvSpPr>
          <p:nvPr/>
        </p:nvSpPr>
        <p:spPr bwMode="auto">
          <a:xfrm>
            <a:off x="7277100" y="6716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9" name="Line 18"/>
          <p:cNvSpPr>
            <a:spLocks noChangeShapeType="1"/>
          </p:cNvSpPr>
          <p:nvPr/>
        </p:nvSpPr>
        <p:spPr bwMode="auto">
          <a:xfrm>
            <a:off x="6977063" y="6716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0" name="Line 19"/>
          <p:cNvSpPr>
            <a:spLocks noChangeShapeType="1"/>
          </p:cNvSpPr>
          <p:nvPr/>
        </p:nvSpPr>
        <p:spPr bwMode="auto">
          <a:xfrm>
            <a:off x="6677025" y="6716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1" name="Line 20"/>
          <p:cNvSpPr>
            <a:spLocks noChangeShapeType="1"/>
          </p:cNvSpPr>
          <p:nvPr/>
        </p:nvSpPr>
        <p:spPr bwMode="auto">
          <a:xfrm>
            <a:off x="6376988" y="6716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2" name="Line 21"/>
          <p:cNvSpPr>
            <a:spLocks noChangeShapeType="1"/>
          </p:cNvSpPr>
          <p:nvPr/>
        </p:nvSpPr>
        <p:spPr bwMode="auto">
          <a:xfrm>
            <a:off x="6076950" y="6716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3" name="Line 22"/>
          <p:cNvSpPr>
            <a:spLocks noChangeShapeType="1"/>
          </p:cNvSpPr>
          <p:nvPr/>
        </p:nvSpPr>
        <p:spPr bwMode="auto">
          <a:xfrm>
            <a:off x="5775325" y="6716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4" name="Line 23"/>
          <p:cNvSpPr>
            <a:spLocks noChangeShapeType="1"/>
          </p:cNvSpPr>
          <p:nvPr/>
        </p:nvSpPr>
        <p:spPr bwMode="auto">
          <a:xfrm>
            <a:off x="5475288" y="6716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5" name="Rectangle 24"/>
          <p:cNvSpPr>
            <a:spLocks noChangeArrowheads="1"/>
          </p:cNvSpPr>
          <p:nvPr/>
        </p:nvSpPr>
        <p:spPr bwMode="auto">
          <a:xfrm>
            <a:off x="5048250" y="6011863"/>
            <a:ext cx="92075" cy="184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6" name="Rectangle 25"/>
          <p:cNvSpPr>
            <a:spLocks noChangeArrowheads="1"/>
          </p:cNvSpPr>
          <p:nvPr/>
        </p:nvSpPr>
        <p:spPr bwMode="auto">
          <a:xfrm>
            <a:off x="6584950" y="6686550"/>
            <a:ext cx="184150" cy="92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7" name="Freeform 29"/>
          <p:cNvSpPr>
            <a:spLocks/>
          </p:cNvSpPr>
          <p:nvPr/>
        </p:nvSpPr>
        <p:spPr bwMode="auto">
          <a:xfrm>
            <a:off x="4756150" y="3352800"/>
            <a:ext cx="2101850" cy="1681163"/>
          </a:xfrm>
          <a:custGeom>
            <a:avLst/>
            <a:gdLst>
              <a:gd name="T0" fmla="*/ 2147483647 w 901"/>
              <a:gd name="T1" fmla="*/ 2147483647 h 721"/>
              <a:gd name="T2" fmla="*/ 2147483647 w 901"/>
              <a:gd name="T3" fmla="*/ 2147483647 h 721"/>
              <a:gd name="T4" fmla="*/ 2147483647 w 901"/>
              <a:gd name="T5" fmla="*/ 2147483647 h 721"/>
              <a:gd name="T6" fmla="*/ 2147483647 w 901"/>
              <a:gd name="T7" fmla="*/ 2147483647 h 721"/>
              <a:gd name="T8" fmla="*/ 2147483647 w 901"/>
              <a:gd name="T9" fmla="*/ 2147483647 h 721"/>
              <a:gd name="T10" fmla="*/ 2147483647 w 901"/>
              <a:gd name="T11" fmla="*/ 2147483647 h 721"/>
              <a:gd name="T12" fmla="*/ 2147483647 w 901"/>
              <a:gd name="T13" fmla="*/ 2147483647 h 721"/>
              <a:gd name="T14" fmla="*/ 2147483647 w 901"/>
              <a:gd name="T15" fmla="*/ 2147483647 h 721"/>
              <a:gd name="T16" fmla="*/ 2147483647 w 901"/>
              <a:gd name="T17" fmla="*/ 2147483647 h 721"/>
              <a:gd name="T18" fmla="*/ 2147483647 w 901"/>
              <a:gd name="T19" fmla="*/ 2147483647 h 721"/>
              <a:gd name="T20" fmla="*/ 2147483647 w 901"/>
              <a:gd name="T21" fmla="*/ 2147483647 h 721"/>
              <a:gd name="T22" fmla="*/ 2147483647 w 901"/>
              <a:gd name="T23" fmla="*/ 2147483647 h 721"/>
              <a:gd name="T24" fmla="*/ 2147483647 w 901"/>
              <a:gd name="T25" fmla="*/ 2147483647 h 721"/>
              <a:gd name="T26" fmla="*/ 2147483647 w 901"/>
              <a:gd name="T27" fmla="*/ 2147483647 h 721"/>
              <a:gd name="T28" fmla="*/ 2147483647 w 901"/>
              <a:gd name="T29" fmla="*/ 2147483647 h 721"/>
              <a:gd name="T30" fmla="*/ 0 w 901"/>
              <a:gd name="T31" fmla="*/ 0 h 72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901"/>
              <a:gd name="T49" fmla="*/ 0 h 721"/>
              <a:gd name="T50" fmla="*/ 901 w 901"/>
              <a:gd name="T51" fmla="*/ 721 h 721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901" h="721">
                <a:moveTo>
                  <a:pt x="900" y="720"/>
                </a:moveTo>
                <a:lnTo>
                  <a:pt x="805" y="712"/>
                </a:lnTo>
                <a:lnTo>
                  <a:pt x="758" y="704"/>
                </a:lnTo>
                <a:lnTo>
                  <a:pt x="711" y="691"/>
                </a:lnTo>
                <a:lnTo>
                  <a:pt x="663" y="675"/>
                </a:lnTo>
                <a:lnTo>
                  <a:pt x="615" y="653"/>
                </a:lnTo>
                <a:lnTo>
                  <a:pt x="568" y="623"/>
                </a:lnTo>
                <a:lnTo>
                  <a:pt x="473" y="540"/>
                </a:lnTo>
                <a:lnTo>
                  <a:pt x="378" y="422"/>
                </a:lnTo>
                <a:lnTo>
                  <a:pt x="284" y="281"/>
                </a:lnTo>
                <a:lnTo>
                  <a:pt x="236" y="209"/>
                </a:lnTo>
                <a:lnTo>
                  <a:pt x="189" y="142"/>
                </a:lnTo>
                <a:lnTo>
                  <a:pt x="142" y="83"/>
                </a:lnTo>
                <a:lnTo>
                  <a:pt x="94" y="38"/>
                </a:lnTo>
                <a:lnTo>
                  <a:pt x="47" y="9"/>
                </a:lnTo>
                <a:lnTo>
                  <a:pt x="0" y="0"/>
                </a:lnTo>
              </a:path>
            </a:pathLst>
          </a:custGeom>
          <a:noFill/>
          <a:ln w="50800" cap="rnd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8" name="Line 30"/>
          <p:cNvSpPr>
            <a:spLocks noChangeShapeType="1"/>
          </p:cNvSpPr>
          <p:nvPr/>
        </p:nvSpPr>
        <p:spPr bwMode="auto">
          <a:xfrm>
            <a:off x="2438400" y="5105400"/>
            <a:ext cx="4572000" cy="0"/>
          </a:xfrm>
          <a:prstGeom prst="line">
            <a:avLst/>
          </a:prstGeom>
          <a:noFill/>
          <a:ln w="28575">
            <a:solidFill>
              <a:srgbClr val="1C1C1C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79" name="Rectangle 31"/>
          <p:cNvSpPr>
            <a:spLocks noChangeArrowheads="1"/>
          </p:cNvSpPr>
          <p:nvPr/>
        </p:nvSpPr>
        <p:spPr bwMode="auto">
          <a:xfrm>
            <a:off x="4625975" y="5122862"/>
            <a:ext cx="479425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FF3300"/>
                </a:solidFill>
                <a:latin typeface="Arial" charset="0"/>
                <a:cs typeface="Arial" charset="0"/>
              </a:rPr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228600" y="3200400"/>
                <a:ext cx="3261983" cy="12794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̅"/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  <m:r>
                            <a:rPr lang="en-US" sz="2800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l-GR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2800" i="1">
                                  <a:latin typeface="Cambria Math"/>
                                </a:rPr>
                                <m:t>μ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f>
                            <m:f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l-GR" sz="2800" i="1">
                                  <a:latin typeface="Cambria Math"/>
                                </a:rPr>
                                <m:t>σ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800" i="1"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</m:rad>
                            </m:den>
                          </m:f>
                        </m:den>
                      </m:f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≡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/>
                        </a:rPr>
                        <m:t>𝑧</m:t>
                      </m:r>
                      <m:r>
                        <a:rPr lang="en-US" sz="2800" i="1">
                          <a:latin typeface="Cambria Math"/>
                        </a:rPr>
                        <m:t>~</m:t>
                      </m:r>
                      <m:r>
                        <a:rPr lang="en-US" sz="2800" i="1">
                          <a:latin typeface="Cambria Math"/>
                        </a:rPr>
                        <m:t>𝑁</m:t>
                      </m:r>
                      <m:r>
                        <a:rPr lang="en-US" sz="2800" i="1">
                          <a:latin typeface="Cambria Math"/>
                        </a:rPr>
                        <m:t>(0, 1)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3200400"/>
                <a:ext cx="3261983" cy="127945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304800" y="304800"/>
                <a:ext cx="3535199" cy="17103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𝑈𝑛𝑑𝑒𝑟</m:t>
                    </m:r>
                    <m:r>
                      <a:rPr lang="en-US" sz="2800" b="0" i="1" smtClean="0">
                        <a:latin typeface="Cambria Math"/>
                      </a:rPr>
                      <m:t> </m:t>
                    </m:r>
                    <m:r>
                      <a:rPr lang="en-US" sz="2800" b="0" i="1" smtClean="0">
                        <a:latin typeface="Cambria Math"/>
                      </a:rPr>
                      <m:t>𝐻</m:t>
                    </m:r>
                    <m:r>
                      <a:rPr lang="en-US" sz="2800" b="0" i="1" baseline="-25000" smtClean="0">
                        <a:latin typeface="Cambria Math"/>
                      </a:rPr>
                      <m:t>0</m:t>
                    </m:r>
                  </m:oMath>
                </a14:m>
                <a:r>
                  <a:rPr lang="en-US" sz="2800" b="0" dirty="0"/>
                  <a:t>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̅"/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  <m:r>
                            <a:rPr lang="en-US" sz="2800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l-GR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2800" i="1">
                                  <a:latin typeface="Cambria Math"/>
                                </a:rPr>
                                <m:t>μ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f>
                            <m:f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l-GR" sz="2800" i="1">
                                  <a:latin typeface="Cambria Math"/>
                                </a:rPr>
                                <m:t>σ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800" i="1"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</m:rad>
                            </m:den>
                          </m:f>
                        </m:den>
                      </m:f>
                      <m:r>
                        <a:rPr lang="en-US" sz="2800" i="1">
                          <a:latin typeface="Cambria Math"/>
                          <a:ea typeface="Cambria Math"/>
                        </a:rPr>
                        <m:t>≡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/>
                        </a:rPr>
                        <m:t>𝑧</m:t>
                      </m:r>
                      <m:r>
                        <a:rPr lang="en-US" sz="2800" i="1">
                          <a:latin typeface="Cambria Math"/>
                        </a:rPr>
                        <m:t>~</m:t>
                      </m:r>
                      <m:r>
                        <a:rPr lang="en-US" sz="2800" i="1">
                          <a:latin typeface="Cambria Math"/>
                        </a:rPr>
                        <m:t>𝑁</m:t>
                      </m:r>
                      <m:r>
                        <a:rPr lang="en-US" sz="2800" i="1">
                          <a:latin typeface="Cambria Math"/>
                        </a:rPr>
                        <m:t>(0, 1)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304800"/>
                <a:ext cx="3535199" cy="1710340"/>
              </a:xfrm>
              <a:prstGeom prst="rect">
                <a:avLst/>
              </a:prstGeom>
              <a:blipFill>
                <a:blip r:embed="rId13"/>
                <a:stretch>
                  <a:fillRect t="-32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" name="Line 35"/>
          <p:cNvSpPr>
            <a:spLocks noChangeShapeType="1"/>
          </p:cNvSpPr>
          <p:nvPr/>
        </p:nvSpPr>
        <p:spPr bwMode="auto">
          <a:xfrm>
            <a:off x="5943600" y="1600200"/>
            <a:ext cx="0" cy="467379"/>
          </a:xfrm>
          <a:prstGeom prst="line">
            <a:avLst/>
          </a:prstGeom>
          <a:noFill/>
          <a:ln w="12700">
            <a:solidFill>
              <a:srgbClr val="1C1C1C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83" name="Line 35"/>
          <p:cNvSpPr>
            <a:spLocks noChangeShapeType="1"/>
          </p:cNvSpPr>
          <p:nvPr/>
        </p:nvSpPr>
        <p:spPr bwMode="auto">
          <a:xfrm>
            <a:off x="5943600" y="4638021"/>
            <a:ext cx="0" cy="467379"/>
          </a:xfrm>
          <a:prstGeom prst="line">
            <a:avLst/>
          </a:prstGeom>
          <a:noFill/>
          <a:ln w="12700">
            <a:solidFill>
              <a:srgbClr val="1C1C1C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84" name="Line 35"/>
          <p:cNvSpPr>
            <a:spLocks noChangeShapeType="1"/>
          </p:cNvSpPr>
          <p:nvPr/>
        </p:nvSpPr>
        <p:spPr bwMode="auto">
          <a:xfrm>
            <a:off x="3581400" y="1600200"/>
            <a:ext cx="0" cy="467379"/>
          </a:xfrm>
          <a:prstGeom prst="line">
            <a:avLst/>
          </a:prstGeom>
          <a:noFill/>
          <a:ln w="12700">
            <a:solidFill>
              <a:srgbClr val="1C1C1C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85" name="Line 35"/>
          <p:cNvSpPr>
            <a:spLocks noChangeShapeType="1"/>
          </p:cNvSpPr>
          <p:nvPr/>
        </p:nvSpPr>
        <p:spPr bwMode="auto">
          <a:xfrm>
            <a:off x="3581400" y="4648200"/>
            <a:ext cx="0" cy="467379"/>
          </a:xfrm>
          <a:prstGeom prst="line">
            <a:avLst/>
          </a:prstGeom>
          <a:noFill/>
          <a:ln w="12700">
            <a:solidFill>
              <a:srgbClr val="1C1C1C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Rectangle 31"/>
              <p:cNvSpPr>
                <a:spLocks noChangeArrowheads="1"/>
              </p:cNvSpPr>
              <p:nvPr/>
            </p:nvSpPr>
            <p:spPr bwMode="auto">
              <a:xfrm>
                <a:off x="2882900" y="5118145"/>
                <a:ext cx="1155700" cy="51071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square" lIns="90487" tIns="44450" rIns="90487" bIns="44450">
                <a:spAutoFit/>
              </a:bodyPr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dirty="0" smtClean="0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sSubPr>
                        <m:e>
                          <m:r>
                            <a:rPr lang="en-US" sz="2800" b="1" i="1" dirty="0" smtClean="0">
                              <a:solidFill>
                                <a:srgbClr val="FF3300"/>
                              </a:solidFill>
                              <a:latin typeface="Cambria Math"/>
                              <a:cs typeface="Arial" charset="0"/>
                            </a:rPr>
                            <m:t>𝒛</m:t>
                          </m:r>
                        </m:e>
                        <m:sub>
                          <m:r>
                            <a:rPr lang="en-US" sz="2800" b="1" i="1" dirty="0" smtClean="0">
                              <a:solidFill>
                                <a:srgbClr val="FF3300"/>
                              </a:solidFill>
                              <a:latin typeface="Cambria Math"/>
                              <a:cs typeface="Arial" charset="0"/>
                            </a:rPr>
                            <m:t>𝒍𝒐𝒘</m:t>
                          </m:r>
                        </m:sub>
                      </m:sSub>
                    </m:oMath>
                  </m:oMathPara>
                </a14:m>
                <a:endParaRPr lang="en-US" sz="2800" b="1" baseline="-25000" dirty="0">
                  <a:solidFill>
                    <a:srgbClr val="FF3300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86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82900" y="5118145"/>
                <a:ext cx="1155700" cy="51071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 w="127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Rectangle 31"/>
              <p:cNvSpPr>
                <a:spLocks noChangeArrowheads="1"/>
              </p:cNvSpPr>
              <p:nvPr/>
            </p:nvSpPr>
            <p:spPr bwMode="auto">
              <a:xfrm>
                <a:off x="5532437" y="2057400"/>
                <a:ext cx="868363" cy="51071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square" lIns="90487" tIns="44450" rIns="90487" bIns="44450">
                <a:spAutoFit/>
              </a:bodyPr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dirty="0" smtClean="0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sSubPr>
                        <m:e>
                          <m:r>
                            <a:rPr lang="en-US" sz="2800" b="1" i="1" dirty="0" smtClean="0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|</m:t>
                          </m:r>
                          <m:r>
                            <a:rPr lang="en-US" sz="2800" b="1" i="1" dirty="0">
                              <a:solidFill>
                                <a:srgbClr val="FF3300"/>
                              </a:solidFill>
                              <a:latin typeface="Cambria Math"/>
                              <a:cs typeface="Arial" charset="0"/>
                            </a:rPr>
                            <m:t>𝒛</m:t>
                          </m:r>
                        </m:e>
                        <m:sub>
                          <m:r>
                            <a:rPr lang="en-US" sz="2800" b="1" i="1" dirty="0" smtClean="0">
                              <a:solidFill>
                                <a:srgbClr val="FF3300"/>
                              </a:solidFill>
                              <a:latin typeface="Cambria Math"/>
                              <a:cs typeface="Arial" charset="0"/>
                            </a:rPr>
                            <m:t>𝒕𝒆𝒔𝒕</m:t>
                          </m:r>
                        </m:sub>
                      </m:sSub>
                      <m:r>
                        <a:rPr lang="en-US" sz="2800" b="1" i="1" dirty="0" smtClean="0">
                          <a:solidFill>
                            <a:srgbClr val="FF3300"/>
                          </a:solidFill>
                          <a:latin typeface="Cambria Math" panose="02040503050406030204" pitchFamily="18" charset="0"/>
                          <a:cs typeface="Arial" charset="0"/>
                        </a:rPr>
                        <m:t>|</m:t>
                      </m:r>
                    </m:oMath>
                  </m:oMathPara>
                </a14:m>
                <a:endParaRPr lang="en-US" sz="2800" b="1" baseline="-25000" dirty="0">
                  <a:solidFill>
                    <a:srgbClr val="FF3300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87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32437" y="2057400"/>
                <a:ext cx="868363" cy="510717"/>
              </a:xfrm>
              <a:prstGeom prst="rect">
                <a:avLst/>
              </a:prstGeom>
              <a:blipFill>
                <a:blip r:embed="rId15"/>
                <a:stretch>
                  <a:fillRect r="-11268"/>
                </a:stretch>
              </a:blipFill>
              <a:ln w="127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8" name="Straight Connector 87"/>
          <p:cNvCxnSpPr/>
          <p:nvPr/>
        </p:nvCxnSpPr>
        <p:spPr>
          <a:xfrm flipH="1">
            <a:off x="4789487" y="3298825"/>
            <a:ext cx="11113" cy="1806575"/>
          </a:xfrm>
          <a:prstGeom prst="line">
            <a:avLst/>
          </a:prstGeom>
          <a:ln>
            <a:solidFill>
              <a:srgbClr val="00206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flipH="1">
            <a:off x="4789487" y="250825"/>
            <a:ext cx="11113" cy="1806575"/>
          </a:xfrm>
          <a:prstGeom prst="line">
            <a:avLst/>
          </a:prstGeom>
          <a:ln>
            <a:solidFill>
              <a:srgbClr val="00206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Rectangle 31"/>
              <p:cNvSpPr>
                <a:spLocks noChangeArrowheads="1"/>
              </p:cNvSpPr>
              <p:nvPr/>
            </p:nvSpPr>
            <p:spPr bwMode="auto">
              <a:xfrm>
                <a:off x="5702300" y="5105400"/>
                <a:ext cx="1155700" cy="55932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square" lIns="90487" tIns="44450" rIns="90487" bIns="44450">
                <a:spAutoFit/>
              </a:bodyPr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dirty="0" smtClean="0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sSubPr>
                        <m:e>
                          <m:r>
                            <a:rPr lang="en-US" sz="2800" b="1" i="1" dirty="0" smtClean="0">
                              <a:solidFill>
                                <a:srgbClr val="FF3300"/>
                              </a:solidFill>
                              <a:latin typeface="Cambria Math"/>
                              <a:cs typeface="Arial" charset="0"/>
                            </a:rPr>
                            <m:t>𝒛</m:t>
                          </m:r>
                        </m:e>
                        <m:sub>
                          <m:r>
                            <a:rPr lang="en-US" sz="2800" b="1" i="1" dirty="0" smtClean="0">
                              <a:solidFill>
                                <a:srgbClr val="FF3300"/>
                              </a:solidFill>
                              <a:latin typeface="Cambria Math"/>
                              <a:cs typeface="Arial" charset="0"/>
                            </a:rPr>
                            <m:t>𝒉𝒊𝒈𝒉</m:t>
                          </m:r>
                        </m:sub>
                      </m:sSub>
                    </m:oMath>
                  </m:oMathPara>
                </a14:m>
                <a:endParaRPr lang="en-US" sz="2800" b="1" baseline="-25000" dirty="0">
                  <a:solidFill>
                    <a:srgbClr val="FF3300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90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02300" y="5105400"/>
                <a:ext cx="1155700" cy="55932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  <a:ln w="127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6645922" y="457200"/>
                <a:ext cx="1668662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𝐻</m:t>
                    </m:r>
                    <m:r>
                      <a:rPr lang="en-US" sz="2800" b="0" i="1" baseline="-25000" smtClean="0">
                        <a:latin typeface="Cambria Math"/>
                      </a:rPr>
                      <m:t>0</m:t>
                    </m:r>
                  </m:oMath>
                </a14:m>
                <a:r>
                  <a:rPr lang="en-US" sz="2800" b="0" dirty="0"/>
                  <a:t>:</a:t>
                </a:r>
                <a:r>
                  <a:rPr lang="el-GR" sz="2800" dirty="0"/>
                  <a:t> </a:t>
                </a:r>
                <a:r>
                  <a:rPr lang="el-GR" sz="2800" dirty="0">
                    <a:latin typeface="Calibri"/>
                  </a:rPr>
                  <a:t>μ</a:t>
                </a:r>
                <a:r>
                  <a:rPr lang="en-US" sz="2800" dirty="0">
                    <a:latin typeface="Calibri"/>
                  </a:rPr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800" i="1">
                            <a:latin typeface="Cambria Math"/>
                          </a:rPr>
                          <m:t>μ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endParaRPr lang="en-US" sz="2800" b="0" dirty="0"/>
              </a:p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𝐻</m:t>
                    </m:r>
                    <m:r>
                      <a:rPr lang="en-US" sz="2800" b="0" i="1" baseline="-2500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800" dirty="0"/>
                  <a:t>:</a:t>
                </a:r>
                <a:r>
                  <a:rPr lang="el-GR" sz="2800" dirty="0"/>
                  <a:t> μ</a:t>
                </a:r>
                <a:r>
                  <a:rPr lang="en-US" sz="2800" dirty="0"/>
                  <a:t> 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800" i="1">
                            <a:latin typeface="Cambria Math"/>
                          </a:rPr>
                          <m:t>μ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endParaRPr lang="en-US" sz="2800" b="0" dirty="0"/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5922" y="457200"/>
                <a:ext cx="1668662" cy="954107"/>
              </a:xfrm>
              <a:prstGeom prst="rect">
                <a:avLst/>
              </a:prstGeom>
              <a:blipFill>
                <a:blip r:embed="rId17"/>
                <a:stretch>
                  <a:fillRect t="-5732" b="-17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" name="Flowchart: Connector 91"/>
          <p:cNvSpPr/>
          <p:nvPr/>
        </p:nvSpPr>
        <p:spPr>
          <a:xfrm>
            <a:off x="3543300" y="5029200"/>
            <a:ext cx="114300" cy="114300"/>
          </a:xfrm>
          <a:prstGeom prst="flowChartConnector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Flowchart: Connector 92"/>
          <p:cNvSpPr/>
          <p:nvPr/>
        </p:nvSpPr>
        <p:spPr>
          <a:xfrm>
            <a:off x="5905500" y="5029200"/>
            <a:ext cx="114300" cy="114300"/>
          </a:xfrm>
          <a:prstGeom prst="flowChartConnector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TextBox 93"/>
          <p:cNvSpPr txBox="1"/>
          <p:nvPr/>
        </p:nvSpPr>
        <p:spPr>
          <a:xfrm>
            <a:off x="5880100" y="4812268"/>
            <a:ext cx="82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α/2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3136900" y="4812268"/>
            <a:ext cx="82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α/2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6" name="Rectangle 31"/>
              <p:cNvSpPr>
                <a:spLocks noChangeArrowheads="1"/>
              </p:cNvSpPr>
              <p:nvPr/>
            </p:nvSpPr>
            <p:spPr bwMode="auto">
              <a:xfrm>
                <a:off x="3124200" y="2057400"/>
                <a:ext cx="868363" cy="51071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square" lIns="90487" tIns="44450" rIns="90487" bIns="44450">
                <a:spAutoFit/>
              </a:bodyPr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dirty="0" smtClean="0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sSubPr>
                        <m:e>
                          <m:r>
                            <a:rPr lang="en-US" sz="2800" b="1" i="1" dirty="0" smtClean="0">
                              <a:solidFill>
                                <a:srgbClr val="FF3300"/>
                              </a:solidFill>
                              <a:latin typeface="Cambria Math"/>
                              <a:cs typeface="Arial" charset="0"/>
                            </a:rPr>
                            <m:t>−</m:t>
                          </m:r>
                          <m:r>
                            <a:rPr lang="en-US" sz="2800" b="1" i="1" dirty="0" smtClean="0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|</m:t>
                          </m:r>
                          <m:r>
                            <a:rPr lang="en-US" sz="2800" b="1" i="1" dirty="0">
                              <a:solidFill>
                                <a:srgbClr val="FF3300"/>
                              </a:solidFill>
                              <a:latin typeface="Cambria Math"/>
                              <a:cs typeface="Arial" charset="0"/>
                            </a:rPr>
                            <m:t>𝒛</m:t>
                          </m:r>
                        </m:e>
                        <m:sub>
                          <m:r>
                            <a:rPr lang="en-US" sz="2800" b="1" i="1" dirty="0" smtClean="0">
                              <a:solidFill>
                                <a:srgbClr val="FF3300"/>
                              </a:solidFill>
                              <a:latin typeface="Cambria Math"/>
                              <a:cs typeface="Arial" charset="0"/>
                            </a:rPr>
                            <m:t>𝒕𝒆𝒔𝒕</m:t>
                          </m:r>
                        </m:sub>
                      </m:sSub>
                      <m:r>
                        <a:rPr lang="en-US" sz="2800" b="1" i="1" dirty="0" smtClean="0">
                          <a:solidFill>
                            <a:srgbClr val="FF3300"/>
                          </a:solidFill>
                          <a:latin typeface="Cambria Math" panose="02040503050406030204" pitchFamily="18" charset="0"/>
                          <a:cs typeface="Arial" charset="0"/>
                        </a:rPr>
                        <m:t>|</m:t>
                      </m:r>
                    </m:oMath>
                  </m:oMathPara>
                </a14:m>
                <a:endParaRPr lang="en-US" sz="2800" b="1" baseline="-25000" dirty="0">
                  <a:solidFill>
                    <a:srgbClr val="FF3300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96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24200" y="2057400"/>
                <a:ext cx="868363" cy="510717"/>
              </a:xfrm>
              <a:prstGeom prst="rect">
                <a:avLst/>
              </a:prstGeom>
              <a:blipFill>
                <a:blip r:embed="rId18"/>
                <a:stretch>
                  <a:fillRect r="-41549"/>
                </a:stretch>
              </a:blipFill>
              <a:ln w="127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7" name="Flowchart: Connector 96"/>
          <p:cNvSpPr/>
          <p:nvPr/>
        </p:nvSpPr>
        <p:spPr>
          <a:xfrm>
            <a:off x="6019800" y="1752600"/>
            <a:ext cx="45720" cy="4572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Flowchart: Connector 97"/>
          <p:cNvSpPr/>
          <p:nvPr/>
        </p:nvSpPr>
        <p:spPr>
          <a:xfrm>
            <a:off x="6019800" y="1859280"/>
            <a:ext cx="45720" cy="4572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Flowchart: Connector 98"/>
          <p:cNvSpPr/>
          <p:nvPr/>
        </p:nvSpPr>
        <p:spPr>
          <a:xfrm>
            <a:off x="6019800" y="2011680"/>
            <a:ext cx="45720" cy="4572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Flowchart: Connector 99"/>
          <p:cNvSpPr/>
          <p:nvPr/>
        </p:nvSpPr>
        <p:spPr>
          <a:xfrm>
            <a:off x="6172200" y="1859280"/>
            <a:ext cx="45720" cy="4572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Flowchart: Connector 100"/>
          <p:cNvSpPr/>
          <p:nvPr/>
        </p:nvSpPr>
        <p:spPr>
          <a:xfrm>
            <a:off x="6172200" y="1981200"/>
            <a:ext cx="45720" cy="4572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Flowchart: Connector 101"/>
          <p:cNvSpPr/>
          <p:nvPr/>
        </p:nvSpPr>
        <p:spPr>
          <a:xfrm>
            <a:off x="6324600" y="1981200"/>
            <a:ext cx="45720" cy="4572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Flowchart: Connector 102"/>
          <p:cNvSpPr/>
          <p:nvPr/>
        </p:nvSpPr>
        <p:spPr>
          <a:xfrm>
            <a:off x="6431280" y="1981200"/>
            <a:ext cx="45720" cy="4572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Flowchart: Connector 103"/>
          <p:cNvSpPr/>
          <p:nvPr/>
        </p:nvSpPr>
        <p:spPr>
          <a:xfrm>
            <a:off x="6553200" y="1981200"/>
            <a:ext cx="45720" cy="4572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Flowchart: Connector 104"/>
          <p:cNvSpPr/>
          <p:nvPr/>
        </p:nvSpPr>
        <p:spPr>
          <a:xfrm>
            <a:off x="6050280" y="1905000"/>
            <a:ext cx="45720" cy="4572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Flowchart: Connector 105"/>
          <p:cNvSpPr/>
          <p:nvPr/>
        </p:nvSpPr>
        <p:spPr>
          <a:xfrm>
            <a:off x="6248400" y="1905000"/>
            <a:ext cx="45720" cy="4572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Flowchart: Connector 106"/>
          <p:cNvSpPr/>
          <p:nvPr/>
        </p:nvSpPr>
        <p:spPr>
          <a:xfrm>
            <a:off x="3429000" y="1783080"/>
            <a:ext cx="45720" cy="4572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Flowchart: Connector 107"/>
          <p:cNvSpPr/>
          <p:nvPr/>
        </p:nvSpPr>
        <p:spPr>
          <a:xfrm>
            <a:off x="3429000" y="2011680"/>
            <a:ext cx="45720" cy="4572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Flowchart: Connector 108"/>
          <p:cNvSpPr/>
          <p:nvPr/>
        </p:nvSpPr>
        <p:spPr>
          <a:xfrm>
            <a:off x="3459480" y="1905000"/>
            <a:ext cx="45720" cy="4572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Flowchart: Connector 109"/>
          <p:cNvSpPr/>
          <p:nvPr/>
        </p:nvSpPr>
        <p:spPr>
          <a:xfrm>
            <a:off x="2667000" y="1981200"/>
            <a:ext cx="45720" cy="4572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Flowchart: Connector 110"/>
          <p:cNvSpPr/>
          <p:nvPr/>
        </p:nvSpPr>
        <p:spPr>
          <a:xfrm>
            <a:off x="2819400" y="1981200"/>
            <a:ext cx="45720" cy="4572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Flowchart: Connector 111"/>
          <p:cNvSpPr/>
          <p:nvPr/>
        </p:nvSpPr>
        <p:spPr>
          <a:xfrm>
            <a:off x="3078480" y="1981200"/>
            <a:ext cx="45720" cy="4572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Flowchart: Connector 112"/>
          <p:cNvSpPr/>
          <p:nvPr/>
        </p:nvSpPr>
        <p:spPr>
          <a:xfrm>
            <a:off x="3200400" y="1905000"/>
            <a:ext cx="45720" cy="4572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Flowchart: Connector 113"/>
          <p:cNvSpPr/>
          <p:nvPr/>
        </p:nvSpPr>
        <p:spPr>
          <a:xfrm>
            <a:off x="3230880" y="1981200"/>
            <a:ext cx="45720" cy="4572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Flowchart: Connector 114"/>
          <p:cNvSpPr/>
          <p:nvPr/>
        </p:nvSpPr>
        <p:spPr>
          <a:xfrm>
            <a:off x="3383280" y="1905000"/>
            <a:ext cx="45720" cy="4572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Flowchart: Connector 115"/>
          <p:cNvSpPr/>
          <p:nvPr/>
        </p:nvSpPr>
        <p:spPr>
          <a:xfrm>
            <a:off x="2971800" y="1981200"/>
            <a:ext cx="45720" cy="4572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TextBox 116"/>
              <p:cNvSpPr txBox="1"/>
              <p:nvPr/>
            </p:nvSpPr>
            <p:spPr>
              <a:xfrm>
                <a:off x="5181600" y="2644914"/>
                <a:ext cx="32766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𝑣𝑎𝑙𝑢𝑒</m:t>
                      </m:r>
                      <m:r>
                        <a:rPr lang="en-US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≥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sz="2000" b="0" i="1" baseline="-2500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𝑡𝑒𝑠𝑡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2000" b="0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𝑅𝑒𝑗𝑒𝑐𝑡</m:t>
                    </m:r>
                    <m:r>
                      <a:rPr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𝑖𝑓</m:t>
                    </m:r>
                    <m:r>
                      <a:rPr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𝑣𝑎𝑙𝑢𝑒</m:t>
                    </m:r>
                    <m:r>
                      <a:rPr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m:rPr>
                        <m:sty m:val="p"/>
                      </m:rPr>
                      <a:rPr lang="el-GR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α</m:t>
                    </m:r>
                  </m:oMath>
                </a14:m>
                <a:r>
                  <a:rPr lang="en-US" sz="2000" b="0" dirty="0">
                    <a:solidFill>
                      <a:srgbClr val="00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17" name="TextBox 1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1600" y="2644914"/>
                <a:ext cx="3276600" cy="707886"/>
              </a:xfrm>
              <a:prstGeom prst="rect">
                <a:avLst/>
              </a:prstGeom>
              <a:blipFill>
                <a:blip r:embed="rId19"/>
                <a:stretch>
                  <a:fillRect l="-743" b="-77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6" name="SMARTInkShape-Group557">
            <a:extLst>
              <a:ext uri="{FF2B5EF4-FFF2-40B4-BE49-F238E27FC236}">
                <a16:creationId xmlns:a16="http://schemas.microsoft.com/office/drawing/2014/main" id="{16EC36A0-A329-4B29-D10B-620BAA78F411}"/>
              </a:ext>
            </a:extLst>
          </p:cNvPr>
          <p:cNvGrpSpPr/>
          <p:nvPr/>
        </p:nvGrpSpPr>
        <p:grpSpPr>
          <a:xfrm>
            <a:off x="2286523" y="257210"/>
            <a:ext cx="656703" cy="276055"/>
            <a:chOff x="2286523" y="257210"/>
            <a:chExt cx="656703" cy="276055"/>
          </a:xfrm>
        </p:grpSpPr>
        <p:sp>
          <p:nvSpPr>
            <p:cNvPr id="138" name="SMARTInkShape-3224">
              <a:extLst>
                <a:ext uri="{FF2B5EF4-FFF2-40B4-BE49-F238E27FC236}">
                  <a16:creationId xmlns:a16="http://schemas.microsoft.com/office/drawing/2014/main" id="{A3E1D1D9-255E-10B0-9055-EEB3179D5033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2514601" y="409575"/>
              <a:ext cx="76200" cy="123690"/>
            </a:xfrm>
            <a:custGeom>
              <a:avLst/>
              <a:gdLst/>
              <a:ahLst/>
              <a:cxnLst/>
              <a:rect l="0" t="0" r="0" b="0"/>
              <a:pathLst>
                <a:path w="76200" h="123690">
                  <a:moveTo>
                    <a:pt x="9524" y="0"/>
                  </a:moveTo>
                  <a:lnTo>
                    <a:pt x="9524" y="0"/>
                  </a:lnTo>
                  <a:lnTo>
                    <a:pt x="9524" y="44780"/>
                  </a:lnTo>
                  <a:lnTo>
                    <a:pt x="1323" y="90780"/>
                  </a:lnTo>
                  <a:lnTo>
                    <a:pt x="0" y="123689"/>
                  </a:lnTo>
                  <a:lnTo>
                    <a:pt x="5055" y="118728"/>
                  </a:lnTo>
                  <a:lnTo>
                    <a:pt x="13182" y="116268"/>
                  </a:lnTo>
                  <a:lnTo>
                    <a:pt x="29658" y="112061"/>
                  </a:lnTo>
                  <a:lnTo>
                    <a:pt x="47945" y="106934"/>
                  </a:lnTo>
                  <a:lnTo>
                    <a:pt x="59409" y="104676"/>
                  </a:lnTo>
                  <a:lnTo>
                    <a:pt x="76199" y="952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SMARTInkShape-3225">
              <a:extLst>
                <a:ext uri="{FF2B5EF4-FFF2-40B4-BE49-F238E27FC236}">
                  <a16:creationId xmlns:a16="http://schemas.microsoft.com/office/drawing/2014/main" id="{482E4B79-B62B-C6D5-BBAD-7B5D4CA7DABF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2505075" y="466725"/>
              <a:ext cx="47626" cy="19051"/>
            </a:xfrm>
            <a:custGeom>
              <a:avLst/>
              <a:gdLst/>
              <a:ahLst/>
              <a:cxnLst/>
              <a:rect l="0" t="0" r="0" b="0"/>
              <a:pathLst>
                <a:path w="47626" h="19051">
                  <a:moveTo>
                    <a:pt x="0" y="19050"/>
                  </a:moveTo>
                  <a:lnTo>
                    <a:pt x="0" y="19050"/>
                  </a:lnTo>
                  <a:lnTo>
                    <a:pt x="8663" y="11446"/>
                  </a:lnTo>
                  <a:lnTo>
                    <a:pt x="23851" y="3862"/>
                  </a:lnTo>
                  <a:lnTo>
                    <a:pt x="476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SMARTInkShape-3226">
              <a:extLst>
                <a:ext uri="{FF2B5EF4-FFF2-40B4-BE49-F238E27FC236}">
                  <a16:creationId xmlns:a16="http://schemas.microsoft.com/office/drawing/2014/main" id="{CE48AFA5-50BD-CAFD-437E-FD2BCF228F7A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2619375" y="439603"/>
              <a:ext cx="66432" cy="65223"/>
            </a:xfrm>
            <a:custGeom>
              <a:avLst/>
              <a:gdLst/>
              <a:ahLst/>
              <a:cxnLst/>
              <a:rect l="0" t="0" r="0" b="0"/>
              <a:pathLst>
                <a:path w="66432" h="65223">
                  <a:moveTo>
                    <a:pt x="0" y="36647"/>
                  </a:moveTo>
                  <a:lnTo>
                    <a:pt x="0" y="36647"/>
                  </a:lnTo>
                  <a:lnTo>
                    <a:pt x="46146" y="36647"/>
                  </a:lnTo>
                  <a:lnTo>
                    <a:pt x="57300" y="31591"/>
                  </a:lnTo>
                  <a:lnTo>
                    <a:pt x="60425" y="29043"/>
                  </a:lnTo>
                  <a:lnTo>
                    <a:pt x="65852" y="19313"/>
                  </a:lnTo>
                  <a:lnTo>
                    <a:pt x="66431" y="13049"/>
                  </a:lnTo>
                  <a:lnTo>
                    <a:pt x="65454" y="11390"/>
                  </a:lnTo>
                  <a:lnTo>
                    <a:pt x="63744" y="10284"/>
                  </a:lnTo>
                  <a:lnTo>
                    <a:pt x="61546" y="9547"/>
                  </a:lnTo>
                  <a:lnTo>
                    <a:pt x="47368" y="727"/>
                  </a:lnTo>
                  <a:lnTo>
                    <a:pt x="44278" y="0"/>
                  </a:lnTo>
                  <a:lnTo>
                    <a:pt x="29818" y="4034"/>
                  </a:lnTo>
                  <a:lnTo>
                    <a:pt x="12127" y="16989"/>
                  </a:lnTo>
                  <a:lnTo>
                    <a:pt x="5390" y="25440"/>
                  </a:lnTo>
                  <a:lnTo>
                    <a:pt x="1597" y="36149"/>
                  </a:lnTo>
                  <a:lnTo>
                    <a:pt x="316" y="49249"/>
                  </a:lnTo>
                  <a:lnTo>
                    <a:pt x="2962" y="55653"/>
                  </a:lnTo>
                  <a:lnTo>
                    <a:pt x="5149" y="58843"/>
                  </a:lnTo>
                  <a:lnTo>
                    <a:pt x="10403" y="62387"/>
                  </a:lnTo>
                  <a:lnTo>
                    <a:pt x="17324" y="63962"/>
                  </a:lnTo>
                  <a:lnTo>
                    <a:pt x="38100" y="6522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SMARTInkShape-3227">
              <a:extLst>
                <a:ext uri="{FF2B5EF4-FFF2-40B4-BE49-F238E27FC236}">
                  <a16:creationId xmlns:a16="http://schemas.microsoft.com/office/drawing/2014/main" id="{0D43ABF1-B1FA-119B-8A14-51FF1E1A2268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2686050" y="419226"/>
              <a:ext cx="95083" cy="104650"/>
            </a:xfrm>
            <a:custGeom>
              <a:avLst/>
              <a:gdLst/>
              <a:ahLst/>
              <a:cxnLst/>
              <a:rect l="0" t="0" r="0" b="0"/>
              <a:pathLst>
                <a:path w="95083" h="104650">
                  <a:moveTo>
                    <a:pt x="85725" y="18924"/>
                  </a:moveTo>
                  <a:lnTo>
                    <a:pt x="85725" y="18924"/>
                  </a:lnTo>
                  <a:lnTo>
                    <a:pt x="85725" y="4735"/>
                  </a:lnTo>
                  <a:lnTo>
                    <a:pt x="84667" y="3115"/>
                  </a:lnTo>
                  <a:lnTo>
                    <a:pt x="82903" y="2034"/>
                  </a:lnTo>
                  <a:lnTo>
                    <a:pt x="76024" y="159"/>
                  </a:lnTo>
                  <a:lnTo>
                    <a:pt x="71536" y="0"/>
                  </a:lnTo>
                  <a:lnTo>
                    <a:pt x="66014" y="2752"/>
                  </a:lnTo>
                  <a:lnTo>
                    <a:pt x="60031" y="6445"/>
                  </a:lnTo>
                  <a:lnTo>
                    <a:pt x="53844" y="8086"/>
                  </a:lnTo>
                  <a:lnTo>
                    <a:pt x="52829" y="9582"/>
                  </a:lnTo>
                  <a:lnTo>
                    <a:pt x="53211" y="11638"/>
                  </a:lnTo>
                  <a:lnTo>
                    <a:pt x="54524" y="14066"/>
                  </a:lnTo>
                  <a:lnTo>
                    <a:pt x="54341" y="15686"/>
                  </a:lnTo>
                  <a:lnTo>
                    <a:pt x="53161" y="16765"/>
                  </a:lnTo>
                  <a:lnTo>
                    <a:pt x="48719" y="18498"/>
                  </a:lnTo>
                  <a:lnTo>
                    <a:pt x="42893" y="23854"/>
                  </a:lnTo>
                  <a:lnTo>
                    <a:pt x="40230" y="29229"/>
                  </a:lnTo>
                  <a:lnTo>
                    <a:pt x="38225" y="50720"/>
                  </a:lnTo>
                  <a:lnTo>
                    <a:pt x="40978" y="57044"/>
                  </a:lnTo>
                  <a:lnTo>
                    <a:pt x="43193" y="60213"/>
                  </a:lnTo>
                  <a:lnTo>
                    <a:pt x="46787" y="62325"/>
                  </a:lnTo>
                  <a:lnTo>
                    <a:pt x="64942" y="68537"/>
                  </a:lnTo>
                  <a:lnTo>
                    <a:pt x="85572" y="82951"/>
                  </a:lnTo>
                  <a:lnTo>
                    <a:pt x="93339" y="85076"/>
                  </a:lnTo>
                  <a:lnTo>
                    <a:pt x="93976" y="86309"/>
                  </a:lnTo>
                  <a:lnTo>
                    <a:pt x="95082" y="98811"/>
                  </a:lnTo>
                  <a:lnTo>
                    <a:pt x="94080" y="100757"/>
                  </a:lnTo>
                  <a:lnTo>
                    <a:pt x="92353" y="102054"/>
                  </a:lnTo>
                  <a:lnTo>
                    <a:pt x="87612" y="103496"/>
                  </a:lnTo>
                  <a:lnTo>
                    <a:pt x="40080" y="104604"/>
                  </a:lnTo>
                  <a:lnTo>
                    <a:pt x="0" y="10464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SMARTInkShape-3228">
              <a:extLst>
                <a:ext uri="{FF2B5EF4-FFF2-40B4-BE49-F238E27FC236}">
                  <a16:creationId xmlns:a16="http://schemas.microsoft.com/office/drawing/2014/main" id="{1B999531-F509-97FC-AED9-C9F17483072E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2838528" y="381000"/>
              <a:ext cx="47548" cy="142876"/>
            </a:xfrm>
            <a:custGeom>
              <a:avLst/>
              <a:gdLst/>
              <a:ahLst/>
              <a:cxnLst/>
              <a:rect l="0" t="0" r="0" b="0"/>
              <a:pathLst>
                <a:path w="47548" h="142876">
                  <a:moveTo>
                    <a:pt x="9447" y="0"/>
                  </a:moveTo>
                  <a:lnTo>
                    <a:pt x="9447" y="0"/>
                  </a:lnTo>
                  <a:lnTo>
                    <a:pt x="9447" y="21458"/>
                  </a:lnTo>
                  <a:lnTo>
                    <a:pt x="805" y="61710"/>
                  </a:lnTo>
                  <a:lnTo>
                    <a:pt x="0" y="106038"/>
                  </a:lnTo>
                  <a:lnTo>
                    <a:pt x="1003" y="120201"/>
                  </a:lnTo>
                  <a:lnTo>
                    <a:pt x="9056" y="141866"/>
                  </a:lnTo>
                  <a:lnTo>
                    <a:pt x="14388" y="142576"/>
                  </a:lnTo>
                  <a:lnTo>
                    <a:pt x="47547" y="1428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SMARTInkShape-3229">
              <a:extLst>
                <a:ext uri="{FF2B5EF4-FFF2-40B4-BE49-F238E27FC236}">
                  <a16:creationId xmlns:a16="http://schemas.microsoft.com/office/drawing/2014/main" id="{5B7D8E90-42C8-6B24-BDFA-F5873F898C8E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2828925" y="438150"/>
              <a:ext cx="114301" cy="19051"/>
            </a:xfrm>
            <a:custGeom>
              <a:avLst/>
              <a:gdLst/>
              <a:ahLst/>
              <a:cxnLst/>
              <a:rect l="0" t="0" r="0" b="0"/>
              <a:pathLst>
                <a:path w="114301" h="19051">
                  <a:moveTo>
                    <a:pt x="0" y="19050"/>
                  </a:moveTo>
                  <a:lnTo>
                    <a:pt x="0" y="19050"/>
                  </a:lnTo>
                  <a:lnTo>
                    <a:pt x="10113" y="19050"/>
                  </a:lnTo>
                  <a:lnTo>
                    <a:pt x="13092" y="17992"/>
                  </a:lnTo>
                  <a:lnTo>
                    <a:pt x="15078" y="16228"/>
                  </a:lnTo>
                  <a:lnTo>
                    <a:pt x="16402" y="13994"/>
                  </a:lnTo>
                  <a:lnTo>
                    <a:pt x="18343" y="12504"/>
                  </a:lnTo>
                  <a:lnTo>
                    <a:pt x="23322" y="10849"/>
                  </a:lnTo>
                  <a:lnTo>
                    <a:pt x="70240" y="3002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SMARTInkShape-3230">
              <a:extLst>
                <a:ext uri="{FF2B5EF4-FFF2-40B4-BE49-F238E27FC236}">
                  <a16:creationId xmlns:a16="http://schemas.microsoft.com/office/drawing/2014/main" id="{2EEE0845-77B5-93C8-BCD4-E5D76F665459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2324100" y="342900"/>
              <a:ext cx="152401" cy="19051"/>
            </a:xfrm>
            <a:custGeom>
              <a:avLst/>
              <a:gdLst/>
              <a:ahLst/>
              <a:cxnLst/>
              <a:rect l="0" t="0" r="0" b="0"/>
              <a:pathLst>
                <a:path w="152401" h="19051">
                  <a:moveTo>
                    <a:pt x="0" y="19050"/>
                  </a:moveTo>
                  <a:lnTo>
                    <a:pt x="0" y="19050"/>
                  </a:lnTo>
                  <a:lnTo>
                    <a:pt x="16267" y="17992"/>
                  </a:lnTo>
                  <a:lnTo>
                    <a:pt x="58038" y="10849"/>
                  </a:lnTo>
                  <a:lnTo>
                    <a:pt x="96101" y="9917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SMARTInkShape-3231">
              <a:extLst>
                <a:ext uri="{FF2B5EF4-FFF2-40B4-BE49-F238E27FC236}">
                  <a16:creationId xmlns:a16="http://schemas.microsoft.com/office/drawing/2014/main" id="{22403961-7D8D-95E7-5595-B4CBA9F81979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2286523" y="257210"/>
              <a:ext cx="151878" cy="180941"/>
            </a:xfrm>
            <a:custGeom>
              <a:avLst/>
              <a:gdLst/>
              <a:ahLst/>
              <a:cxnLst/>
              <a:rect l="0" t="0" r="0" b="0"/>
              <a:pathLst>
                <a:path w="151878" h="180941">
                  <a:moveTo>
                    <a:pt x="28052" y="19015"/>
                  </a:moveTo>
                  <a:lnTo>
                    <a:pt x="28052" y="19015"/>
                  </a:lnTo>
                  <a:lnTo>
                    <a:pt x="42517" y="19015"/>
                  </a:lnTo>
                  <a:lnTo>
                    <a:pt x="44046" y="17957"/>
                  </a:lnTo>
                  <a:lnTo>
                    <a:pt x="45064" y="16193"/>
                  </a:lnTo>
                  <a:lnTo>
                    <a:pt x="45744" y="13959"/>
                  </a:lnTo>
                  <a:lnTo>
                    <a:pt x="47255" y="12469"/>
                  </a:lnTo>
                  <a:lnTo>
                    <a:pt x="51755" y="10814"/>
                  </a:lnTo>
                  <a:lnTo>
                    <a:pt x="72588" y="8509"/>
                  </a:lnTo>
                  <a:lnTo>
                    <a:pt x="85219" y="1966"/>
                  </a:lnTo>
                  <a:lnTo>
                    <a:pt x="108752" y="0"/>
                  </a:lnTo>
                  <a:lnTo>
                    <a:pt x="110427" y="1046"/>
                  </a:lnTo>
                  <a:lnTo>
                    <a:pt x="111544" y="2803"/>
                  </a:lnTo>
                  <a:lnTo>
                    <a:pt x="112288" y="5032"/>
                  </a:lnTo>
                  <a:lnTo>
                    <a:pt x="113843" y="6518"/>
                  </a:lnTo>
                  <a:lnTo>
                    <a:pt x="118392" y="8169"/>
                  </a:lnTo>
                  <a:lnTo>
                    <a:pt x="129936" y="10287"/>
                  </a:lnTo>
                  <a:lnTo>
                    <a:pt x="140508" y="17657"/>
                  </a:lnTo>
                  <a:lnTo>
                    <a:pt x="141532" y="21233"/>
                  </a:lnTo>
                  <a:lnTo>
                    <a:pt x="142337" y="41671"/>
                  </a:lnTo>
                  <a:lnTo>
                    <a:pt x="139523" y="47781"/>
                  </a:lnTo>
                  <a:lnTo>
                    <a:pt x="110553" y="87544"/>
                  </a:lnTo>
                  <a:lnTo>
                    <a:pt x="104230" y="91806"/>
                  </a:lnTo>
                  <a:lnTo>
                    <a:pt x="97892" y="94758"/>
                  </a:lnTo>
                  <a:lnTo>
                    <a:pt x="50538" y="130161"/>
                  </a:lnTo>
                  <a:lnTo>
                    <a:pt x="31250" y="148133"/>
                  </a:lnTo>
                  <a:lnTo>
                    <a:pt x="24887" y="150484"/>
                  </a:lnTo>
                  <a:lnTo>
                    <a:pt x="22767" y="152170"/>
                  </a:lnTo>
                  <a:lnTo>
                    <a:pt x="18725" y="158540"/>
                  </a:lnTo>
                  <a:lnTo>
                    <a:pt x="14029" y="160401"/>
                  </a:lnTo>
                  <a:lnTo>
                    <a:pt x="0" y="161851"/>
                  </a:lnTo>
                  <a:lnTo>
                    <a:pt x="4688" y="161879"/>
                  </a:lnTo>
                  <a:lnTo>
                    <a:pt x="5068" y="162941"/>
                  </a:lnTo>
                  <a:lnTo>
                    <a:pt x="422" y="170090"/>
                  </a:lnTo>
                  <a:lnTo>
                    <a:pt x="1165" y="170532"/>
                  </a:lnTo>
                  <a:lnTo>
                    <a:pt x="4814" y="171022"/>
                  </a:lnTo>
                  <a:lnTo>
                    <a:pt x="9963" y="168418"/>
                  </a:lnTo>
                  <a:lnTo>
                    <a:pt x="15779" y="164791"/>
                  </a:lnTo>
                  <a:lnTo>
                    <a:pt x="26227" y="162272"/>
                  </a:lnTo>
                  <a:lnTo>
                    <a:pt x="69640" y="161900"/>
                  </a:lnTo>
                  <a:lnTo>
                    <a:pt x="116881" y="161890"/>
                  </a:lnTo>
                  <a:lnTo>
                    <a:pt x="139141" y="170091"/>
                  </a:lnTo>
                  <a:lnTo>
                    <a:pt x="151877" y="18094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9" name="SMARTInkShape-Group558">
            <a:extLst>
              <a:ext uri="{FF2B5EF4-FFF2-40B4-BE49-F238E27FC236}">
                <a16:creationId xmlns:a16="http://schemas.microsoft.com/office/drawing/2014/main" id="{2C7AFEE6-F1A1-6804-643C-94EEF68C2D60}"/>
              </a:ext>
            </a:extLst>
          </p:cNvPr>
          <p:cNvGrpSpPr/>
          <p:nvPr/>
        </p:nvGrpSpPr>
        <p:grpSpPr>
          <a:xfrm>
            <a:off x="1581157" y="561975"/>
            <a:ext cx="952494" cy="485776"/>
            <a:chOff x="1581157" y="561975"/>
            <a:chExt cx="952494" cy="485776"/>
          </a:xfrm>
        </p:grpSpPr>
        <p:sp>
          <p:nvSpPr>
            <p:cNvPr id="147" name="SMARTInkShape-3232">
              <a:extLst>
                <a:ext uri="{FF2B5EF4-FFF2-40B4-BE49-F238E27FC236}">
                  <a16:creationId xmlns:a16="http://schemas.microsoft.com/office/drawing/2014/main" id="{952051AF-8F77-EB5A-CD8F-93F9E2C31520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1685925" y="561975"/>
              <a:ext cx="847726" cy="390410"/>
            </a:xfrm>
            <a:custGeom>
              <a:avLst/>
              <a:gdLst/>
              <a:ahLst/>
              <a:cxnLst/>
              <a:rect l="0" t="0" r="0" b="0"/>
              <a:pathLst>
                <a:path w="847726" h="390410">
                  <a:moveTo>
                    <a:pt x="0" y="381000"/>
                  </a:moveTo>
                  <a:lnTo>
                    <a:pt x="0" y="381000"/>
                  </a:lnTo>
                  <a:lnTo>
                    <a:pt x="5057" y="381000"/>
                  </a:lnTo>
                  <a:lnTo>
                    <a:pt x="35211" y="389642"/>
                  </a:lnTo>
                  <a:lnTo>
                    <a:pt x="63955" y="390409"/>
                  </a:lnTo>
                  <a:lnTo>
                    <a:pt x="73580" y="387651"/>
                  </a:lnTo>
                  <a:lnTo>
                    <a:pt x="77628" y="385434"/>
                  </a:lnTo>
                  <a:lnTo>
                    <a:pt x="119841" y="380201"/>
                  </a:lnTo>
                  <a:lnTo>
                    <a:pt x="149536" y="372833"/>
                  </a:lnTo>
                  <a:lnTo>
                    <a:pt x="192409" y="366538"/>
                  </a:lnTo>
                  <a:lnTo>
                    <a:pt x="236581" y="354194"/>
                  </a:lnTo>
                  <a:lnTo>
                    <a:pt x="283250" y="335292"/>
                  </a:lnTo>
                  <a:lnTo>
                    <a:pt x="328413" y="315997"/>
                  </a:lnTo>
                  <a:lnTo>
                    <a:pt x="365536" y="298005"/>
                  </a:lnTo>
                  <a:lnTo>
                    <a:pt x="403347" y="274212"/>
                  </a:lnTo>
                  <a:lnTo>
                    <a:pt x="445387" y="247448"/>
                  </a:lnTo>
                  <a:lnTo>
                    <a:pt x="486937" y="229240"/>
                  </a:lnTo>
                  <a:lnTo>
                    <a:pt x="532767" y="199328"/>
                  </a:lnTo>
                  <a:lnTo>
                    <a:pt x="575311" y="177476"/>
                  </a:lnTo>
                  <a:lnTo>
                    <a:pt x="622504" y="147828"/>
                  </a:lnTo>
                  <a:lnTo>
                    <a:pt x="666136" y="121106"/>
                  </a:lnTo>
                  <a:lnTo>
                    <a:pt x="709437" y="92640"/>
                  </a:lnTo>
                  <a:lnTo>
                    <a:pt x="756758" y="59743"/>
                  </a:lnTo>
                  <a:lnTo>
                    <a:pt x="793773" y="30789"/>
                  </a:lnTo>
                  <a:lnTo>
                    <a:pt x="839123" y="6480"/>
                  </a:lnTo>
                  <a:lnTo>
                    <a:pt x="8477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SMARTInkShape-3233">
              <a:extLst>
                <a:ext uri="{FF2B5EF4-FFF2-40B4-BE49-F238E27FC236}">
                  <a16:creationId xmlns:a16="http://schemas.microsoft.com/office/drawing/2014/main" id="{18650F93-0EA9-6EF7-5A17-47F9DFF7F794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1581157" y="857561"/>
              <a:ext cx="142859" cy="190190"/>
            </a:xfrm>
            <a:custGeom>
              <a:avLst/>
              <a:gdLst/>
              <a:ahLst/>
              <a:cxnLst/>
              <a:rect l="0" t="0" r="0" b="0"/>
              <a:pathLst>
                <a:path w="142859" h="190190">
                  <a:moveTo>
                    <a:pt x="133343" y="18739"/>
                  </a:moveTo>
                  <a:lnTo>
                    <a:pt x="133343" y="18739"/>
                  </a:lnTo>
                  <a:lnTo>
                    <a:pt x="133343" y="9217"/>
                  </a:lnTo>
                  <a:lnTo>
                    <a:pt x="138400" y="9215"/>
                  </a:lnTo>
                  <a:lnTo>
                    <a:pt x="139889" y="8156"/>
                  </a:lnTo>
                  <a:lnTo>
                    <a:pt x="140882" y="6392"/>
                  </a:lnTo>
                  <a:lnTo>
                    <a:pt x="141544" y="4158"/>
                  </a:lnTo>
                  <a:lnTo>
                    <a:pt x="141985" y="3727"/>
                  </a:lnTo>
                  <a:lnTo>
                    <a:pt x="142279" y="4497"/>
                  </a:lnTo>
                  <a:lnTo>
                    <a:pt x="142476" y="6070"/>
                  </a:lnTo>
                  <a:lnTo>
                    <a:pt x="142606" y="6059"/>
                  </a:lnTo>
                  <a:lnTo>
                    <a:pt x="142858" y="0"/>
                  </a:lnTo>
                  <a:lnTo>
                    <a:pt x="97329" y="44170"/>
                  </a:lnTo>
                  <a:lnTo>
                    <a:pt x="54495" y="78712"/>
                  </a:lnTo>
                  <a:lnTo>
                    <a:pt x="41333" y="91734"/>
                  </a:lnTo>
                  <a:lnTo>
                    <a:pt x="36711" y="93514"/>
                  </a:lnTo>
                  <a:lnTo>
                    <a:pt x="33996" y="93989"/>
                  </a:lnTo>
                  <a:lnTo>
                    <a:pt x="32187" y="95364"/>
                  </a:lnTo>
                  <a:lnTo>
                    <a:pt x="29044" y="103057"/>
                  </a:lnTo>
                  <a:lnTo>
                    <a:pt x="25958" y="103839"/>
                  </a:lnTo>
                  <a:lnTo>
                    <a:pt x="1353" y="104464"/>
                  </a:lnTo>
                  <a:lnTo>
                    <a:pt x="5749" y="104464"/>
                  </a:lnTo>
                  <a:lnTo>
                    <a:pt x="0" y="104464"/>
                  </a:lnTo>
                  <a:lnTo>
                    <a:pt x="8195" y="104464"/>
                  </a:lnTo>
                  <a:lnTo>
                    <a:pt x="45131" y="126854"/>
                  </a:lnTo>
                  <a:lnTo>
                    <a:pt x="65923" y="135047"/>
                  </a:lnTo>
                  <a:lnTo>
                    <a:pt x="72686" y="139223"/>
                  </a:lnTo>
                  <a:lnTo>
                    <a:pt x="82445" y="142633"/>
                  </a:lnTo>
                  <a:lnTo>
                    <a:pt x="108130" y="157666"/>
                  </a:lnTo>
                  <a:lnTo>
                    <a:pt x="119758" y="161502"/>
                  </a:lnTo>
                  <a:lnTo>
                    <a:pt x="131345" y="169661"/>
                  </a:lnTo>
                  <a:lnTo>
                    <a:pt x="132455" y="173304"/>
                  </a:lnTo>
                  <a:lnTo>
                    <a:pt x="133343" y="19018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6020258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4772</TotalTime>
  <Words>820</Words>
  <Application>Microsoft Office PowerPoint</Application>
  <PresentationFormat>On-screen Show (4:3)</PresentationFormat>
  <Paragraphs>131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Cambria Math</vt:lpstr>
      <vt:lpstr>Calibri</vt:lpstr>
      <vt:lpstr>Office Theme</vt:lpstr>
      <vt:lpstr>Section 11.2</vt:lpstr>
      <vt:lpstr>Testing a Hypothesis About a Mean, σ Known </vt:lpstr>
      <vt:lpstr>PowerPoint Presentation</vt:lpstr>
      <vt:lpstr>PowerPoint Presentation</vt:lpstr>
      <vt:lpstr>PowerPoint Presentation</vt:lpstr>
      <vt:lpstr>Example 11.2.1</vt:lpstr>
      <vt:lpstr>Example 11.2.1 (cont.)</vt:lpstr>
      <vt:lpstr>P-Value</vt:lpstr>
      <vt:lpstr>PowerPoint Presentation</vt:lpstr>
      <vt:lpstr>PowerPoint Presentation</vt:lpstr>
      <vt:lpstr>PowerPoint Presentation</vt:lpstr>
      <vt:lpstr>Performing a Hypothesis Test Using P-Values</vt:lpstr>
      <vt:lpstr>Example 11.2.1 (cont.)</vt:lpstr>
      <vt:lpstr>Example 11.2.2</vt:lpstr>
      <vt:lpstr>Example 11.2.2 (cont.)</vt:lpstr>
      <vt:lpstr>Example 11.2.2 (cont.)</vt:lpstr>
      <vt:lpstr>Testing a Hypothesis About a Mean, σ Unknown </vt:lpstr>
      <vt:lpstr>Example 11.2.3</vt:lpstr>
      <vt:lpstr>Example 11.2.3 (cont.)</vt:lpstr>
      <vt:lpstr>Example 11.2.3 (cont.)</vt:lpstr>
      <vt:lpstr>Example 11.2.3 (cont.)</vt:lpstr>
      <vt:lpstr>Example 11.2.4</vt:lpstr>
      <vt:lpstr>Example 11.2.4 (cont.)</vt:lpstr>
      <vt:lpstr>Example 11.2.4 (cont.)</vt:lpstr>
      <vt:lpstr>Example 11.2.4 (cont.)</vt:lpstr>
      <vt:lpstr>Why Not Make Both α and β as Small as Possible?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Discovering Statistics and Data 3e</dc:title>
  <dc:creator>Hawkes Learning</dc:creator>
  <cp:lastModifiedBy>Jayjit</cp:lastModifiedBy>
  <cp:revision>457</cp:revision>
  <dcterms:created xsi:type="dcterms:W3CDTF">2013-04-26T14:43:13Z</dcterms:created>
  <dcterms:modified xsi:type="dcterms:W3CDTF">2024-03-04T15:43:30Z</dcterms:modified>
</cp:coreProperties>
</file>